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82"/>
  </p:normalViewPr>
  <p:slideViewPr>
    <p:cSldViewPr snapToGrid="0" snapToObjects="1">
      <p:cViewPr>
        <p:scale>
          <a:sx n="102" d="100"/>
          <a:sy n="102" d="100"/>
        </p:scale>
        <p:origin x="9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15/12/14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169699" y="3044659"/>
            <a:ext cx="9594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7277" y="2559297"/>
            <a:ext cx="1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54334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Vote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Step3-Response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66860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ACK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028496" y="2902333"/>
            <a:ext cx="3825766" cy="536027"/>
            <a:chOff x="2028496" y="2902333"/>
            <a:chExt cx="3825766" cy="536027"/>
          </a:xfrm>
        </p:grpSpPr>
        <p:sp>
          <p:nvSpPr>
            <p:cNvPr id="4" name="矩形 3"/>
            <p:cNvSpPr/>
            <p:nvPr/>
          </p:nvSpPr>
          <p:spPr>
            <a:xfrm>
              <a:off x="2028496" y="2902333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2799" y="2985680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成功接收到客户请求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28497" y="2028497"/>
            <a:ext cx="3825765" cy="536027"/>
            <a:chOff x="2028497" y="2028497"/>
            <a:chExt cx="3825765" cy="536027"/>
          </a:xfrm>
        </p:grpSpPr>
        <p:sp>
          <p:nvSpPr>
            <p:cNvPr id="3" name="矩形 2"/>
            <p:cNvSpPr/>
            <p:nvPr/>
          </p:nvSpPr>
          <p:spPr>
            <a:xfrm>
              <a:off x="2028497" y="2028497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F1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52799" y="2107334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未接收到客户请求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028495" y="3776168"/>
            <a:ext cx="8523891" cy="536027"/>
            <a:chOff x="2028495" y="3776168"/>
            <a:chExt cx="8523891" cy="536027"/>
          </a:xfrm>
        </p:grpSpPr>
        <p:sp>
          <p:nvSpPr>
            <p:cNvPr id="6" name="矩形 5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F2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接收到客户请求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未开始写入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未成功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8495" y="4650003"/>
            <a:ext cx="6831726" cy="536027"/>
            <a:chOff x="2028495" y="3776168"/>
            <a:chExt cx="6831726" cy="536027"/>
          </a:xfrm>
        </p:grpSpPr>
        <p:sp>
          <p:nvSpPr>
            <p:cNvPr id="13" name="矩形 1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028495" y="5519329"/>
            <a:ext cx="8523891" cy="536027"/>
            <a:chOff x="2028495" y="3776168"/>
            <a:chExt cx="8523891" cy="536027"/>
          </a:xfrm>
        </p:grpSpPr>
        <p:sp>
          <p:nvSpPr>
            <p:cNvPr id="19" name="矩形 18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F3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未能够成功发送出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028495" y="6388655"/>
            <a:ext cx="6831726" cy="536027"/>
            <a:chOff x="2028495" y="3776168"/>
            <a:chExt cx="6831726" cy="536027"/>
          </a:xfrm>
        </p:grpSpPr>
        <p:sp>
          <p:nvSpPr>
            <p:cNvPr id="22" name="矩形 21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发送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028495" y="7257981"/>
            <a:ext cx="10347436" cy="536027"/>
            <a:chOff x="2028495" y="3776168"/>
            <a:chExt cx="10347436" cy="536027"/>
          </a:xfrm>
        </p:grpSpPr>
        <p:sp>
          <p:nvSpPr>
            <p:cNvPr id="25" name="矩形 24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F4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52799" y="3859516"/>
              <a:ext cx="902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消息发送成功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收到足够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消息但并成功写入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8495" y="8122985"/>
            <a:ext cx="6831726" cy="536027"/>
            <a:chOff x="2028495" y="3776168"/>
            <a:chExt cx="6831726" cy="536027"/>
          </a:xfrm>
        </p:grpSpPr>
        <p:sp>
          <p:nvSpPr>
            <p:cNvPr id="28" name="矩形 27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zh-CN" altLang="en-US" dirty="0"/>
                <a:t>，</a:t>
              </a:r>
              <a:r>
                <a:rPr kumimoji="1" lang="zh-CN" altLang="en-US" dirty="0" smtClean="0"/>
                <a:t>并写入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消息成功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28495" y="8987989"/>
            <a:ext cx="6984126" cy="536027"/>
            <a:chOff x="2028495" y="3776168"/>
            <a:chExt cx="6984126" cy="536027"/>
          </a:xfrm>
        </p:grpSpPr>
        <p:sp>
          <p:nvSpPr>
            <p:cNvPr id="31" name="矩形 30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F5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52799" y="3859516"/>
              <a:ext cx="565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日志写入完成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未发出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28495" y="9852993"/>
            <a:ext cx="6831726" cy="536027"/>
            <a:chOff x="2028495" y="3776168"/>
            <a:chExt cx="6831726" cy="536027"/>
          </a:xfrm>
        </p:grpSpPr>
        <p:sp>
          <p:nvSpPr>
            <p:cNvPr id="37" name="矩形 36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向客户端返回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028495" y="10717486"/>
            <a:ext cx="5680843" cy="536027"/>
            <a:chOff x="2028495" y="3776168"/>
            <a:chExt cx="5680843" cy="536027"/>
          </a:xfrm>
        </p:grpSpPr>
        <p:sp>
          <p:nvSpPr>
            <p:cNvPr id="43" name="矩形 4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F6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2799" y="3859516"/>
              <a:ext cx="43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消息未被客户端成功接收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状态迁移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8696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Initial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0038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Active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1380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Clean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3" idx="3"/>
            <a:endCxn id="4" idx="1"/>
          </p:cNvCxnSpPr>
          <p:nvPr/>
        </p:nvCxnSpPr>
        <p:spPr>
          <a:xfrm>
            <a:off x="3444658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6096000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154</Words>
  <Application>Microsoft Macintosh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Microsoft YaHei</vt:lpstr>
      <vt:lpstr>Arial</vt:lpstr>
      <vt:lpstr>Office 主题</vt:lpstr>
      <vt:lpstr>Architecture</vt:lpstr>
      <vt:lpstr>Write: Step1-Request</vt:lpstr>
      <vt:lpstr>Write: Step2-Vote</vt:lpstr>
      <vt:lpstr>Write: Step3-Response</vt:lpstr>
      <vt:lpstr>Write Process And Fault Point</vt:lpstr>
      <vt:lpstr>PG状态迁移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87</cp:revision>
  <dcterms:created xsi:type="dcterms:W3CDTF">2015-12-07T03:50:17Z</dcterms:created>
  <dcterms:modified xsi:type="dcterms:W3CDTF">2015-12-14T12:16:33Z</dcterms:modified>
</cp:coreProperties>
</file>