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82"/>
  </p:normalViewPr>
  <p:slideViewPr>
    <p:cSldViewPr snapToGrid="0" snapToObjects="1">
      <p:cViewPr>
        <p:scale>
          <a:sx n="121" d="100"/>
          <a:sy n="121" d="100"/>
        </p:scale>
        <p:origin x="2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1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19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1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4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0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8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05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4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07570" y="2210872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6538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22319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28100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4" idx="3"/>
            <a:endCxn id="6" idx="0"/>
          </p:cNvCxnSpPr>
          <p:nvPr/>
        </p:nvCxnSpPr>
        <p:spPr>
          <a:xfrm flipH="1">
            <a:off x="2417087" y="3079481"/>
            <a:ext cx="1499988" cy="13289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4" idx="4"/>
            <a:endCxn id="7" idx="0"/>
          </p:cNvCxnSpPr>
          <p:nvPr/>
        </p:nvCxnSpPr>
        <p:spPr>
          <a:xfrm>
            <a:off x="4422867" y="3228511"/>
            <a:ext cx="1" cy="11798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5"/>
            <a:endCxn id="8" idx="0"/>
          </p:cNvCxnSpPr>
          <p:nvPr/>
        </p:nvCxnSpPr>
        <p:spPr>
          <a:xfrm>
            <a:off x="4928658" y="3079481"/>
            <a:ext cx="1499991" cy="1328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Step1-Request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9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317430" y="3468323"/>
            <a:ext cx="4537032" cy="2428386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osd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93214" y="1655353"/>
            <a:ext cx="2526824" cy="94956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3" name="罐形 2"/>
          <p:cNvSpPr/>
          <p:nvPr/>
        </p:nvSpPr>
        <p:spPr>
          <a:xfrm>
            <a:off x="3528647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罐形 3"/>
          <p:cNvSpPr/>
          <p:nvPr/>
        </p:nvSpPr>
        <p:spPr>
          <a:xfrm>
            <a:off x="4144008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罐形 4"/>
          <p:cNvSpPr/>
          <p:nvPr/>
        </p:nvSpPr>
        <p:spPr>
          <a:xfrm>
            <a:off x="4759370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>
            <a:off x="5374731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罐形 6"/>
          <p:cNvSpPr/>
          <p:nvPr/>
        </p:nvSpPr>
        <p:spPr>
          <a:xfrm>
            <a:off x="5990092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罐形 7"/>
          <p:cNvSpPr/>
          <p:nvPr/>
        </p:nvSpPr>
        <p:spPr>
          <a:xfrm>
            <a:off x="6605453" y="383345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罐形 8"/>
          <p:cNvSpPr/>
          <p:nvPr/>
        </p:nvSpPr>
        <p:spPr>
          <a:xfrm>
            <a:off x="7220815" y="383345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罐形 9"/>
          <p:cNvSpPr/>
          <p:nvPr/>
        </p:nvSpPr>
        <p:spPr>
          <a:xfrm>
            <a:off x="3528647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罐形 10"/>
          <p:cNvSpPr/>
          <p:nvPr/>
        </p:nvSpPr>
        <p:spPr>
          <a:xfrm>
            <a:off x="4144008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罐形 11"/>
          <p:cNvSpPr/>
          <p:nvPr/>
        </p:nvSpPr>
        <p:spPr>
          <a:xfrm>
            <a:off x="4759370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罐形 12"/>
          <p:cNvSpPr/>
          <p:nvPr/>
        </p:nvSpPr>
        <p:spPr>
          <a:xfrm>
            <a:off x="5374731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罐形 13"/>
          <p:cNvSpPr/>
          <p:nvPr/>
        </p:nvSpPr>
        <p:spPr>
          <a:xfrm>
            <a:off x="5990092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罐形 14"/>
          <p:cNvSpPr/>
          <p:nvPr/>
        </p:nvSpPr>
        <p:spPr>
          <a:xfrm>
            <a:off x="6605453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罐形 15"/>
          <p:cNvSpPr/>
          <p:nvPr/>
        </p:nvSpPr>
        <p:spPr>
          <a:xfrm>
            <a:off x="7220815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罐形 16"/>
          <p:cNvSpPr/>
          <p:nvPr/>
        </p:nvSpPr>
        <p:spPr>
          <a:xfrm>
            <a:off x="3528647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罐形 17"/>
          <p:cNvSpPr/>
          <p:nvPr/>
        </p:nvSpPr>
        <p:spPr>
          <a:xfrm>
            <a:off x="4144008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罐形 18"/>
          <p:cNvSpPr/>
          <p:nvPr/>
        </p:nvSpPr>
        <p:spPr>
          <a:xfrm>
            <a:off x="4759370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罐形 19"/>
          <p:cNvSpPr/>
          <p:nvPr/>
        </p:nvSpPr>
        <p:spPr>
          <a:xfrm>
            <a:off x="5374731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罐形 20"/>
          <p:cNvSpPr/>
          <p:nvPr/>
        </p:nvSpPr>
        <p:spPr>
          <a:xfrm>
            <a:off x="5990092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罐形 21"/>
          <p:cNvSpPr/>
          <p:nvPr/>
        </p:nvSpPr>
        <p:spPr>
          <a:xfrm>
            <a:off x="6605453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罐形 22"/>
          <p:cNvSpPr/>
          <p:nvPr/>
        </p:nvSpPr>
        <p:spPr>
          <a:xfrm>
            <a:off x="7220815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可选流程 24"/>
          <p:cNvSpPr/>
          <p:nvPr/>
        </p:nvSpPr>
        <p:spPr>
          <a:xfrm>
            <a:off x="2409741" y="2042215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mon.a</a:t>
            </a:r>
            <a:endParaRPr kumimoji="1" lang="zh-CN" altLang="en-US" sz="700" dirty="0"/>
          </a:p>
        </p:txBody>
      </p:sp>
      <p:sp>
        <p:nvSpPr>
          <p:cNvPr id="26" name="可选流程 25"/>
          <p:cNvSpPr/>
          <p:nvPr/>
        </p:nvSpPr>
        <p:spPr>
          <a:xfrm>
            <a:off x="3131311" y="2042215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mon.b</a:t>
            </a:r>
            <a:endParaRPr kumimoji="1" lang="zh-CN" altLang="en-US" sz="700" dirty="0"/>
          </a:p>
        </p:txBody>
      </p:sp>
      <p:sp>
        <p:nvSpPr>
          <p:cNvPr id="27" name="可选流程 26"/>
          <p:cNvSpPr/>
          <p:nvPr/>
        </p:nvSpPr>
        <p:spPr>
          <a:xfrm>
            <a:off x="3852881" y="2053938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mon.c</a:t>
            </a:r>
            <a:endParaRPr kumimoji="1" lang="zh-CN" altLang="en-US" sz="700" dirty="0"/>
          </a:p>
        </p:txBody>
      </p:sp>
      <p:grpSp>
        <p:nvGrpSpPr>
          <p:cNvPr id="45" name="组 44"/>
          <p:cNvGrpSpPr/>
          <p:nvPr/>
        </p:nvGrpSpPr>
        <p:grpSpPr>
          <a:xfrm>
            <a:off x="7444476" y="1630833"/>
            <a:ext cx="1084886" cy="642666"/>
            <a:chOff x="7444476" y="1630833"/>
            <a:chExt cx="1084886" cy="642666"/>
          </a:xfrm>
        </p:grpSpPr>
        <p:sp>
          <p:nvSpPr>
            <p:cNvPr id="30" name="矩形 29"/>
            <p:cNvSpPr/>
            <p:nvPr/>
          </p:nvSpPr>
          <p:spPr>
            <a:xfrm>
              <a:off x="7444476" y="1956974"/>
              <a:ext cx="1084886" cy="3165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client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444476" y="1630833"/>
              <a:ext cx="1084886" cy="316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app</a:t>
              </a:r>
              <a:endParaRPr kumimoji="1" lang="zh-CN" altLang="en-US" dirty="0"/>
            </a:p>
          </p:txBody>
        </p:sp>
      </p:grpSp>
      <p:sp>
        <p:nvSpPr>
          <p:cNvPr id="33" name="上下箭头 32"/>
          <p:cNvSpPr/>
          <p:nvPr/>
        </p:nvSpPr>
        <p:spPr>
          <a:xfrm rot="1515431">
            <a:off x="7546971" y="2365273"/>
            <a:ext cx="258418" cy="90879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3546800" y="2645020"/>
            <a:ext cx="1630626" cy="768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V="1">
            <a:off x="4759370" y="2115236"/>
            <a:ext cx="2606069" cy="14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1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41810" y="2227011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0778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6559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9011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Step2-Vote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2829261" y="4738747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847532" y="5042648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829261" y="5016846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4847532" y="4732568"/>
            <a:ext cx="430306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6200000" flipH="1">
            <a:off x="4137429" y="3320779"/>
            <a:ext cx="12700" cy="4277232"/>
          </a:xfrm>
          <a:prstGeom prst="bentConnector3">
            <a:avLst>
              <a:gd name="adj1" fmla="val 2627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>
            <a:off x="4137429" y="3447264"/>
            <a:ext cx="12700" cy="4011562"/>
          </a:xfrm>
          <a:prstGeom prst="bentConnector3">
            <a:avLst>
              <a:gd name="adj1" fmla="val 1605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9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41810" y="2227011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0778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6559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9011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Step3-Respone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6" idx="0"/>
            <a:endCxn id="4" idx="3"/>
          </p:cNvCxnSpPr>
          <p:nvPr/>
        </p:nvCxnSpPr>
        <p:spPr>
          <a:xfrm flipV="1">
            <a:off x="2051327" y="3095620"/>
            <a:ext cx="1499988" cy="132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7" idx="0"/>
            <a:endCxn id="4" idx="4"/>
          </p:cNvCxnSpPr>
          <p:nvPr/>
        </p:nvCxnSpPr>
        <p:spPr>
          <a:xfrm flipH="1" flipV="1">
            <a:off x="4057107" y="3244650"/>
            <a:ext cx="1" cy="117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8" idx="0"/>
            <a:endCxn id="4" idx="5"/>
          </p:cNvCxnSpPr>
          <p:nvPr/>
        </p:nvCxnSpPr>
        <p:spPr>
          <a:xfrm flipH="1" flipV="1">
            <a:off x="4562898" y="3095620"/>
            <a:ext cx="1586662" cy="132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2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29</Words>
  <Application>Microsoft Macintosh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Office 主题</vt:lpstr>
      <vt:lpstr>Write: Step1-Request</vt:lpstr>
      <vt:lpstr>Architecture</vt:lpstr>
      <vt:lpstr>Write: Step2-Vote</vt:lpstr>
      <vt:lpstr>Write: Step3-Respone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35</cp:revision>
  <dcterms:created xsi:type="dcterms:W3CDTF">2015-12-07T03:50:17Z</dcterms:created>
  <dcterms:modified xsi:type="dcterms:W3CDTF">2015-12-10T08:51:17Z</dcterms:modified>
</cp:coreProperties>
</file>