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82"/>
  </p:normalViewPr>
  <p:slideViewPr>
    <p:cSldViewPr snapToGrid="0" snapToObjects="1">
      <p:cViewPr>
        <p:scale>
          <a:sx n="102" d="100"/>
          <a:sy n="102" d="100"/>
        </p:scale>
        <p:origin x="952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15/12/15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317430" y="3468323"/>
            <a:ext cx="4537032" cy="2428386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osd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93214" y="1655353"/>
            <a:ext cx="2526824" cy="9495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罐形 2"/>
          <p:cNvSpPr/>
          <p:nvPr/>
        </p:nvSpPr>
        <p:spPr>
          <a:xfrm>
            <a:off x="3528647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罐形 3"/>
          <p:cNvSpPr/>
          <p:nvPr/>
        </p:nvSpPr>
        <p:spPr>
          <a:xfrm>
            <a:off x="4144008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4759370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>
            <a:off x="5374731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5990092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6605453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7220815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3528647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罐形 10"/>
          <p:cNvSpPr/>
          <p:nvPr/>
        </p:nvSpPr>
        <p:spPr>
          <a:xfrm>
            <a:off x="4144008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4759370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5374731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罐形 13"/>
          <p:cNvSpPr/>
          <p:nvPr/>
        </p:nvSpPr>
        <p:spPr>
          <a:xfrm>
            <a:off x="5990092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罐形 14"/>
          <p:cNvSpPr/>
          <p:nvPr/>
        </p:nvSpPr>
        <p:spPr>
          <a:xfrm>
            <a:off x="6605453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7220815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3528647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4144008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4759370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374731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5990092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6605453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7220815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可选流程 24"/>
          <p:cNvSpPr/>
          <p:nvPr/>
        </p:nvSpPr>
        <p:spPr>
          <a:xfrm>
            <a:off x="240974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mon.a</a:t>
            </a:r>
            <a:endParaRPr kumimoji="1" lang="zh-CN" altLang="en-US" sz="700" dirty="0"/>
          </a:p>
        </p:txBody>
      </p:sp>
      <p:sp>
        <p:nvSpPr>
          <p:cNvPr id="26" name="可选流程 25"/>
          <p:cNvSpPr/>
          <p:nvPr/>
        </p:nvSpPr>
        <p:spPr>
          <a:xfrm>
            <a:off x="313131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mon.b</a:t>
            </a:r>
            <a:endParaRPr kumimoji="1" lang="zh-CN" altLang="en-US" sz="700" dirty="0"/>
          </a:p>
        </p:txBody>
      </p:sp>
      <p:sp>
        <p:nvSpPr>
          <p:cNvPr id="27" name="可选流程 26"/>
          <p:cNvSpPr/>
          <p:nvPr/>
        </p:nvSpPr>
        <p:spPr>
          <a:xfrm>
            <a:off x="3852881" y="2053938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mon.c</a:t>
            </a:r>
            <a:endParaRPr kumimoji="1" lang="zh-CN" altLang="en-US" sz="700" dirty="0"/>
          </a:p>
        </p:txBody>
      </p:sp>
      <p:grpSp>
        <p:nvGrpSpPr>
          <p:cNvPr id="45" name="组 44"/>
          <p:cNvGrpSpPr/>
          <p:nvPr/>
        </p:nvGrpSpPr>
        <p:grpSpPr>
          <a:xfrm>
            <a:off x="7444476" y="1630833"/>
            <a:ext cx="1084886" cy="642666"/>
            <a:chOff x="7444476" y="1630833"/>
            <a:chExt cx="1084886" cy="642666"/>
          </a:xfrm>
        </p:grpSpPr>
        <p:sp>
          <p:nvSpPr>
            <p:cNvPr id="30" name="矩形 29"/>
            <p:cNvSpPr/>
            <p:nvPr/>
          </p:nvSpPr>
          <p:spPr>
            <a:xfrm>
              <a:off x="7444476" y="1956974"/>
              <a:ext cx="1084886" cy="3165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client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444476" y="1630833"/>
              <a:ext cx="1084886" cy="316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app</a:t>
              </a:r>
              <a:endParaRPr kumimoji="1" lang="zh-CN" altLang="en-US" dirty="0"/>
            </a:p>
          </p:txBody>
        </p:sp>
      </p:grpSp>
      <p:sp>
        <p:nvSpPr>
          <p:cNvPr id="33" name="上下箭头 32"/>
          <p:cNvSpPr/>
          <p:nvPr/>
        </p:nvSpPr>
        <p:spPr>
          <a:xfrm rot="1515431">
            <a:off x="7546971" y="2365273"/>
            <a:ext cx="258418" cy="9087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546800" y="2645020"/>
            <a:ext cx="1630626" cy="768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759370" y="2115236"/>
            <a:ext cx="2606069" cy="14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7570" y="2210872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538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22319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8100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6" idx="0"/>
          </p:cNvCxnSpPr>
          <p:nvPr/>
        </p:nvCxnSpPr>
        <p:spPr>
          <a:xfrm flipH="1">
            <a:off x="2417087" y="3079481"/>
            <a:ext cx="1499988" cy="1328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4"/>
            <a:endCxn id="7" idx="0"/>
          </p:cNvCxnSpPr>
          <p:nvPr/>
        </p:nvCxnSpPr>
        <p:spPr>
          <a:xfrm>
            <a:off x="4422867" y="3228511"/>
            <a:ext cx="1" cy="1179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8" idx="0"/>
          </p:cNvCxnSpPr>
          <p:nvPr/>
        </p:nvCxnSpPr>
        <p:spPr>
          <a:xfrm>
            <a:off x="4928658" y="3079481"/>
            <a:ext cx="1499991" cy="132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Step1-Request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6169699" y="3044659"/>
            <a:ext cx="95949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07277" y="2559297"/>
            <a:ext cx="1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8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Step2-Vote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54334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Vote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Step3-Response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66860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ACK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0"/>
            <a:endCxn id="4" idx="3"/>
          </p:cNvCxnSpPr>
          <p:nvPr/>
        </p:nvCxnSpPr>
        <p:spPr>
          <a:xfrm flipV="1">
            <a:off x="2051327" y="3095620"/>
            <a:ext cx="1499988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0"/>
            <a:endCxn id="4" idx="4"/>
          </p:cNvCxnSpPr>
          <p:nvPr/>
        </p:nvCxnSpPr>
        <p:spPr>
          <a:xfrm flipH="1" flipV="1">
            <a:off x="4057107" y="3244650"/>
            <a:ext cx="1" cy="117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0"/>
            <a:endCxn id="4" idx="5"/>
          </p:cNvCxnSpPr>
          <p:nvPr/>
        </p:nvCxnSpPr>
        <p:spPr>
          <a:xfrm flipH="1" flipV="1">
            <a:off x="4562898" y="3095620"/>
            <a:ext cx="1586662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2028496" y="2902333"/>
            <a:ext cx="3825766" cy="536027"/>
            <a:chOff x="2028496" y="2902333"/>
            <a:chExt cx="3825766" cy="536027"/>
          </a:xfrm>
        </p:grpSpPr>
        <p:sp>
          <p:nvSpPr>
            <p:cNvPr id="4" name="矩形 3"/>
            <p:cNvSpPr/>
            <p:nvPr/>
          </p:nvSpPr>
          <p:spPr>
            <a:xfrm>
              <a:off x="2028496" y="2902333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S1</a:t>
              </a:r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2799" y="2985680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成功接收到客户请求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2028497" y="2028497"/>
            <a:ext cx="3825765" cy="536027"/>
            <a:chOff x="2028497" y="2028497"/>
            <a:chExt cx="3825765" cy="536027"/>
          </a:xfrm>
        </p:grpSpPr>
        <p:sp>
          <p:nvSpPr>
            <p:cNvPr id="3" name="矩形 2"/>
            <p:cNvSpPr/>
            <p:nvPr/>
          </p:nvSpPr>
          <p:spPr>
            <a:xfrm>
              <a:off x="2028497" y="2028497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F1</a:t>
              </a:r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52799" y="2107334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未接收到客户请求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028495" y="3776168"/>
            <a:ext cx="8523891" cy="536027"/>
            <a:chOff x="2028495" y="3776168"/>
            <a:chExt cx="8523891" cy="536027"/>
          </a:xfrm>
        </p:grpSpPr>
        <p:sp>
          <p:nvSpPr>
            <p:cNvPr id="6" name="矩形 5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F2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接收到客户请求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未开始写入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未成功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028495" y="4650003"/>
            <a:ext cx="6831726" cy="536027"/>
            <a:chOff x="2028495" y="3776168"/>
            <a:chExt cx="6831726" cy="536027"/>
          </a:xfrm>
        </p:grpSpPr>
        <p:sp>
          <p:nvSpPr>
            <p:cNvPr id="13" name="矩形 1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S2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028495" y="5519329"/>
            <a:ext cx="8523891" cy="536027"/>
            <a:chOff x="2028495" y="3776168"/>
            <a:chExt cx="8523891" cy="536027"/>
          </a:xfrm>
        </p:grpSpPr>
        <p:sp>
          <p:nvSpPr>
            <p:cNvPr id="19" name="矩形 18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F3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未能够成功发送出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028495" y="6388655"/>
            <a:ext cx="6831726" cy="536027"/>
            <a:chOff x="2028495" y="3776168"/>
            <a:chExt cx="6831726" cy="536027"/>
          </a:xfrm>
        </p:grpSpPr>
        <p:sp>
          <p:nvSpPr>
            <p:cNvPr id="22" name="矩形 21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发送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028495" y="7257981"/>
            <a:ext cx="10347436" cy="536027"/>
            <a:chOff x="2028495" y="3776168"/>
            <a:chExt cx="10347436" cy="536027"/>
          </a:xfrm>
        </p:grpSpPr>
        <p:sp>
          <p:nvSpPr>
            <p:cNvPr id="25" name="矩形 24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F4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52799" y="3859516"/>
              <a:ext cx="9023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消息发送成功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028495" y="8122985"/>
            <a:ext cx="6831726" cy="536027"/>
            <a:chOff x="2028495" y="3776168"/>
            <a:chExt cx="6831726" cy="536027"/>
          </a:xfrm>
        </p:grpSpPr>
        <p:sp>
          <p:nvSpPr>
            <p:cNvPr id="28" name="矩形 27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r>
                <a:rPr kumimoji="1" lang="zh-CN" altLang="en-US" dirty="0"/>
                <a:t>，</a:t>
              </a:r>
              <a:r>
                <a:rPr kumimoji="1" lang="zh-CN" altLang="en-US" dirty="0" smtClean="0"/>
                <a:t>并写入</a:t>
              </a:r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消息成功</a:t>
              </a:r>
              <a:endParaRPr kumimoji="1" lang="zh-CN" altLang="en-US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028495" y="8987989"/>
            <a:ext cx="6984126" cy="536027"/>
            <a:chOff x="2028495" y="3776168"/>
            <a:chExt cx="6984126" cy="536027"/>
          </a:xfrm>
        </p:grpSpPr>
        <p:sp>
          <p:nvSpPr>
            <p:cNvPr id="31" name="矩形 30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F5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52799" y="3859516"/>
              <a:ext cx="5659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日志写入完成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未发出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028495" y="9852993"/>
            <a:ext cx="6831726" cy="536027"/>
            <a:chOff x="2028495" y="3776168"/>
            <a:chExt cx="6831726" cy="536027"/>
          </a:xfrm>
        </p:grpSpPr>
        <p:sp>
          <p:nvSpPr>
            <p:cNvPr id="37" name="矩形 36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向客户端返回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028495" y="10717486"/>
            <a:ext cx="5680843" cy="536027"/>
            <a:chOff x="2028495" y="3776168"/>
            <a:chExt cx="5680843" cy="536027"/>
          </a:xfrm>
        </p:grpSpPr>
        <p:sp>
          <p:nvSpPr>
            <p:cNvPr id="43" name="矩形 4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F6</a:t>
              </a:r>
              <a:endParaRPr kumimoji="1"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52799" y="3859516"/>
              <a:ext cx="435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消息未被客户端成功接收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2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PG</a:t>
            </a:r>
            <a:r>
              <a:rPr kumimoji="1" lang="zh-CN" altLang="en-US" dirty="0" smtClean="0"/>
              <a:t>状态迁移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8696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Initial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0038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Active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1380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Clean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箭头连接符 8"/>
          <p:cNvCxnSpPr>
            <a:stCxn id="3" idx="3"/>
            <a:endCxn id="4" idx="1"/>
          </p:cNvCxnSpPr>
          <p:nvPr/>
        </p:nvCxnSpPr>
        <p:spPr>
          <a:xfrm>
            <a:off x="3444658" y="3482236"/>
            <a:ext cx="98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5" idx="1"/>
          </p:cNvCxnSpPr>
          <p:nvPr/>
        </p:nvCxnSpPr>
        <p:spPr>
          <a:xfrm>
            <a:off x="6096000" y="3482236"/>
            <a:ext cx="98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143</Words>
  <Application>Microsoft Macintosh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Microsoft YaHei</vt:lpstr>
      <vt:lpstr>Arial</vt:lpstr>
      <vt:lpstr>Office 主题</vt:lpstr>
      <vt:lpstr>Architecture</vt:lpstr>
      <vt:lpstr>Write: Step1-Request</vt:lpstr>
      <vt:lpstr>Write: Step2-Vote</vt:lpstr>
      <vt:lpstr>Write: Step3-Response</vt:lpstr>
      <vt:lpstr>Write Process And Fault Point</vt:lpstr>
      <vt:lpstr>PG状态迁移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88</cp:revision>
  <dcterms:created xsi:type="dcterms:W3CDTF">2015-12-07T03:50:17Z</dcterms:created>
  <dcterms:modified xsi:type="dcterms:W3CDTF">2015-12-15T08:26:17Z</dcterms:modified>
</cp:coreProperties>
</file>