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5"/>
    <p:restoredTop sz="94682"/>
  </p:normalViewPr>
  <p:slideViewPr>
    <p:cSldViewPr snapToGrid="0" snapToObjects="1">
      <p:cViewPr>
        <p:scale>
          <a:sx n="109" d="100"/>
          <a:sy n="109" d="100"/>
        </p:scale>
        <p:origin x="680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C94F-F344-9C4E-A3D8-927C44D5FDAF}" type="datetimeFigureOut">
              <a:rPr kumimoji="1" lang="zh-CN" altLang="en-US" smtClean="0"/>
              <a:t>15/12/7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EEDE-32B3-DC40-B473-9070723B0C8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94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C94F-F344-9C4E-A3D8-927C44D5FDAF}" type="datetimeFigureOut">
              <a:rPr kumimoji="1" lang="zh-CN" altLang="en-US" smtClean="0"/>
              <a:t>15/12/7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EEDE-32B3-DC40-B473-9070723B0C8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0137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C94F-F344-9C4E-A3D8-927C44D5FDAF}" type="datetimeFigureOut">
              <a:rPr kumimoji="1" lang="zh-CN" altLang="en-US" smtClean="0"/>
              <a:t>15/12/7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EEDE-32B3-DC40-B473-9070723B0C8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464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C94F-F344-9C4E-A3D8-927C44D5FDAF}" type="datetimeFigureOut">
              <a:rPr kumimoji="1" lang="zh-CN" altLang="en-US" smtClean="0"/>
              <a:t>15/12/7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EEDE-32B3-DC40-B473-9070723B0C8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6199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C94F-F344-9C4E-A3D8-927C44D5FDAF}" type="datetimeFigureOut">
              <a:rPr kumimoji="1" lang="zh-CN" altLang="en-US" smtClean="0"/>
              <a:t>15/12/7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EEDE-32B3-DC40-B473-9070723B0C8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7160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C94F-F344-9C4E-A3D8-927C44D5FDAF}" type="datetimeFigureOut">
              <a:rPr kumimoji="1" lang="zh-CN" altLang="en-US" smtClean="0"/>
              <a:t>15/12/7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EEDE-32B3-DC40-B473-9070723B0C8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4484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C94F-F344-9C4E-A3D8-927C44D5FDAF}" type="datetimeFigureOut">
              <a:rPr kumimoji="1" lang="zh-CN" altLang="en-US" smtClean="0"/>
              <a:t>15/12/7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EEDE-32B3-DC40-B473-9070723B0C8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894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C94F-F344-9C4E-A3D8-927C44D5FDAF}" type="datetimeFigureOut">
              <a:rPr kumimoji="1" lang="zh-CN" altLang="en-US" smtClean="0"/>
              <a:t>15/12/7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EEDE-32B3-DC40-B473-9070723B0C8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7307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C94F-F344-9C4E-A3D8-927C44D5FDAF}" type="datetimeFigureOut">
              <a:rPr kumimoji="1" lang="zh-CN" altLang="en-US" smtClean="0"/>
              <a:t>15/12/7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EEDE-32B3-DC40-B473-9070723B0C8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1891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C94F-F344-9C4E-A3D8-927C44D5FDAF}" type="datetimeFigureOut">
              <a:rPr kumimoji="1" lang="zh-CN" altLang="en-US" smtClean="0"/>
              <a:t>15/12/7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EEDE-32B3-DC40-B473-9070723B0C8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9597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C94F-F344-9C4E-A3D8-927C44D5FDAF}" type="datetimeFigureOut">
              <a:rPr kumimoji="1" lang="zh-CN" altLang="en-US" smtClean="0"/>
              <a:t>15/12/7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EEDE-32B3-DC40-B473-9070723B0C8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1051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DC94F-F344-9C4E-A3D8-927C44D5FDAF}" type="datetimeFigureOut">
              <a:rPr kumimoji="1" lang="zh-CN" altLang="en-US" smtClean="0"/>
              <a:t>15/12/7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0EEDE-32B3-DC40-B473-9070723B0C8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1422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3707570" y="2210872"/>
            <a:ext cx="1430593" cy="101763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Client.1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716538" y="4408381"/>
            <a:ext cx="1401097" cy="958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Rep.a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722319" y="4408381"/>
            <a:ext cx="1401097" cy="958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Rep.b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728100" y="4408381"/>
            <a:ext cx="1401097" cy="958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Rep.c</a:t>
            </a:r>
            <a:endParaRPr kumimoji="1" lang="zh-CN" altLang="en-US" dirty="0"/>
          </a:p>
        </p:txBody>
      </p:sp>
      <p:cxnSp>
        <p:nvCxnSpPr>
          <p:cNvPr id="10" name="直线箭头连接符 9"/>
          <p:cNvCxnSpPr>
            <a:stCxn id="4" idx="3"/>
            <a:endCxn id="6" idx="0"/>
          </p:cNvCxnSpPr>
          <p:nvPr/>
        </p:nvCxnSpPr>
        <p:spPr>
          <a:xfrm flipH="1">
            <a:off x="2417087" y="3079481"/>
            <a:ext cx="1499988" cy="132890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/>
          <p:cNvCxnSpPr>
            <a:stCxn id="4" idx="4"/>
            <a:endCxn id="7" idx="0"/>
          </p:cNvCxnSpPr>
          <p:nvPr/>
        </p:nvCxnSpPr>
        <p:spPr>
          <a:xfrm>
            <a:off x="4422867" y="3228511"/>
            <a:ext cx="1" cy="117987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>
            <a:stCxn id="4" idx="5"/>
            <a:endCxn id="8" idx="0"/>
          </p:cNvCxnSpPr>
          <p:nvPr/>
        </p:nvCxnSpPr>
        <p:spPr>
          <a:xfrm>
            <a:off x="4928658" y="3079481"/>
            <a:ext cx="1499991" cy="13289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标题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Write: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Step1-Request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7983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3341810" y="2227011"/>
            <a:ext cx="1430593" cy="101763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Client.1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350778" y="4424520"/>
            <a:ext cx="1401097" cy="958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Rep.a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356559" y="4424520"/>
            <a:ext cx="1401097" cy="958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Rep.b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449011" y="4424520"/>
            <a:ext cx="1401097" cy="958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Rep.c</a:t>
            </a:r>
            <a:endParaRPr kumimoji="1"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Write: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Step2-Vote</a:t>
            </a:r>
            <a:endParaRPr kumimoji="1" lang="zh-CN" altLang="en-US" dirty="0"/>
          </a:p>
        </p:txBody>
      </p:sp>
      <p:cxnSp>
        <p:nvCxnSpPr>
          <p:cNvPr id="5" name="直线箭头连接符 4"/>
          <p:cNvCxnSpPr/>
          <p:nvPr/>
        </p:nvCxnSpPr>
        <p:spPr>
          <a:xfrm flipH="1">
            <a:off x="2829261" y="4738747"/>
            <a:ext cx="4303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/>
          <p:cNvCxnSpPr/>
          <p:nvPr/>
        </p:nvCxnSpPr>
        <p:spPr>
          <a:xfrm flipH="1">
            <a:off x="4847532" y="5042648"/>
            <a:ext cx="4303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/>
          <p:cNvCxnSpPr/>
          <p:nvPr/>
        </p:nvCxnSpPr>
        <p:spPr>
          <a:xfrm>
            <a:off x="2829261" y="5016846"/>
            <a:ext cx="4303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/>
          <p:cNvCxnSpPr/>
          <p:nvPr/>
        </p:nvCxnSpPr>
        <p:spPr>
          <a:xfrm flipV="1">
            <a:off x="4847532" y="4732568"/>
            <a:ext cx="430306" cy="6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/>
          <p:nvPr/>
        </p:nvCxnSpPr>
        <p:spPr>
          <a:xfrm rot="16200000" flipH="1">
            <a:off x="4137429" y="3320779"/>
            <a:ext cx="12700" cy="4277232"/>
          </a:xfrm>
          <a:prstGeom prst="bentConnector3">
            <a:avLst>
              <a:gd name="adj1" fmla="val 26270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/>
          <p:nvPr/>
        </p:nvCxnSpPr>
        <p:spPr>
          <a:xfrm rot="5400000">
            <a:off x="4137429" y="3447264"/>
            <a:ext cx="12700" cy="4011562"/>
          </a:xfrm>
          <a:prstGeom prst="bentConnector3">
            <a:avLst>
              <a:gd name="adj1" fmla="val 16054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3099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3341810" y="2227011"/>
            <a:ext cx="1430593" cy="101763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Client.1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350778" y="4424520"/>
            <a:ext cx="1401097" cy="958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Rep.a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356559" y="4424520"/>
            <a:ext cx="1401097" cy="958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Rep.b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449011" y="4424520"/>
            <a:ext cx="1401097" cy="958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Rep.c</a:t>
            </a:r>
            <a:endParaRPr kumimoji="1"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Write: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Step3-Respone</a:t>
            </a:r>
            <a:endParaRPr kumimoji="1" lang="zh-CN" altLang="en-US" dirty="0"/>
          </a:p>
        </p:txBody>
      </p:sp>
      <p:cxnSp>
        <p:nvCxnSpPr>
          <p:cNvPr id="13" name="直线箭头连接符 12"/>
          <p:cNvCxnSpPr>
            <a:stCxn id="6" idx="0"/>
            <a:endCxn id="4" idx="3"/>
          </p:cNvCxnSpPr>
          <p:nvPr/>
        </p:nvCxnSpPr>
        <p:spPr>
          <a:xfrm flipV="1">
            <a:off x="2051327" y="3095620"/>
            <a:ext cx="1499988" cy="1328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>
            <a:stCxn id="7" idx="0"/>
            <a:endCxn id="4" idx="4"/>
          </p:cNvCxnSpPr>
          <p:nvPr/>
        </p:nvCxnSpPr>
        <p:spPr>
          <a:xfrm flipH="1" flipV="1">
            <a:off x="4057107" y="3244650"/>
            <a:ext cx="1" cy="1179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>
            <a:stCxn id="8" idx="0"/>
            <a:endCxn id="4" idx="5"/>
          </p:cNvCxnSpPr>
          <p:nvPr/>
        </p:nvCxnSpPr>
        <p:spPr>
          <a:xfrm flipH="1" flipV="1">
            <a:off x="4562898" y="3095620"/>
            <a:ext cx="1586662" cy="1328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0421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21</Words>
  <Application>Microsoft Macintosh PowerPoint</Application>
  <PresentationFormat>宽屏</PresentationFormat>
  <Paragraphs>15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DengXian</vt:lpstr>
      <vt:lpstr>DengXian Light</vt:lpstr>
      <vt:lpstr>Arial</vt:lpstr>
      <vt:lpstr>Office 主题</vt:lpstr>
      <vt:lpstr>Write: Step1-Request</vt:lpstr>
      <vt:lpstr>Write: Step2-Vote</vt:lpstr>
      <vt:lpstr>Write: Step3-Respone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14</cp:revision>
  <dcterms:created xsi:type="dcterms:W3CDTF">2015-12-07T03:50:17Z</dcterms:created>
  <dcterms:modified xsi:type="dcterms:W3CDTF">2015-12-07T06:25:19Z</dcterms:modified>
</cp:coreProperties>
</file>