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1"/>
    <p:restoredTop sz="94751"/>
  </p:normalViewPr>
  <p:slideViewPr>
    <p:cSldViewPr snapToGrid="0" snapToObjects="1">
      <p:cViewPr>
        <p:scale>
          <a:sx n="82" d="100"/>
          <a:sy n="82" d="100"/>
        </p:scale>
        <p:origin x="584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65538-8ADC-4F99-969F-CE7C3AC65E5C}" type="doc">
      <dgm:prSet loTypeId="urn:diagrams.loki3.com/BracketList+Icon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CBB3065-F257-4DC6-959D-906B4035911E}">
      <dgm:prSet phldrT="[文本]" custT="1"/>
      <dgm:spPr/>
      <dgm:t>
        <a:bodyPr/>
        <a:lstStyle/>
        <a:p>
          <a:r>
            <a: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oid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ABE109-AB9D-4F2F-88A3-8E90FDF49605}" type="parTrans" cxnId="{F1AA7234-CE44-40BA-867C-D874F09D705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C01A7-2596-4D54-9541-77B3C704AB41}" type="sibTrans" cxnId="{F1AA7234-CE44-40BA-867C-D874F09D705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CBCB4-A843-4450-B6D6-E290149CDFBF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用于标示、查找、获取对象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7A8883-A36C-434A-9AE6-428D3E0A9EBB}" type="parTrans" cxnId="{82F038E7-35CB-4302-82DD-3B75CC316F5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D139E-A73A-481F-BBBE-43611D89D3CC}" type="sibTrans" cxnId="{82F038E7-35CB-4302-82DD-3B75CC316F5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54728E-7AFC-465A-811E-31C6B3EB78AA}">
      <dgm:prSet phldrT="[文本]" custT="1"/>
      <dgm:spPr/>
      <dgm:t>
        <a:bodyPr/>
        <a:lstStyle/>
        <a:p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blob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5EFF27-1618-4904-BFC4-C8FE86D4BBB5}" type="parTrans" cxnId="{4C8ACBEE-AA40-414D-AFDD-7727CD78370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534523-2296-4E57-9AAD-A5632542886C}" type="sibTrans" cxnId="{4C8ACBEE-AA40-414D-AFDD-7727CD78370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B86D58-19E3-4B90-8263-64A6CA52B50E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二进制数据流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BCD4A3-58F8-4456-A76D-44DAAE5CEAA1}" type="parTrans" cxnId="{624C79F8-7CB7-4CA2-BD2B-9935940765B9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876E18-0915-4FD6-9FAF-3FA12D7D92FD}" type="sibTrans" cxnId="{624C79F8-7CB7-4CA2-BD2B-9935940765B9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E567A2-4A09-428F-8169-F998E5F2AF72}">
      <dgm:prSet phldrT="[文本]" custT="1"/>
      <dgm:spPr/>
      <dgm:t>
        <a:bodyPr/>
        <a:lstStyle/>
        <a:p>
          <a:r>
            <a: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attr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C8C8F0-757D-465B-867C-6715F3629ED4}" type="parTrans" cxnId="{73AED12B-D58F-48F4-B8EA-5E50CDF8176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1E60F-F3C5-41D8-A328-53C287F1BF56}" type="sibTrans" cxnId="{73AED12B-D58F-48F4-B8EA-5E50CDF8176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8E9DF-1DB6-40C5-92CA-0FEF78C52277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全局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唯一（存储池唯一）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4D3659-3D68-4B90-84EF-F5A51E5D8005}" type="parTrans" cxnId="{5A0C742F-49BD-4BA0-BF79-F64F4D127A8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E8648D-678E-4B9F-B7DF-50224B5FA7FD}" type="sibTrans" cxnId="{5A0C742F-49BD-4BA0-BF79-F64F4D127A8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D22A28-DFD9-4BF9-BE02-F2BED9D6400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可能是任意长度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F9E50D-38F5-4A93-865E-464DC6F39936}" type="parTrans" cxnId="{BD50043A-22F4-4F01-9641-47F1C4D0770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DAC425-8B88-4379-9311-1495935814CC}" type="sibTrans" cxnId="{BD50043A-22F4-4F01-9641-47F1C4D0770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8688CB-BB59-4F29-8A6A-38FB2E2CC26D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键值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对（</a:t>
          </a:r>
          <a:r>
            <a: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KV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）集合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9C550B-7B63-4DE7-BDA2-20DEC8EC61FF}" type="parTrans" cxnId="{4EADD117-5971-4511-81B8-2364DB5C766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693ACB-99FA-4DC3-ACE8-96A8BACC0950}" type="sibTrans" cxnId="{4EADD117-5971-4511-81B8-2364DB5C766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A96534-6AAF-42E5-B006-CBD2B4A539BC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用于存储对象相关的元数据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2B3A26-CD21-403F-8D35-FB4E95685965}" type="parTrans" cxnId="{0470FC88-649A-41C1-A0B1-B517F5B97F49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73A3BE-38EE-4712-9600-D3A0FE6CEDE8}" type="sibTrans" cxnId="{0470FC88-649A-41C1-A0B1-B517F5B97F49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6E0DFB-6BCC-41EE-8BE6-472FD7899282}" type="pres">
      <dgm:prSet presAssocID="{B4365538-8ADC-4F99-969F-CE7C3AC65E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2240A9-059A-401A-97D8-3D3FACD4C73A}" type="pres">
      <dgm:prSet presAssocID="{3CBB3065-F257-4DC6-959D-906B4035911E}" presName="linNode" presStyleCnt="0"/>
      <dgm:spPr/>
    </dgm:pt>
    <dgm:pt modelId="{65AC738B-9377-4FDE-AD75-34F202E86098}" type="pres">
      <dgm:prSet presAssocID="{3CBB3065-F257-4DC6-959D-906B4035911E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22F822-A364-4614-B308-E3D085AA44F3}" type="pres">
      <dgm:prSet presAssocID="{3CBB3065-F257-4DC6-959D-906B4035911E}" presName="bracket" presStyleLbl="parChTrans1D1" presStyleIdx="0" presStyleCnt="3"/>
      <dgm:spPr/>
    </dgm:pt>
    <dgm:pt modelId="{0FE8F627-56A5-4B6C-AE06-500300E72E37}" type="pres">
      <dgm:prSet presAssocID="{3CBB3065-F257-4DC6-959D-906B4035911E}" presName="spH" presStyleCnt="0"/>
      <dgm:spPr/>
    </dgm:pt>
    <dgm:pt modelId="{AADE16DF-C05F-431F-A331-3CCADA6A999A}" type="pres">
      <dgm:prSet presAssocID="{3CBB3065-F257-4DC6-959D-906B4035911E}" presName="desTx" presStyleLbl="node1" presStyleIdx="0" presStyleCnt="3" custLinFactNeighborY="-19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BA846F-304F-423A-83EC-C7F4FCCFB263}" type="pres">
      <dgm:prSet presAssocID="{4B7C01A7-2596-4D54-9541-77B3C704AB41}" presName="spV" presStyleCnt="0"/>
      <dgm:spPr/>
    </dgm:pt>
    <dgm:pt modelId="{1C904F97-0EB4-4075-923B-8916433CAF97}" type="pres">
      <dgm:prSet presAssocID="{2854728E-7AFC-465A-811E-31C6B3EB78AA}" presName="linNode" presStyleCnt="0"/>
      <dgm:spPr/>
    </dgm:pt>
    <dgm:pt modelId="{76C231FE-63BD-4250-8947-19410613C694}" type="pres">
      <dgm:prSet presAssocID="{2854728E-7AFC-465A-811E-31C6B3EB78AA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15E3EB-0F2E-463B-80CE-FB8054AE4BE8}" type="pres">
      <dgm:prSet presAssocID="{2854728E-7AFC-465A-811E-31C6B3EB78AA}" presName="bracket" presStyleLbl="parChTrans1D1" presStyleIdx="1" presStyleCnt="3"/>
      <dgm:spPr/>
    </dgm:pt>
    <dgm:pt modelId="{7CE78D7D-3419-478E-91A5-098C2EAF5984}" type="pres">
      <dgm:prSet presAssocID="{2854728E-7AFC-465A-811E-31C6B3EB78AA}" presName="spH" presStyleCnt="0"/>
      <dgm:spPr/>
    </dgm:pt>
    <dgm:pt modelId="{03C298EA-8617-4563-9056-1D92BCE55169}" type="pres">
      <dgm:prSet presAssocID="{2854728E-7AFC-465A-811E-31C6B3EB78AA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9DBC52-9690-44EC-90E3-8584350FA62E}" type="pres">
      <dgm:prSet presAssocID="{A3534523-2296-4E57-9AAD-A5632542886C}" presName="spV" presStyleCnt="0"/>
      <dgm:spPr/>
    </dgm:pt>
    <dgm:pt modelId="{348A0C47-9A65-4D13-A76C-A798C12F3192}" type="pres">
      <dgm:prSet presAssocID="{EEE567A2-4A09-428F-8169-F998E5F2AF72}" presName="linNode" presStyleCnt="0"/>
      <dgm:spPr/>
    </dgm:pt>
    <dgm:pt modelId="{0BCC69B1-ABD4-45CB-AAE7-8B985F5BFBF9}" type="pres">
      <dgm:prSet presAssocID="{EEE567A2-4A09-428F-8169-F998E5F2AF72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37A95D-2B82-4F63-B29F-5D4C8BA3A10B}" type="pres">
      <dgm:prSet presAssocID="{EEE567A2-4A09-428F-8169-F998E5F2AF72}" presName="bracket" presStyleLbl="parChTrans1D1" presStyleIdx="2" presStyleCnt="3"/>
      <dgm:spPr/>
    </dgm:pt>
    <dgm:pt modelId="{57600C1B-FAE8-4488-82B4-9B5C5EC7B01A}" type="pres">
      <dgm:prSet presAssocID="{EEE567A2-4A09-428F-8169-F998E5F2AF72}" presName="spH" presStyleCnt="0"/>
      <dgm:spPr/>
    </dgm:pt>
    <dgm:pt modelId="{51987FDC-CE10-450D-8363-FA676907F47D}" type="pres">
      <dgm:prSet presAssocID="{EEE567A2-4A09-428F-8169-F998E5F2AF72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D9472F-EE60-7043-884B-B97F9B1E551B}" type="presOf" srcId="{AEA96534-6AAF-42E5-B006-CBD2B4A539BC}" destId="{51987FDC-CE10-450D-8363-FA676907F47D}" srcOrd="0" destOrd="1" presId="urn:diagrams.loki3.com/BracketList+Icon"/>
    <dgm:cxn modelId="{5A0C742F-49BD-4BA0-BF79-F64F4D127A8C}" srcId="{3CBB3065-F257-4DC6-959D-906B4035911E}" destId="{09E8E9DF-1DB6-40C5-92CA-0FEF78C52277}" srcOrd="1" destOrd="0" parTransId="{604D3659-3D68-4B90-84EF-F5A51E5D8005}" sibTransId="{16E8648D-678E-4B9F-B7DF-50224B5FA7FD}"/>
    <dgm:cxn modelId="{73AED12B-D58F-48F4-B8EA-5E50CDF81763}" srcId="{B4365538-8ADC-4F99-969F-CE7C3AC65E5C}" destId="{EEE567A2-4A09-428F-8169-F998E5F2AF72}" srcOrd="2" destOrd="0" parTransId="{29C8C8F0-757D-465B-867C-6715F3629ED4}" sibTransId="{63C1E60F-F3C5-41D8-A328-53C287F1BF56}"/>
    <dgm:cxn modelId="{A8693456-851D-1946-BA7B-9EA397D07A57}" type="presOf" srcId="{2854728E-7AFC-465A-811E-31C6B3EB78AA}" destId="{76C231FE-63BD-4250-8947-19410613C694}" srcOrd="0" destOrd="0" presId="urn:diagrams.loki3.com/BracketList+Icon"/>
    <dgm:cxn modelId="{0470FC88-649A-41C1-A0B1-B517F5B97F49}" srcId="{EEE567A2-4A09-428F-8169-F998E5F2AF72}" destId="{AEA96534-6AAF-42E5-B006-CBD2B4A539BC}" srcOrd="1" destOrd="0" parTransId="{E22B3A26-CD21-403F-8D35-FB4E95685965}" sibTransId="{5273A3BE-38EE-4712-9600-D3A0FE6CEDE8}"/>
    <dgm:cxn modelId="{4E88DE91-61AF-4740-9D6D-90326E3E21C0}" type="presOf" srcId="{332CBCB4-A843-4450-B6D6-E290149CDFBF}" destId="{AADE16DF-C05F-431F-A331-3CCADA6A999A}" srcOrd="0" destOrd="0" presId="urn:diagrams.loki3.com/BracketList+Icon"/>
    <dgm:cxn modelId="{4EADD117-5971-4511-81B8-2364DB5C766F}" srcId="{EEE567A2-4A09-428F-8169-F998E5F2AF72}" destId="{E08688CB-BB59-4F29-8A6A-38FB2E2CC26D}" srcOrd="0" destOrd="0" parTransId="{0A9C550B-7B63-4DE7-BDA2-20DEC8EC61FF}" sibTransId="{DE693ACB-99FA-4DC3-ACE8-96A8BACC0950}"/>
    <dgm:cxn modelId="{BD50043A-22F4-4F01-9641-47F1C4D07705}" srcId="{2854728E-7AFC-465A-811E-31C6B3EB78AA}" destId="{DAD22A28-DFD9-4BF9-BE02-F2BED9D64004}" srcOrd="1" destOrd="0" parTransId="{E3F9E50D-38F5-4A93-865E-464DC6F39936}" sibTransId="{6FDAC425-8B88-4379-9311-1495935814CC}"/>
    <dgm:cxn modelId="{2BF4C552-9ACC-2C4B-9988-269A03AFC98B}" type="presOf" srcId="{E08688CB-BB59-4F29-8A6A-38FB2E2CC26D}" destId="{51987FDC-CE10-450D-8363-FA676907F47D}" srcOrd="0" destOrd="0" presId="urn:diagrams.loki3.com/BracketList+Icon"/>
    <dgm:cxn modelId="{BEB31101-A234-CA4B-B699-A96EE0AAC0E8}" type="presOf" srcId="{3CBB3065-F257-4DC6-959D-906B4035911E}" destId="{65AC738B-9377-4FDE-AD75-34F202E86098}" srcOrd="0" destOrd="0" presId="urn:diagrams.loki3.com/BracketList+Icon"/>
    <dgm:cxn modelId="{752D9962-9784-574F-B6EA-3A2E21BADA24}" type="presOf" srcId="{DAD22A28-DFD9-4BF9-BE02-F2BED9D64004}" destId="{03C298EA-8617-4563-9056-1D92BCE55169}" srcOrd="0" destOrd="1" presId="urn:diagrams.loki3.com/BracketList+Icon"/>
    <dgm:cxn modelId="{92EF7861-AB9A-C648-920D-029F5A8FF013}" type="presOf" srcId="{B4365538-8ADC-4F99-969F-CE7C3AC65E5C}" destId="{E16E0DFB-6BCC-41EE-8BE6-472FD7899282}" srcOrd="0" destOrd="0" presId="urn:diagrams.loki3.com/BracketList+Icon"/>
    <dgm:cxn modelId="{4C8ACBEE-AA40-414D-AFDD-7727CD78370F}" srcId="{B4365538-8ADC-4F99-969F-CE7C3AC65E5C}" destId="{2854728E-7AFC-465A-811E-31C6B3EB78AA}" srcOrd="1" destOrd="0" parTransId="{085EFF27-1618-4904-BFC4-C8FE86D4BBB5}" sibTransId="{A3534523-2296-4E57-9AAD-A5632542886C}"/>
    <dgm:cxn modelId="{E2678239-2F1A-7845-AA45-8FDF83B76311}" type="presOf" srcId="{F9B86D58-19E3-4B90-8263-64A6CA52B50E}" destId="{03C298EA-8617-4563-9056-1D92BCE55169}" srcOrd="0" destOrd="0" presId="urn:diagrams.loki3.com/BracketList+Icon"/>
    <dgm:cxn modelId="{872382F7-5097-DB4B-BDDF-978B12222644}" type="presOf" srcId="{09E8E9DF-1DB6-40C5-92CA-0FEF78C52277}" destId="{AADE16DF-C05F-431F-A331-3CCADA6A999A}" srcOrd="0" destOrd="1" presId="urn:diagrams.loki3.com/BracketList+Icon"/>
    <dgm:cxn modelId="{F1AA7234-CE44-40BA-867C-D874F09D705F}" srcId="{B4365538-8ADC-4F99-969F-CE7C3AC65E5C}" destId="{3CBB3065-F257-4DC6-959D-906B4035911E}" srcOrd="0" destOrd="0" parTransId="{02ABE109-AB9D-4F2F-88A3-8E90FDF49605}" sibTransId="{4B7C01A7-2596-4D54-9541-77B3C704AB41}"/>
    <dgm:cxn modelId="{82F038E7-35CB-4302-82DD-3B75CC316F5C}" srcId="{3CBB3065-F257-4DC6-959D-906B4035911E}" destId="{332CBCB4-A843-4450-B6D6-E290149CDFBF}" srcOrd="0" destOrd="0" parTransId="{D07A8883-A36C-434A-9AE6-428D3E0A9EBB}" sibTransId="{220D139E-A73A-481F-BBBE-43611D89D3CC}"/>
    <dgm:cxn modelId="{D2E14C46-5E9A-BB47-963C-0354B19ACC59}" type="presOf" srcId="{EEE567A2-4A09-428F-8169-F998E5F2AF72}" destId="{0BCC69B1-ABD4-45CB-AAE7-8B985F5BFBF9}" srcOrd="0" destOrd="0" presId="urn:diagrams.loki3.com/BracketList+Icon"/>
    <dgm:cxn modelId="{624C79F8-7CB7-4CA2-BD2B-9935940765B9}" srcId="{2854728E-7AFC-465A-811E-31C6B3EB78AA}" destId="{F9B86D58-19E3-4B90-8263-64A6CA52B50E}" srcOrd="0" destOrd="0" parTransId="{1ABCD4A3-58F8-4456-A76D-44DAAE5CEAA1}" sibTransId="{4B876E18-0915-4FD6-9FAF-3FA12D7D92FD}"/>
    <dgm:cxn modelId="{71DFBFCB-89E4-C648-B930-505F98E3CFA7}" type="presParOf" srcId="{E16E0DFB-6BCC-41EE-8BE6-472FD7899282}" destId="{E22240A9-059A-401A-97D8-3D3FACD4C73A}" srcOrd="0" destOrd="0" presId="urn:diagrams.loki3.com/BracketList+Icon"/>
    <dgm:cxn modelId="{6E57F3F7-E718-AC4F-9DF1-A36253366BE4}" type="presParOf" srcId="{E22240A9-059A-401A-97D8-3D3FACD4C73A}" destId="{65AC738B-9377-4FDE-AD75-34F202E86098}" srcOrd="0" destOrd="0" presId="urn:diagrams.loki3.com/BracketList+Icon"/>
    <dgm:cxn modelId="{5035CB61-EA5E-3B42-9073-23D6AAC439EF}" type="presParOf" srcId="{E22240A9-059A-401A-97D8-3D3FACD4C73A}" destId="{5D22F822-A364-4614-B308-E3D085AA44F3}" srcOrd="1" destOrd="0" presId="urn:diagrams.loki3.com/BracketList+Icon"/>
    <dgm:cxn modelId="{2F599AB8-6DF6-384F-9C52-8CE3D6ED1996}" type="presParOf" srcId="{E22240A9-059A-401A-97D8-3D3FACD4C73A}" destId="{0FE8F627-56A5-4B6C-AE06-500300E72E37}" srcOrd="2" destOrd="0" presId="urn:diagrams.loki3.com/BracketList+Icon"/>
    <dgm:cxn modelId="{FEB29C14-B6A3-1745-97AC-2750464E91F9}" type="presParOf" srcId="{E22240A9-059A-401A-97D8-3D3FACD4C73A}" destId="{AADE16DF-C05F-431F-A331-3CCADA6A999A}" srcOrd="3" destOrd="0" presId="urn:diagrams.loki3.com/BracketList+Icon"/>
    <dgm:cxn modelId="{F03A5517-2C39-ED4C-A1B1-494784B322D4}" type="presParOf" srcId="{E16E0DFB-6BCC-41EE-8BE6-472FD7899282}" destId="{02BA846F-304F-423A-83EC-C7F4FCCFB263}" srcOrd="1" destOrd="0" presId="urn:diagrams.loki3.com/BracketList+Icon"/>
    <dgm:cxn modelId="{3078835E-0668-C643-8CC9-AEA757427E8A}" type="presParOf" srcId="{E16E0DFB-6BCC-41EE-8BE6-472FD7899282}" destId="{1C904F97-0EB4-4075-923B-8916433CAF97}" srcOrd="2" destOrd="0" presId="urn:diagrams.loki3.com/BracketList+Icon"/>
    <dgm:cxn modelId="{182ED944-1F65-1E43-8341-FDE542C832D7}" type="presParOf" srcId="{1C904F97-0EB4-4075-923B-8916433CAF97}" destId="{76C231FE-63BD-4250-8947-19410613C694}" srcOrd="0" destOrd="0" presId="urn:diagrams.loki3.com/BracketList+Icon"/>
    <dgm:cxn modelId="{84B5D29D-AD28-FD45-8248-22C5E60060D6}" type="presParOf" srcId="{1C904F97-0EB4-4075-923B-8916433CAF97}" destId="{0915E3EB-0F2E-463B-80CE-FB8054AE4BE8}" srcOrd="1" destOrd="0" presId="urn:diagrams.loki3.com/BracketList+Icon"/>
    <dgm:cxn modelId="{9B0C33DE-1AD4-624F-B830-17A9F376F775}" type="presParOf" srcId="{1C904F97-0EB4-4075-923B-8916433CAF97}" destId="{7CE78D7D-3419-478E-91A5-098C2EAF5984}" srcOrd="2" destOrd="0" presId="urn:diagrams.loki3.com/BracketList+Icon"/>
    <dgm:cxn modelId="{9D4BED5D-5AFA-5341-95D5-530002B2C04C}" type="presParOf" srcId="{1C904F97-0EB4-4075-923B-8916433CAF97}" destId="{03C298EA-8617-4563-9056-1D92BCE55169}" srcOrd="3" destOrd="0" presId="urn:diagrams.loki3.com/BracketList+Icon"/>
    <dgm:cxn modelId="{DBAD2F76-5817-244D-8FE8-DD387D6D251A}" type="presParOf" srcId="{E16E0DFB-6BCC-41EE-8BE6-472FD7899282}" destId="{679DBC52-9690-44EC-90E3-8584350FA62E}" srcOrd="3" destOrd="0" presId="urn:diagrams.loki3.com/BracketList+Icon"/>
    <dgm:cxn modelId="{35AF1BEC-FEEB-8A43-83F5-1B483DF3B7DD}" type="presParOf" srcId="{E16E0DFB-6BCC-41EE-8BE6-472FD7899282}" destId="{348A0C47-9A65-4D13-A76C-A798C12F3192}" srcOrd="4" destOrd="0" presId="urn:diagrams.loki3.com/BracketList+Icon"/>
    <dgm:cxn modelId="{E1400EAD-8F14-0A4E-9372-F7BAD7EA378F}" type="presParOf" srcId="{348A0C47-9A65-4D13-A76C-A798C12F3192}" destId="{0BCC69B1-ABD4-45CB-AAE7-8B985F5BFBF9}" srcOrd="0" destOrd="0" presId="urn:diagrams.loki3.com/BracketList+Icon"/>
    <dgm:cxn modelId="{E010D8F7-F299-FB45-9B17-ACBE48B8C1DC}" type="presParOf" srcId="{348A0C47-9A65-4D13-A76C-A798C12F3192}" destId="{D437A95D-2B82-4F63-B29F-5D4C8BA3A10B}" srcOrd="1" destOrd="0" presId="urn:diagrams.loki3.com/BracketList+Icon"/>
    <dgm:cxn modelId="{9E2A7239-8E00-2947-A8E1-29194430B32F}" type="presParOf" srcId="{348A0C47-9A65-4D13-A76C-A798C12F3192}" destId="{57600C1B-FAE8-4488-82B4-9B5C5EC7B01A}" srcOrd="2" destOrd="0" presId="urn:diagrams.loki3.com/BracketList+Icon"/>
    <dgm:cxn modelId="{599DBA79-057D-9345-A607-26881A5D2150}" type="presParOf" srcId="{348A0C47-9A65-4D13-A76C-A798C12F3192}" destId="{51987FDC-CE10-450D-8363-FA676907F47D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C738B-9377-4FDE-AD75-34F202E86098}">
      <dsp:nvSpPr>
        <dsp:cNvPr id="0" name=""/>
        <dsp:cNvSpPr/>
      </dsp:nvSpPr>
      <dsp:spPr>
        <a:xfrm>
          <a:off x="0" y="179955"/>
          <a:ext cx="1489817" cy="473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oid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79955"/>
        <a:ext cx="1489817" cy="473098"/>
      </dsp:txXfrm>
    </dsp:sp>
    <dsp:sp modelId="{5D22F822-A364-4614-B308-E3D085AA44F3}">
      <dsp:nvSpPr>
        <dsp:cNvPr id="0" name=""/>
        <dsp:cNvSpPr/>
      </dsp:nvSpPr>
      <dsp:spPr>
        <a:xfrm>
          <a:off x="1489817" y="2543"/>
          <a:ext cx="297963" cy="82792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E16DF-C05F-431F-A331-3CCADA6A999A}">
      <dsp:nvSpPr>
        <dsp:cNvPr id="0" name=""/>
        <dsp:cNvSpPr/>
      </dsp:nvSpPr>
      <dsp:spPr>
        <a:xfrm>
          <a:off x="1906966" y="0"/>
          <a:ext cx="4052304" cy="8279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用于标示、查找、获取对象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全局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唯一（存储池唯一）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6966" y="0"/>
        <a:ext cx="4052304" cy="827922"/>
      </dsp:txXfrm>
    </dsp:sp>
    <dsp:sp modelId="{76C231FE-63BD-4250-8947-19410613C694}">
      <dsp:nvSpPr>
        <dsp:cNvPr id="0" name=""/>
        <dsp:cNvSpPr/>
      </dsp:nvSpPr>
      <dsp:spPr>
        <a:xfrm>
          <a:off x="0" y="945412"/>
          <a:ext cx="1489817" cy="63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blob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945412"/>
        <a:ext cx="1489817" cy="630798"/>
      </dsp:txXfrm>
    </dsp:sp>
    <dsp:sp modelId="{0915E3EB-0F2E-463B-80CE-FB8054AE4BE8}">
      <dsp:nvSpPr>
        <dsp:cNvPr id="0" name=""/>
        <dsp:cNvSpPr/>
      </dsp:nvSpPr>
      <dsp:spPr>
        <a:xfrm>
          <a:off x="1489817" y="846850"/>
          <a:ext cx="297963" cy="82792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298EA-8617-4563-9056-1D92BCE55169}">
      <dsp:nvSpPr>
        <dsp:cNvPr id="0" name=""/>
        <dsp:cNvSpPr/>
      </dsp:nvSpPr>
      <dsp:spPr>
        <a:xfrm>
          <a:off x="1906966" y="846850"/>
          <a:ext cx="4052304" cy="8279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二进制数据流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可能是任意长度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6966" y="846850"/>
        <a:ext cx="4052304" cy="827922"/>
      </dsp:txXfrm>
    </dsp:sp>
    <dsp:sp modelId="{0BCC69B1-ABD4-45CB-AAE7-8B985F5BFBF9}">
      <dsp:nvSpPr>
        <dsp:cNvPr id="0" name=""/>
        <dsp:cNvSpPr/>
      </dsp:nvSpPr>
      <dsp:spPr>
        <a:xfrm>
          <a:off x="0" y="1839001"/>
          <a:ext cx="1489817" cy="63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attr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839001"/>
        <a:ext cx="1489817" cy="630798"/>
      </dsp:txXfrm>
    </dsp:sp>
    <dsp:sp modelId="{D437A95D-2B82-4F63-B29F-5D4C8BA3A10B}">
      <dsp:nvSpPr>
        <dsp:cNvPr id="0" name=""/>
        <dsp:cNvSpPr/>
      </dsp:nvSpPr>
      <dsp:spPr>
        <a:xfrm>
          <a:off x="1489817" y="1691157"/>
          <a:ext cx="297963" cy="92648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987FDC-CE10-450D-8363-FA676907F47D}">
      <dsp:nvSpPr>
        <dsp:cNvPr id="0" name=""/>
        <dsp:cNvSpPr/>
      </dsp:nvSpPr>
      <dsp:spPr>
        <a:xfrm>
          <a:off x="1906966" y="1691157"/>
          <a:ext cx="4052304" cy="9264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键值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对（</a:t>
          </a: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KV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）集合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用于存储对象相关的元数据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6966" y="1691157"/>
        <a:ext cx="4052304" cy="926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+Icon">
  <dgm:title val="垂直括号列表"/>
  <dgm:desc val="用于显示分组的信息块。适合于大量的 2 级文本。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13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6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19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16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48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89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30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89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59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05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DC94F-F344-9C4E-A3D8-927C44D5FDAF}" type="datetimeFigureOut">
              <a:rPr kumimoji="1" lang="zh-CN" altLang="en-US" smtClean="0"/>
              <a:t>2017/11/15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42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4" name="矩形 2"/>
          <p:cNvSpPr/>
          <p:nvPr/>
        </p:nvSpPr>
        <p:spPr>
          <a:xfrm>
            <a:off x="1334076" y="1958807"/>
            <a:ext cx="8935560" cy="12955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905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" name="组合 3"/>
          <p:cNvGrpSpPr/>
          <p:nvPr/>
        </p:nvGrpSpPr>
        <p:grpSpPr>
          <a:xfrm>
            <a:off x="2607665" y="3810304"/>
            <a:ext cx="7915684" cy="2620186"/>
            <a:chOff x="378921" y="3150873"/>
            <a:chExt cx="9188482" cy="2882026"/>
          </a:xfrm>
        </p:grpSpPr>
        <p:graphicFrame>
          <p:nvGraphicFramePr>
            <p:cNvPr id="17" name="图示 4"/>
            <p:cNvGraphicFramePr/>
            <p:nvPr>
              <p:extLst>
                <p:ext uri="{D42A27DB-BD31-4B8C-83A1-F6EECF244321}">
                  <p14:modId xmlns:p14="http://schemas.microsoft.com/office/powerpoint/2010/main" val="1674390697"/>
                </p:ext>
              </p:extLst>
            </p:nvPr>
          </p:nvGraphicFramePr>
          <p:xfrm>
            <a:off x="2649914" y="3150873"/>
            <a:ext cx="6917489" cy="28820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8" name="组合 5"/>
            <p:cNvGrpSpPr/>
            <p:nvPr/>
          </p:nvGrpSpPr>
          <p:grpSpPr>
            <a:xfrm>
              <a:off x="378921" y="3411560"/>
              <a:ext cx="2160240" cy="2232248"/>
              <a:chOff x="666953" y="3903216"/>
              <a:chExt cx="2160240" cy="2232248"/>
            </a:xfrm>
          </p:grpSpPr>
          <p:sp>
            <p:nvSpPr>
              <p:cNvPr id="20" name="矩形 7"/>
              <p:cNvSpPr/>
              <p:nvPr/>
            </p:nvSpPr>
            <p:spPr>
              <a:xfrm>
                <a:off x="666953" y="3903216"/>
                <a:ext cx="2160240" cy="22322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905" dirty="0">
                    <a:latin typeface="Microsoft YaHei" charset="0"/>
                    <a:ea typeface="Microsoft YaHei" charset="0"/>
                    <a:cs typeface="Microsoft YaHei" charset="0"/>
                  </a:rPr>
                  <a:t>Object</a:t>
                </a:r>
                <a:endParaRPr lang="zh-CN" altLang="en-US" sz="1905" dirty="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1" name="矩形 8"/>
              <p:cNvSpPr/>
              <p:nvPr/>
            </p:nvSpPr>
            <p:spPr>
              <a:xfrm>
                <a:off x="882977" y="4363400"/>
                <a:ext cx="1800201" cy="4320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905" dirty="0" err="1">
                    <a:latin typeface="Microsoft YaHei" charset="0"/>
                    <a:ea typeface="Microsoft YaHei" charset="0"/>
                    <a:cs typeface="Microsoft YaHei" charset="0"/>
                  </a:rPr>
                  <a:t>oid</a:t>
                </a:r>
                <a:endParaRPr lang="zh-CN" altLang="en-US" sz="1905" dirty="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2" name="矩形 9"/>
              <p:cNvSpPr/>
              <p:nvPr/>
            </p:nvSpPr>
            <p:spPr>
              <a:xfrm>
                <a:off x="882977" y="4939465"/>
                <a:ext cx="1800201" cy="4320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905" dirty="0">
                    <a:latin typeface="Microsoft YaHei" charset="0"/>
                    <a:ea typeface="Microsoft YaHei" charset="0"/>
                    <a:cs typeface="Microsoft YaHei" charset="0"/>
                  </a:rPr>
                  <a:t>data</a:t>
                </a:r>
                <a:endParaRPr lang="zh-CN" altLang="en-US" sz="1905" dirty="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3" name="矩形 10"/>
              <p:cNvSpPr/>
              <p:nvPr/>
            </p:nvSpPr>
            <p:spPr>
              <a:xfrm>
                <a:off x="882977" y="5515528"/>
                <a:ext cx="1800201" cy="43204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905" dirty="0" err="1">
                    <a:latin typeface="Microsoft YaHei" charset="0"/>
                    <a:ea typeface="Microsoft YaHei" charset="0"/>
                    <a:cs typeface="Microsoft YaHei" charset="0"/>
                  </a:rPr>
                  <a:t>attr</a:t>
                </a:r>
                <a:endParaRPr lang="zh-CN" altLang="en-US" sz="1905" dirty="0"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19" name="左大括号 6"/>
            <p:cNvSpPr/>
            <p:nvPr/>
          </p:nvSpPr>
          <p:spPr>
            <a:xfrm>
              <a:off x="2771800" y="3446323"/>
              <a:ext cx="432049" cy="2363864"/>
            </a:xfrm>
            <a:prstGeom prst="lef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905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6" name="矩形 11"/>
          <p:cNvSpPr/>
          <p:nvPr/>
        </p:nvSpPr>
        <p:spPr>
          <a:xfrm>
            <a:off x="1464765" y="2506257"/>
            <a:ext cx="1066890" cy="533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ObjectA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12"/>
          <p:cNvSpPr/>
          <p:nvPr/>
        </p:nvSpPr>
        <p:spPr>
          <a:xfrm>
            <a:off x="3030027" y="2506257"/>
            <a:ext cx="1066890" cy="533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ObjectB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矩形 13"/>
          <p:cNvSpPr/>
          <p:nvPr/>
        </p:nvSpPr>
        <p:spPr>
          <a:xfrm>
            <a:off x="4644878" y="2506257"/>
            <a:ext cx="1119599" cy="533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ObjectC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14"/>
          <p:cNvSpPr/>
          <p:nvPr/>
        </p:nvSpPr>
        <p:spPr>
          <a:xfrm>
            <a:off x="6383109" y="2506257"/>
            <a:ext cx="1142029" cy="533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ObjectD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15"/>
          <p:cNvSpPr/>
          <p:nvPr/>
        </p:nvSpPr>
        <p:spPr>
          <a:xfrm>
            <a:off x="8935396" y="2506257"/>
            <a:ext cx="1066890" cy="533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ObjectX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TextBox 18"/>
          <p:cNvSpPr txBox="1"/>
          <p:nvPr/>
        </p:nvSpPr>
        <p:spPr>
          <a:xfrm>
            <a:off x="7103830" y="1958807"/>
            <a:ext cx="3130944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905" dirty="0" smtClean="0">
                <a:latin typeface="Microsoft YaHei" charset="0"/>
                <a:ea typeface="Microsoft YaHei" charset="0"/>
                <a:cs typeface="Microsoft YaHei" charset="0"/>
              </a:rPr>
              <a:t>Storage</a:t>
            </a:r>
            <a:r>
              <a:rPr lang="zh-CN" altLang="en-US" sz="1905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905" dirty="0" smtClean="0">
                <a:latin typeface="Microsoft YaHei" charset="0"/>
                <a:ea typeface="Microsoft YaHei" charset="0"/>
                <a:cs typeface="Microsoft YaHei" charset="0"/>
              </a:rPr>
              <a:t>Poll</a:t>
            </a:r>
            <a:endParaRPr lang="zh-CN" altLang="en-US" sz="1905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2" name="组合 17"/>
          <p:cNvGrpSpPr/>
          <p:nvPr/>
        </p:nvGrpSpPr>
        <p:grpSpPr>
          <a:xfrm>
            <a:off x="7831031" y="2729807"/>
            <a:ext cx="560873" cy="86346"/>
            <a:chOff x="5635782" y="5579659"/>
            <a:chExt cx="529973" cy="81589"/>
          </a:xfrm>
        </p:grpSpPr>
        <p:sp>
          <p:nvSpPr>
            <p:cNvPr id="14" name="流程图: 联系 18"/>
            <p:cNvSpPr>
              <a:spLocks noChangeAspect="1"/>
            </p:cNvSpPr>
            <p:nvPr/>
          </p:nvSpPr>
          <p:spPr>
            <a:xfrm>
              <a:off x="5635782" y="5579661"/>
              <a:ext cx="81587" cy="81587"/>
            </a:xfrm>
            <a:prstGeom prst="flowChartConnector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5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5" name="流程图: 联系 19"/>
            <p:cNvSpPr>
              <a:spLocks noChangeAspect="1"/>
            </p:cNvSpPr>
            <p:nvPr/>
          </p:nvSpPr>
          <p:spPr>
            <a:xfrm>
              <a:off x="5860292" y="5579660"/>
              <a:ext cx="81587" cy="81587"/>
            </a:xfrm>
            <a:prstGeom prst="flowChartConnector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5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6" name="流程图: 联系 20"/>
            <p:cNvSpPr>
              <a:spLocks noChangeAspect="1"/>
            </p:cNvSpPr>
            <p:nvPr/>
          </p:nvSpPr>
          <p:spPr>
            <a:xfrm>
              <a:off x="6084168" y="5579659"/>
              <a:ext cx="81587" cy="81587"/>
            </a:xfrm>
            <a:prstGeom prst="flowChartConnector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5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3" name="上箭头 21"/>
          <p:cNvSpPr/>
          <p:nvPr/>
        </p:nvSpPr>
        <p:spPr>
          <a:xfrm rot="10800000">
            <a:off x="3364845" y="3102559"/>
            <a:ext cx="397254" cy="8842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9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PG</a:t>
            </a:r>
            <a:r>
              <a:rPr lang="zh-CN" altLang="en-US" dirty="0" smtClean="0"/>
              <a:t>状态转换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3568" y="3444658"/>
            <a:ext cx="1778696" cy="80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Initial</a:t>
            </a:r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2870548" y="3444658"/>
            <a:ext cx="1778696" cy="80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Starting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066772" y="2028891"/>
            <a:ext cx="1778696" cy="80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Active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>
            <a:off x="2292264" y="3845491"/>
            <a:ext cx="578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  <a:endCxn id="5" idx="1"/>
          </p:cNvCxnSpPr>
          <p:nvPr/>
        </p:nvCxnSpPr>
        <p:spPr>
          <a:xfrm flipV="1">
            <a:off x="4649244" y="2429724"/>
            <a:ext cx="1417528" cy="141576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66772" y="3444658"/>
            <a:ext cx="1778696" cy="80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Disuse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066772" y="4810648"/>
            <a:ext cx="1778696" cy="80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InComplete</a:t>
            </a:r>
            <a:endParaRPr lang="en-US" sz="2400" dirty="0"/>
          </a:p>
        </p:txBody>
      </p:sp>
      <p:cxnSp>
        <p:nvCxnSpPr>
          <p:cNvPr id="16" name="Straight Arrow Connector 15"/>
          <p:cNvCxnSpPr>
            <a:stCxn id="4" idx="3"/>
            <a:endCxn id="13" idx="1"/>
          </p:cNvCxnSpPr>
          <p:nvPr/>
        </p:nvCxnSpPr>
        <p:spPr>
          <a:xfrm>
            <a:off x="4649244" y="3845491"/>
            <a:ext cx="1417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3"/>
            <a:endCxn id="14" idx="1"/>
          </p:cNvCxnSpPr>
          <p:nvPr/>
        </p:nvCxnSpPr>
        <p:spPr>
          <a:xfrm>
            <a:off x="4649244" y="3845491"/>
            <a:ext cx="1417528" cy="136599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54237" y="2204581"/>
            <a:ext cx="284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PG</a:t>
            </a:r>
            <a:r>
              <a:rPr lang="zh-CN" altLang="en-US" dirty="0" smtClean="0"/>
              <a:t>启动成功，数据完整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54237" y="3660824"/>
            <a:ext cx="351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PG</a:t>
            </a:r>
            <a:r>
              <a:rPr lang="zh-CN" altLang="en-US" dirty="0" smtClean="0"/>
              <a:t>在该轮</a:t>
            </a:r>
            <a:r>
              <a:rPr lang="en-US" altLang="zh-CN" dirty="0" err="1" smtClean="0"/>
              <a:t>OSDMap</a:t>
            </a:r>
            <a:r>
              <a:rPr lang="zh-CN" altLang="en-US" dirty="0" smtClean="0"/>
              <a:t>中不参与请求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054237" y="5026814"/>
            <a:ext cx="351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PG</a:t>
            </a:r>
            <a:r>
              <a:rPr lang="zh-CN" altLang="en-US" dirty="0" smtClean="0"/>
              <a:t>启动失败，数据不完整</a:t>
            </a:r>
            <a:r>
              <a:rPr lang="en-US" altLang="zh-CN" dirty="0" smtClean="0"/>
              <a:t>/</a:t>
            </a:r>
            <a:r>
              <a:rPr lang="zh-CN" altLang="en-US" dirty="0" smtClean="0"/>
              <a:t>丢失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8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80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DengXian</vt:lpstr>
      <vt:lpstr>DengXian Light</vt:lpstr>
      <vt:lpstr>Microsoft YaHei</vt:lpstr>
      <vt:lpstr>微软雅黑</vt:lpstr>
      <vt:lpstr>Arial</vt:lpstr>
      <vt:lpstr>Office 主题</vt:lpstr>
      <vt:lpstr>Data Model</vt:lpstr>
      <vt:lpstr>PG状态转换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YuanDong</cp:lastModifiedBy>
  <cp:revision>151</cp:revision>
  <dcterms:created xsi:type="dcterms:W3CDTF">2015-12-07T03:50:17Z</dcterms:created>
  <dcterms:modified xsi:type="dcterms:W3CDTF">2017-11-15T03:09:40Z</dcterms:modified>
</cp:coreProperties>
</file>