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664A8-316E-2D22-6D2F-E6C7A1DE2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7B8161-6841-B446-631B-DF3221431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964236-86FE-FD1A-5D4D-C3591D91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AED8-0843-4C70-AEBB-0968772505F3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A056B3-FB22-BED9-A9DA-195AA34B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7DD38-8761-19EA-9DE5-A22E8FD9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AC77-615C-4029-A593-6BF18E544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52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51285-BE7A-3610-820D-7999C467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7E6C1-1F75-E5D7-A0AF-5AD04C98D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EFACAF-602B-5078-8742-314B18B8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AED8-0843-4C70-AEBB-0968772505F3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EB820-7C0E-DD71-C187-A6A04670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152E2-1E4C-2549-4D9C-58941594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AC77-615C-4029-A593-6BF18E544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64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D34BFE-70C1-DA54-C9C7-CEDA623CB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A952AE-ED8E-1DDC-52AD-7362277BA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746457-BA1E-4635-E603-5319C83A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AED8-0843-4C70-AEBB-0968772505F3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CE906-2263-7ED1-18EB-68269136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B3F06-8513-537F-D246-A1311D06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AC77-615C-4029-A593-6BF18E544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98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16B20-C6CC-7D18-C1E6-D652003C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BBFF9-C3A5-CD3B-11F6-81DD53AA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79AD2F-2119-5D51-3D38-EC57A83B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AED8-0843-4C70-AEBB-0968772505F3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C21CE7-ECEE-3AE6-EBB4-D44730D9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3F9C8-B96B-AE16-CCDD-FCCCF45C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AC77-615C-4029-A593-6BF18E544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52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BED4A-CF90-23BE-85A8-C75B7089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83C289-1A96-E631-3C51-B67EAE992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D87F6C-BEC0-44E7-DB7C-D012779D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AED8-0843-4C70-AEBB-0968772505F3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0FA465-A659-6874-6E7F-278E8149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6D48B3-40A6-3A4D-6438-C38ABFAD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AC77-615C-4029-A593-6BF18E544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3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53C25-489C-1597-9DEF-F3684631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D01385-8BE1-4E4C-B5E5-3873F94A6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E409E9-BA15-C4F0-B361-445D4E222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5286FB-7E8E-AE2A-D1F0-1BF4CDD5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AED8-0843-4C70-AEBB-0968772505F3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EDEE39-C865-E719-7BE9-D117C3B3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999E51-37D4-7DE5-19B6-E23855DF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AC77-615C-4029-A593-6BF18E544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16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DDA0F-3C6B-48B9-139F-CEA0DDA5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A66026-BDFF-A51B-015A-D24E4CBD7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FB2367-0312-AC81-B8E0-64D7F154B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670C78-85B0-9059-AC89-707785A64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3603C2-E1AF-13D3-A345-C5C49D841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DB1C56-5880-5212-EDAD-CE8149AD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AED8-0843-4C70-AEBB-0968772505F3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788505-C574-20A0-DDBB-7190214D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896A3C-0414-4943-699E-C68B91502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AC77-615C-4029-A593-6BF18E544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17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739F3-0710-E0FD-A699-8D1A97CD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527AA5-24C4-A74F-96E0-AF3780AD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AED8-0843-4C70-AEBB-0968772505F3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D59209-3EE8-B822-1200-DCF0D862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12F05E-EB36-FE6A-0507-59F26316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AC77-615C-4029-A593-6BF18E544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72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068A5E-4ABD-A2DA-FD7B-B0A637298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AED8-0843-4C70-AEBB-0968772505F3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42205D-005C-FB12-A161-52B1242F5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031E36-6F47-ECD8-4C35-8450805C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AC77-615C-4029-A593-6BF18E544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01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A0484-9546-E7D9-26AD-AC828B5B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9B17A-8756-FFAE-8CBB-91EC8F800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307A3C-6F9D-C19D-EAAF-63F8541F5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01756C-3D7C-B938-89D7-4C61161D3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AED8-0843-4C70-AEBB-0968772505F3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CD89AF-BEAF-44ED-11B2-7E9D90C7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29E6F7-07E8-1FBE-7C53-884105FE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AC77-615C-4029-A593-6BF18E544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97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C33D6-1EED-0B6E-2AC4-4F95EABE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DBB078-4014-A187-AE57-19E29C79DD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D85C78-C5AF-E68F-A20F-2B13F92EB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D04872-1766-070B-1CE3-B08496F6E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AED8-0843-4C70-AEBB-0968772505F3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74FFD7-72FF-9618-5FD6-A2B05A9C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644A7F-6571-FEBC-5014-4B590449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AC77-615C-4029-A593-6BF18E544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77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339E7D-F2AA-EA13-B23D-563E5989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56B54E-60BF-C97C-5578-CF3CD6EBE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0A0C25-B414-925D-2B7F-48043217E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7AED8-0843-4C70-AEBB-0968772505F3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F7664-47EC-C063-E3D9-8D51D3F9B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2DFACF-571A-4CDB-238E-D23380288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8AC77-615C-4029-A593-6BF18E544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54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88B429A-1337-005A-61CA-F4CED070B943}"/>
              </a:ext>
            </a:extLst>
          </p:cNvPr>
          <p:cNvSpPr/>
          <p:nvPr/>
        </p:nvSpPr>
        <p:spPr>
          <a:xfrm>
            <a:off x="3471863" y="1628060"/>
            <a:ext cx="2986087" cy="14437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3E70B3-0178-651B-3D91-264791F90209}"/>
              </a:ext>
            </a:extLst>
          </p:cNvPr>
          <p:cNvSpPr txBox="1"/>
          <p:nvPr/>
        </p:nvSpPr>
        <p:spPr>
          <a:xfrm>
            <a:off x="3471863" y="1249441"/>
            <a:ext cx="163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session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6624FC-23AA-75CE-BB95-0BAC23634C25}"/>
              </a:ext>
            </a:extLst>
          </p:cNvPr>
          <p:cNvSpPr txBox="1"/>
          <p:nvPr/>
        </p:nvSpPr>
        <p:spPr>
          <a:xfrm>
            <a:off x="3750469" y="1828800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Unique id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28B8E2-8E68-9760-30BE-24090109F295}"/>
              </a:ext>
            </a:extLst>
          </p:cNvPr>
          <p:cNvSpPr txBox="1"/>
          <p:nvPr/>
        </p:nvSpPr>
        <p:spPr>
          <a:xfrm>
            <a:off x="3750469" y="2224564"/>
            <a:ext cx="172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Timestamp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113DEF-54A0-D2F1-8A8F-499F7C9A0850}"/>
              </a:ext>
            </a:extLst>
          </p:cNvPr>
          <p:cNvSpPr txBox="1"/>
          <p:nvPr/>
        </p:nvSpPr>
        <p:spPr>
          <a:xfrm>
            <a:off x="8286750" y="1228010"/>
            <a:ext cx="142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Messages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E309CD9-7899-CB3A-960D-CE4192F8F147}"/>
              </a:ext>
            </a:extLst>
          </p:cNvPr>
          <p:cNvSpPr/>
          <p:nvPr/>
        </p:nvSpPr>
        <p:spPr>
          <a:xfrm>
            <a:off x="8286750" y="1662350"/>
            <a:ext cx="2336006" cy="107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D620C1-1E6B-A641-6D24-73ADAE8BF09E}"/>
              </a:ext>
            </a:extLst>
          </p:cNvPr>
          <p:cNvSpPr txBox="1"/>
          <p:nvPr/>
        </p:nvSpPr>
        <p:spPr>
          <a:xfrm>
            <a:off x="8465344" y="1743075"/>
            <a:ext cx="136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Session_id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A6DCF25-05AB-1D5D-3319-933E7884BB16}"/>
              </a:ext>
            </a:extLst>
          </p:cNvPr>
          <p:cNvSpPr txBox="1"/>
          <p:nvPr/>
        </p:nvSpPr>
        <p:spPr>
          <a:xfrm>
            <a:off x="3750469" y="2621042"/>
            <a:ext cx="135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activated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2AC7C0-04B7-52B5-5CBA-4FFE96325641}"/>
              </a:ext>
            </a:extLst>
          </p:cNvPr>
          <p:cNvSpPr txBox="1"/>
          <p:nvPr/>
        </p:nvSpPr>
        <p:spPr>
          <a:xfrm>
            <a:off x="8465344" y="2178845"/>
            <a:ext cx="126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Msg_list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39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carr zhou</dc:creator>
  <cp:lastModifiedBy>carr zhou</cp:lastModifiedBy>
  <cp:revision>1</cp:revision>
  <dcterms:created xsi:type="dcterms:W3CDTF">2024-02-01T12:15:53Z</dcterms:created>
  <dcterms:modified xsi:type="dcterms:W3CDTF">2024-02-01T12:28:04Z</dcterms:modified>
</cp:coreProperties>
</file>