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7169150" cy="5376863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83F0C-3B7C-4828-82DF-7969752ACBC4}" v="28" dt="2025-04-11T10:34:19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686" y="879964"/>
            <a:ext cx="6093778" cy="1871945"/>
          </a:xfrm>
        </p:spPr>
        <p:txBody>
          <a:bodyPr anchor="b"/>
          <a:lstStyle>
            <a:lvl1pPr algn="ctr"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2824098"/>
            <a:ext cx="5376863" cy="1298164"/>
          </a:xfrm>
        </p:spPr>
        <p:txBody>
          <a:bodyPr/>
          <a:lstStyle>
            <a:lvl1pPr marL="0" indent="0" algn="ctr">
              <a:buNone/>
              <a:defRPr sz="1882"/>
            </a:lvl1pPr>
            <a:lvl2pPr marL="358445" indent="0" algn="ctr">
              <a:buNone/>
              <a:defRPr sz="1568"/>
            </a:lvl2pPr>
            <a:lvl3pPr marL="716890" indent="0" algn="ctr">
              <a:buNone/>
              <a:defRPr sz="1411"/>
            </a:lvl3pPr>
            <a:lvl4pPr marL="1075334" indent="0" algn="ctr">
              <a:buNone/>
              <a:defRPr sz="1254"/>
            </a:lvl4pPr>
            <a:lvl5pPr marL="1433779" indent="0" algn="ctr">
              <a:buNone/>
              <a:defRPr sz="1254"/>
            </a:lvl5pPr>
            <a:lvl6pPr marL="1792224" indent="0" algn="ctr">
              <a:buNone/>
              <a:defRPr sz="1254"/>
            </a:lvl6pPr>
            <a:lvl7pPr marL="2150669" indent="0" algn="ctr">
              <a:buNone/>
              <a:defRPr sz="1254"/>
            </a:lvl7pPr>
            <a:lvl8pPr marL="2509114" indent="0" algn="ctr">
              <a:buNone/>
              <a:defRPr sz="1254"/>
            </a:lvl8pPr>
            <a:lvl9pPr marL="2867558" indent="0" algn="ctr">
              <a:buNone/>
              <a:defRPr sz="12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41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731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286268"/>
            <a:ext cx="1545848" cy="45566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286268"/>
            <a:ext cx="4547930" cy="45566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2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282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1340484"/>
            <a:ext cx="6183392" cy="2236625"/>
          </a:xfrm>
        </p:spPr>
        <p:txBody>
          <a:bodyPr anchor="b"/>
          <a:lstStyle>
            <a:lvl1pPr>
              <a:defRPr sz="47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3598268"/>
            <a:ext cx="6183392" cy="1176188"/>
          </a:xfrm>
        </p:spPr>
        <p:txBody>
          <a:bodyPr/>
          <a:lstStyle>
            <a:lvl1pPr marL="0" indent="0">
              <a:buNone/>
              <a:defRPr sz="1882">
                <a:solidFill>
                  <a:schemeClr val="tx1">
                    <a:tint val="82000"/>
                  </a:schemeClr>
                </a:solidFill>
              </a:defRPr>
            </a:lvl1pPr>
            <a:lvl2pPr marL="358445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2pPr>
            <a:lvl3pPr marL="716890" indent="0">
              <a:buNone/>
              <a:defRPr sz="1411">
                <a:solidFill>
                  <a:schemeClr val="tx1">
                    <a:tint val="82000"/>
                  </a:schemeClr>
                </a:solidFill>
              </a:defRPr>
            </a:lvl3pPr>
            <a:lvl4pPr marL="1075334" indent="0">
              <a:buNone/>
              <a:defRPr sz="1254">
                <a:solidFill>
                  <a:schemeClr val="tx1">
                    <a:tint val="82000"/>
                  </a:schemeClr>
                </a:solidFill>
              </a:defRPr>
            </a:lvl4pPr>
            <a:lvl5pPr marL="1433779" indent="0">
              <a:buNone/>
              <a:defRPr sz="1254">
                <a:solidFill>
                  <a:schemeClr val="tx1">
                    <a:tint val="82000"/>
                  </a:schemeClr>
                </a:solidFill>
              </a:defRPr>
            </a:lvl5pPr>
            <a:lvl6pPr marL="1792224" indent="0">
              <a:buNone/>
              <a:defRPr sz="1254">
                <a:solidFill>
                  <a:schemeClr val="tx1">
                    <a:tint val="82000"/>
                  </a:schemeClr>
                </a:solidFill>
              </a:defRPr>
            </a:lvl6pPr>
            <a:lvl7pPr marL="2150669" indent="0">
              <a:buNone/>
              <a:defRPr sz="1254">
                <a:solidFill>
                  <a:schemeClr val="tx1">
                    <a:tint val="82000"/>
                  </a:schemeClr>
                </a:solidFill>
              </a:defRPr>
            </a:lvl7pPr>
            <a:lvl8pPr marL="2509114" indent="0">
              <a:buNone/>
              <a:defRPr sz="1254">
                <a:solidFill>
                  <a:schemeClr val="tx1">
                    <a:tint val="82000"/>
                  </a:schemeClr>
                </a:solidFill>
              </a:defRPr>
            </a:lvl8pPr>
            <a:lvl9pPr marL="2867558" indent="0">
              <a:buNone/>
              <a:defRPr sz="125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16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1431341"/>
            <a:ext cx="3046889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1431341"/>
            <a:ext cx="3046889" cy="3411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14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86269"/>
            <a:ext cx="6183392" cy="1039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4" y="1318079"/>
            <a:ext cx="3032886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4" y="1964048"/>
            <a:ext cx="3032886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1318079"/>
            <a:ext cx="3047823" cy="645970"/>
          </a:xfrm>
        </p:spPr>
        <p:txBody>
          <a:bodyPr anchor="b"/>
          <a:lstStyle>
            <a:lvl1pPr marL="0" indent="0">
              <a:buNone/>
              <a:defRPr sz="1882" b="1"/>
            </a:lvl1pPr>
            <a:lvl2pPr marL="358445" indent="0">
              <a:buNone/>
              <a:defRPr sz="1568" b="1"/>
            </a:lvl2pPr>
            <a:lvl3pPr marL="716890" indent="0">
              <a:buNone/>
              <a:defRPr sz="1411" b="1"/>
            </a:lvl3pPr>
            <a:lvl4pPr marL="1075334" indent="0">
              <a:buNone/>
              <a:defRPr sz="1254" b="1"/>
            </a:lvl4pPr>
            <a:lvl5pPr marL="1433779" indent="0">
              <a:buNone/>
              <a:defRPr sz="1254" b="1"/>
            </a:lvl5pPr>
            <a:lvl6pPr marL="1792224" indent="0">
              <a:buNone/>
              <a:defRPr sz="1254" b="1"/>
            </a:lvl6pPr>
            <a:lvl7pPr marL="2150669" indent="0">
              <a:buNone/>
              <a:defRPr sz="1254" b="1"/>
            </a:lvl7pPr>
            <a:lvl8pPr marL="2509114" indent="0">
              <a:buNone/>
              <a:defRPr sz="1254" b="1"/>
            </a:lvl8pPr>
            <a:lvl9pPr marL="2867558" indent="0">
              <a:buNone/>
              <a:defRPr sz="12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964048"/>
            <a:ext cx="3047823" cy="28888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32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57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356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774170"/>
            <a:ext cx="3629382" cy="3821058"/>
          </a:xfrm>
        </p:spPr>
        <p:txBody>
          <a:bodyPr/>
          <a:lstStyle>
            <a:lvl1pPr>
              <a:defRPr sz="2509"/>
            </a:lvl1pPr>
            <a:lvl2pPr>
              <a:defRPr sz="2195"/>
            </a:lvl2pPr>
            <a:lvl3pPr>
              <a:defRPr sz="1882"/>
            </a:lvl3pPr>
            <a:lvl4pPr>
              <a:defRPr sz="1568"/>
            </a:lvl4pPr>
            <a:lvl5pPr>
              <a:defRPr sz="1568"/>
            </a:lvl5pPr>
            <a:lvl6pPr>
              <a:defRPr sz="1568"/>
            </a:lvl6pPr>
            <a:lvl7pPr>
              <a:defRPr sz="1568"/>
            </a:lvl7pPr>
            <a:lvl8pPr>
              <a:defRPr sz="1568"/>
            </a:lvl8pPr>
            <a:lvl9pPr>
              <a:defRPr sz="15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375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358458"/>
            <a:ext cx="2312237" cy="1254601"/>
          </a:xfrm>
        </p:spPr>
        <p:txBody>
          <a:bodyPr anchor="b"/>
          <a:lstStyle>
            <a:lvl1pPr>
              <a:defRPr sz="25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774170"/>
            <a:ext cx="3629382" cy="3821058"/>
          </a:xfrm>
        </p:spPr>
        <p:txBody>
          <a:bodyPr anchor="t"/>
          <a:lstStyle>
            <a:lvl1pPr marL="0" indent="0">
              <a:buNone/>
              <a:defRPr sz="2509"/>
            </a:lvl1pPr>
            <a:lvl2pPr marL="358445" indent="0">
              <a:buNone/>
              <a:defRPr sz="2195"/>
            </a:lvl2pPr>
            <a:lvl3pPr marL="716890" indent="0">
              <a:buNone/>
              <a:defRPr sz="1882"/>
            </a:lvl3pPr>
            <a:lvl4pPr marL="1075334" indent="0">
              <a:buNone/>
              <a:defRPr sz="1568"/>
            </a:lvl4pPr>
            <a:lvl5pPr marL="1433779" indent="0">
              <a:buNone/>
              <a:defRPr sz="1568"/>
            </a:lvl5pPr>
            <a:lvl6pPr marL="1792224" indent="0">
              <a:buNone/>
              <a:defRPr sz="1568"/>
            </a:lvl6pPr>
            <a:lvl7pPr marL="2150669" indent="0">
              <a:buNone/>
              <a:defRPr sz="1568"/>
            </a:lvl7pPr>
            <a:lvl8pPr marL="2509114" indent="0">
              <a:buNone/>
              <a:defRPr sz="1568"/>
            </a:lvl8pPr>
            <a:lvl9pPr marL="2867558" indent="0">
              <a:buNone/>
              <a:defRPr sz="15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613059"/>
            <a:ext cx="2312237" cy="2988391"/>
          </a:xfrm>
        </p:spPr>
        <p:txBody>
          <a:bodyPr/>
          <a:lstStyle>
            <a:lvl1pPr marL="0" indent="0">
              <a:buNone/>
              <a:defRPr sz="1254"/>
            </a:lvl1pPr>
            <a:lvl2pPr marL="358445" indent="0">
              <a:buNone/>
              <a:defRPr sz="1098"/>
            </a:lvl2pPr>
            <a:lvl3pPr marL="716890" indent="0">
              <a:buNone/>
              <a:defRPr sz="941"/>
            </a:lvl3pPr>
            <a:lvl4pPr marL="1075334" indent="0">
              <a:buNone/>
              <a:defRPr sz="784"/>
            </a:lvl4pPr>
            <a:lvl5pPr marL="1433779" indent="0">
              <a:buNone/>
              <a:defRPr sz="784"/>
            </a:lvl5pPr>
            <a:lvl6pPr marL="1792224" indent="0">
              <a:buNone/>
              <a:defRPr sz="784"/>
            </a:lvl6pPr>
            <a:lvl7pPr marL="2150669" indent="0">
              <a:buNone/>
              <a:defRPr sz="784"/>
            </a:lvl7pPr>
            <a:lvl8pPr marL="2509114" indent="0">
              <a:buNone/>
              <a:defRPr sz="784"/>
            </a:lvl8pPr>
            <a:lvl9pPr marL="2867558" indent="0">
              <a:buNone/>
              <a:defRPr sz="7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742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286269"/>
            <a:ext cx="6183392" cy="1039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1431341"/>
            <a:ext cx="6183392" cy="3411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44DCA-6795-4241-B76C-A056C1D859F4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4983557"/>
            <a:ext cx="2419588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4983557"/>
            <a:ext cx="1613059" cy="28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ECE3F-A3A2-47EB-AFD7-EAF376AED3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057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16890" rtl="0" eaLnBrk="1" latinLnBrk="0" hangingPunct="1">
        <a:lnSpc>
          <a:spcPct val="90000"/>
        </a:lnSpc>
        <a:spcBef>
          <a:spcPct val="0"/>
        </a:spcBef>
        <a:buNone/>
        <a:defRPr sz="34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222" indent="-179222" algn="l" defTabSz="716890" rtl="0" eaLnBrk="1" latinLnBrk="0" hangingPunct="1">
        <a:lnSpc>
          <a:spcPct val="90000"/>
        </a:lnSpc>
        <a:spcBef>
          <a:spcPts val="784"/>
        </a:spcBef>
        <a:buFont typeface="Arial" panose="020B0604020202020204" pitchFamily="34" charset="0"/>
        <a:buChar char="•"/>
        <a:defRPr sz="2195" kern="1200">
          <a:solidFill>
            <a:schemeClr val="tx1"/>
          </a:solidFill>
          <a:latin typeface="+mn-lt"/>
          <a:ea typeface="+mn-ea"/>
          <a:cs typeface="+mn-cs"/>
        </a:defRPr>
      </a:lvl1pPr>
      <a:lvl2pPr marL="53766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2pPr>
      <a:lvl3pPr marL="89611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568" kern="1200">
          <a:solidFill>
            <a:schemeClr val="tx1"/>
          </a:solidFill>
          <a:latin typeface="+mn-lt"/>
          <a:ea typeface="+mn-ea"/>
          <a:cs typeface="+mn-cs"/>
        </a:defRPr>
      </a:lvl3pPr>
      <a:lvl4pPr marL="1254557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613002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97144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32989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3046781" indent="-179222" algn="l" defTabSz="716890" rtl="0" eaLnBrk="1" latinLnBrk="0" hangingPunct="1">
        <a:lnSpc>
          <a:spcPct val="90000"/>
        </a:lnSpc>
        <a:spcBef>
          <a:spcPts val="392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1pPr>
      <a:lvl2pPr marL="358445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716890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4pPr>
      <a:lvl5pPr marL="143377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5pPr>
      <a:lvl6pPr marL="179222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6pPr>
      <a:lvl7pPr marL="2150669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7pPr>
      <a:lvl8pPr marL="2509114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8pPr>
      <a:lvl9pPr marL="2867558" algn="l" defTabSz="716890" rtl="0" eaLnBrk="1" latinLnBrk="0" hangingPunct="1">
        <a:defRPr sz="14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3BC6-C734-4E4D-232A-CB5757ADB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5B954-2C1B-42AA-30B4-CCEBE02C2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 descr="A person skating on an ice rink&#10;&#10;AI-generated content may be incorrect.">
            <a:extLst>
              <a:ext uri="{FF2B5EF4-FFF2-40B4-BE49-F238E27FC236}">
                <a16:creationId xmlns:a16="http://schemas.microsoft.com/office/drawing/2014/main" id="{8E405784-5D2C-9665-37DA-937D05C28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7228386" cy="5421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0DBDA-2816-CA1C-F01B-9E0B912A1D52}"/>
              </a:ext>
            </a:extLst>
          </p:cNvPr>
          <p:cNvSpPr txBox="1"/>
          <p:nvPr/>
        </p:nvSpPr>
        <p:spPr>
          <a:xfrm>
            <a:off x="82380" y="4497370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Snapshot 1</a:t>
            </a:r>
          </a:p>
        </p:txBody>
      </p:sp>
    </p:spTree>
    <p:extLst>
      <p:ext uri="{BB962C8B-B14F-4D97-AF65-F5344CB8AC3E}">
        <p14:creationId xmlns:p14="http://schemas.microsoft.com/office/powerpoint/2010/main" val="407840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3B048-62B7-F522-192D-A0FEE8F5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person skating on an ice rink&#10;&#10;AI-generated content may be incorrect.">
            <a:extLst>
              <a:ext uri="{FF2B5EF4-FFF2-40B4-BE49-F238E27FC236}">
                <a16:creationId xmlns:a16="http://schemas.microsoft.com/office/drawing/2014/main" id="{46649A44-10B6-EFA9-DEB0-74D78EB3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69150" cy="53768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8B678-FAD8-66AE-97EC-063D03B890BA}"/>
              </a:ext>
            </a:extLst>
          </p:cNvPr>
          <p:cNvSpPr txBox="1"/>
          <p:nvPr/>
        </p:nvSpPr>
        <p:spPr>
          <a:xfrm>
            <a:off x="82380" y="4497370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Snapshot 2</a:t>
            </a:r>
          </a:p>
        </p:txBody>
      </p:sp>
    </p:spTree>
    <p:extLst>
      <p:ext uri="{BB962C8B-B14F-4D97-AF65-F5344CB8AC3E}">
        <p14:creationId xmlns:p14="http://schemas.microsoft.com/office/powerpoint/2010/main" val="313322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53BE-6B77-68E0-C081-3BFB4541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person skating on an ice rink&#10;&#10;AI-generated content may be incorrect.">
            <a:extLst>
              <a:ext uri="{FF2B5EF4-FFF2-40B4-BE49-F238E27FC236}">
                <a16:creationId xmlns:a16="http://schemas.microsoft.com/office/drawing/2014/main" id="{E4DE5506-A645-3C5E-2662-3FE64C39F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69150" cy="53768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23986-BBEF-3AA9-ADC1-48B4074C886E}"/>
              </a:ext>
            </a:extLst>
          </p:cNvPr>
          <p:cNvSpPr txBox="1"/>
          <p:nvPr/>
        </p:nvSpPr>
        <p:spPr>
          <a:xfrm>
            <a:off x="82380" y="4497370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Snapshot 3</a:t>
            </a:r>
          </a:p>
        </p:txBody>
      </p:sp>
    </p:spTree>
    <p:extLst>
      <p:ext uri="{BB962C8B-B14F-4D97-AF65-F5344CB8AC3E}">
        <p14:creationId xmlns:p14="http://schemas.microsoft.com/office/powerpoint/2010/main" val="223690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0AD-A1B0-B0B3-9228-B2E257B5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person skating on an ice rink&#10;&#10;AI-generated content may be incorrect.">
            <a:extLst>
              <a:ext uri="{FF2B5EF4-FFF2-40B4-BE49-F238E27FC236}">
                <a16:creationId xmlns:a16="http://schemas.microsoft.com/office/drawing/2014/main" id="{C325A685-C6B2-FD30-DD21-DD7CE5305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69150" cy="53768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69938-5070-57A1-7210-5858C2F8297C}"/>
              </a:ext>
            </a:extLst>
          </p:cNvPr>
          <p:cNvSpPr txBox="1"/>
          <p:nvPr/>
        </p:nvSpPr>
        <p:spPr>
          <a:xfrm>
            <a:off x="0" y="4966927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Snapshot 4</a:t>
            </a:r>
          </a:p>
        </p:txBody>
      </p:sp>
    </p:spTree>
    <p:extLst>
      <p:ext uri="{BB962C8B-B14F-4D97-AF65-F5344CB8AC3E}">
        <p14:creationId xmlns:p14="http://schemas.microsoft.com/office/powerpoint/2010/main" val="1243765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A892-6E1C-0867-890D-95CE3F4F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person in black ice skating&#10;&#10;AI-generated content may be incorrect.">
            <a:extLst>
              <a:ext uri="{FF2B5EF4-FFF2-40B4-BE49-F238E27FC236}">
                <a16:creationId xmlns:a16="http://schemas.microsoft.com/office/drawing/2014/main" id="{20CD40BF-01A9-892F-D09D-139BD0DC41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69150" cy="53768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683CA7-2E6D-F22D-7210-D798F960B56A}"/>
              </a:ext>
            </a:extLst>
          </p:cNvPr>
          <p:cNvSpPr txBox="1"/>
          <p:nvPr/>
        </p:nvSpPr>
        <p:spPr>
          <a:xfrm>
            <a:off x="82380" y="4497370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Snapshot 5</a:t>
            </a:r>
          </a:p>
        </p:txBody>
      </p:sp>
    </p:spTree>
    <p:extLst>
      <p:ext uri="{BB962C8B-B14F-4D97-AF65-F5344CB8AC3E}">
        <p14:creationId xmlns:p14="http://schemas.microsoft.com/office/powerpoint/2010/main" val="231511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5296-BE59-948F-7835-A7B67A83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A person skating on an ice rink&#10;&#10;AI-generated content may be incorrect.">
            <a:extLst>
              <a:ext uri="{FF2B5EF4-FFF2-40B4-BE49-F238E27FC236}">
                <a16:creationId xmlns:a16="http://schemas.microsoft.com/office/drawing/2014/main" id="{F4789772-A7B1-F4A1-1D70-48FAA4464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69150" cy="53768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E4504-7EA6-2365-9927-1F3C4CEF4D6B}"/>
              </a:ext>
            </a:extLst>
          </p:cNvPr>
          <p:cNvSpPr txBox="1"/>
          <p:nvPr/>
        </p:nvSpPr>
        <p:spPr>
          <a:xfrm>
            <a:off x="82380" y="4497370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Snapshot 6</a:t>
            </a:r>
          </a:p>
        </p:txBody>
      </p:sp>
    </p:spTree>
    <p:extLst>
      <p:ext uri="{BB962C8B-B14F-4D97-AF65-F5344CB8AC3E}">
        <p14:creationId xmlns:p14="http://schemas.microsoft.com/office/powerpoint/2010/main" val="149940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87d7c0-9c87-43ab-a366-034c549f059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FC574FC4BFB94AA745150A07F1C6C0" ma:contentTypeVersion="15" ma:contentTypeDescription="Create a new document." ma:contentTypeScope="" ma:versionID="2e359c28c25826e9a343dce7acb7e1f1">
  <xsd:schema xmlns:xsd="http://www.w3.org/2001/XMLSchema" xmlns:xs="http://www.w3.org/2001/XMLSchema" xmlns:p="http://schemas.microsoft.com/office/2006/metadata/properties" xmlns:ns3="1c0b765f-05f9-45e0-9b00-fee441b31172" xmlns:ns4="c187d7c0-9c87-43ab-a366-034c549f0590" targetNamespace="http://schemas.microsoft.com/office/2006/metadata/properties" ma:root="true" ma:fieldsID="dd93c2ffae750c0362e054d90c9891a1" ns3:_="" ns4:_="">
    <xsd:import namespace="1c0b765f-05f9-45e0-9b00-fee441b31172"/>
    <xsd:import namespace="c187d7c0-9c87-43ab-a366-034c549f05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_activity" minOccurs="0"/>
                <xsd:element ref="ns4:MediaServiceObjectDetectorVersion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b765f-05f9-45e0-9b00-fee441b3117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7d7c0-9c87-43ab-a366-034c549f05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F2070B-F0FE-4901-B8C4-83C795A6A400}">
  <ds:schemaRefs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c187d7c0-9c87-43ab-a366-034c549f0590"/>
    <ds:schemaRef ds:uri="http://schemas.microsoft.com/office/2006/metadata/properties"/>
    <ds:schemaRef ds:uri="http://schemas.openxmlformats.org/package/2006/metadata/core-properties"/>
    <ds:schemaRef ds:uri="1c0b765f-05f9-45e0-9b00-fee441b3117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40D9E95-3FC1-4938-9540-294FD74205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94BA39-D242-4D58-A6E1-E2381620C2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0b765f-05f9-45e0-9b00-fee441b31172"/>
    <ds:schemaRef ds:uri="c187d7c0-9c87-43ab-a366-034c549f05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12</Words>
  <Application>Microsoft Office PowerPoint</Application>
  <PresentationFormat>B5 (ISO) Paper (176x250 mm)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Chiluveri</dc:creator>
  <cp:lastModifiedBy>Ashish Chiluveri</cp:lastModifiedBy>
  <cp:revision>3</cp:revision>
  <dcterms:created xsi:type="dcterms:W3CDTF">2025-04-11T10:13:54Z</dcterms:created>
  <dcterms:modified xsi:type="dcterms:W3CDTF">2025-04-11T11:42:46Z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0x010100C3FC574FC4BFB94AA745150A07F1C6C0</vt:lpwstr>
  </property>
</Properties>
</file>