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3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0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1512B6-66BD-4FD6-AE2F-A3BB5D7A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n abstract genetic concept">
            <a:extLst>
              <a:ext uri="{FF2B5EF4-FFF2-40B4-BE49-F238E27FC236}">
                <a16:creationId xmlns:a16="http://schemas.microsoft.com/office/drawing/2014/main" id="{21387CCC-9FB9-45EB-5277-5CADF28213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642" r="-1" b="3473"/>
          <a:stretch>
            <a:fillRect/>
          </a:stretch>
        </p:blipFill>
        <p:spPr>
          <a:xfrm>
            <a:off x="2" y="152"/>
            <a:ext cx="7803242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6AA8BE-F476-2853-8C7A-085E2A028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84670"/>
            <a:ext cx="6882155" cy="292406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AU" sz="3300" dirty="0">
                <a:solidFill>
                  <a:srgbClr val="FFFFFF"/>
                </a:solidFill>
              </a:rPr>
            </a:br>
            <a:br>
              <a:rPr lang="en-AU" sz="3300" dirty="0">
                <a:solidFill>
                  <a:srgbClr val="FFFFFF"/>
                </a:solidFill>
              </a:rPr>
            </a:br>
            <a:r>
              <a:rPr lang="en-AU" sz="3300" dirty="0">
                <a:solidFill>
                  <a:srgbClr val="FFFFFF"/>
                </a:solidFill>
              </a:rPr>
              <a:t>Reading Comprehension Questions</a:t>
            </a:r>
            <a:br>
              <a:rPr lang="en-AU" sz="3300" dirty="0">
                <a:solidFill>
                  <a:srgbClr val="FFFFFF"/>
                </a:solidFill>
              </a:rPr>
            </a:br>
            <a:endParaRPr lang="en-AU" sz="3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00AE2-DB1B-BAEF-6E26-D0DF27F7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677" y="2785056"/>
            <a:ext cx="6795891" cy="1287887"/>
          </a:xfrm>
        </p:spPr>
        <p:txBody>
          <a:bodyPr anchor="b">
            <a:normAutofit/>
          </a:bodyPr>
          <a:lstStyle/>
          <a:p>
            <a:pPr algn="ctr"/>
            <a:r>
              <a:rPr lang="en-AU" sz="2800" dirty="0">
                <a:solidFill>
                  <a:srgbClr val="FFFFFF"/>
                </a:solidFill>
              </a:rPr>
              <a:t>Generated Automatically</a:t>
            </a:r>
          </a:p>
          <a:p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E19678-EAA1-D2B0-7C72-F248679C36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5193"/>
          <a:stretch>
            <a:fillRect/>
          </a:stretch>
        </p:blipFill>
        <p:spPr>
          <a:xfrm>
            <a:off x="7803244" y="10"/>
            <a:ext cx="4388756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3E3BC96-BEEB-C0F7-1D15-3E48E060EDEF}"/>
              </a:ext>
            </a:extLst>
          </p:cNvPr>
          <p:cNvSpPr txBox="1">
            <a:spLocks/>
          </p:cNvSpPr>
          <p:nvPr/>
        </p:nvSpPr>
        <p:spPr>
          <a:xfrm>
            <a:off x="98061" y="5667109"/>
            <a:ext cx="7613954" cy="1021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Australian Curriculum Book list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4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014D-1A0A-827F-2A51-63BC63AC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Literal Questions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C40E-1C81-26CF-B10A-880C96AF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733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5009-686D-A0AC-E8E8-BC97112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Inferential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05D1-5C93-D25A-CFDC-25B7795D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49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27BA-A8FF-C538-5F81-4AA689E7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ECA-63AB-0B4C-FB1D-B099A481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64E8-E1CD-74FF-55A5-F6B1B62F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8927-C264-EBBE-CD87-4261F364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F13E-2B74-14D3-BD1B-6D2C9A3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Appreciative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5273-79E2-C3D0-25C2-F23DE9DE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8225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  Reading Comprehension Questions </vt:lpstr>
      <vt:lpstr>Literal Questions </vt:lpstr>
      <vt:lpstr>Inferential Questions </vt:lpstr>
      <vt:lpstr>Evaluative Questions</vt:lpstr>
      <vt:lpstr>Analytical Questions</vt:lpstr>
      <vt:lpstr>Appreciative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BELL-BOOTH, Adam (abell231)</dc:creator>
  <cp:lastModifiedBy>BELL-BOOTH, Adam (abell231)</cp:lastModifiedBy>
  <cp:revision>1</cp:revision>
  <dcterms:created xsi:type="dcterms:W3CDTF">2025-06-06T03:57:08Z</dcterms:created>
  <dcterms:modified xsi:type="dcterms:W3CDTF">2025-06-06T04:06:15Z</dcterms:modified>
</cp:coreProperties>
</file>