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459C5-90B6-4634-BC78-79AF9A164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5BD40-C236-4195-B9B4-95AC4A5C3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DC4F2-9B2A-45D8-9DBF-6AC22490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ADA14-6BA1-429F-B85F-D9A62B7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92DF0-3AB7-4CD8-86AA-FC3F3A2A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2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4F269-12B8-4CAB-9BFE-8237F4A4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948CB-F82D-4EC3-A7A2-19028F754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C65A7-F815-4470-A7B0-6D012438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A00B4-17D4-463C-9D9D-96A7003A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9E1DE-76CA-463F-B6A8-25E52E92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0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769443-C3E0-47B6-9DF5-A3A4A14DE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9F091-08E2-431E-9F38-FB09EC73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5A5BB-70E4-4BAE-BFE1-56F259B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7FD31-1F60-4867-BB6D-1A5BDDF9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DDAD9-27CC-40CA-9D8F-018319BD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5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F0589-DCF8-425F-BAE2-14EA85E9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00CEF-31C6-4D48-B6CD-819F13B2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C32CC-C7B8-429D-A9FA-CB9A91D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EBE07-6B82-46ED-BCC9-B2282222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5628D-54AE-40D5-91A1-96BF174F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1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DAECE-E9D4-4638-9CD8-0C5F757A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9DA59-2E3C-4C58-BF45-E83DB5A7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5CB48-4586-442D-82BC-08ECF450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603EC-D8D1-4A97-978F-144E6880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5827F-D77B-430D-9C47-EFED87EB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1D006-6B34-46FB-A1E3-06D4B761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AD748-3DC4-4D94-A857-2F3C71488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5063FE-D726-4F79-9B65-C447D4B8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821D7-7F09-47FF-9679-B210D1B2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504F4-1F48-40D7-BBAF-03412981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071F8-AF68-4738-8584-C1317751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8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40800-142A-44E1-82B2-F919DA4E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01E55-06FF-49FF-8EC1-CA7BAF229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70B939-53B6-4107-9EBD-4E4C1A17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57A60B-9DC1-41E5-B1EB-87A1F180C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D653FF-0479-4D22-88EF-80949DFD4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53520A-CA57-4564-8CFA-54FB39D2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2130FD-044A-4960-8629-8C8CAD13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A3CFE7-CFEE-4AC5-A7DB-FE3CAFD0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9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52EC-F4E3-487F-BEAE-41C30BA3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1BDC72-F190-4E80-96E0-99191A01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55BEF4-1DBA-4DAB-AF3E-88C3AF32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353E17-7D9A-4705-9E68-82DCA5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6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2C51EC-79CF-4B14-A94D-77941E7A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C98744-3893-425E-BD6B-3493B62D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DD237-CC8D-4A74-8AF1-E205777F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7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7F715-2B51-4A7C-9FDD-59D20089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785AC-3B23-4511-89C4-F9F7BF96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11CCD-CDDE-4A82-9B2E-9F655C0B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C9D97-992D-4136-A5E8-CAC8BF20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C3195-31F1-43D8-9251-6B745B4F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62195-8B4D-412D-9E52-D3221BC0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9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AF16-E244-472C-B38E-3B471666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FF7DA-2858-40A7-821A-E981DF8AC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7D9FE6-98EA-4CDB-BCEE-5CB0319E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A0BC8-8521-4250-8B6D-31D8B951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FDDAD-A10E-49E5-8D16-9DA3817F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0062C-7483-4CB5-AE41-D0223D49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5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688AF3-1229-429F-9313-A095FCFF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F92D5-A561-4DCE-B28F-E04323DC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73F1F-E78A-444C-9672-A4AC6166A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EB24-7221-4CA7-BD55-41C56E54205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76851-5005-49B1-8D55-7BF5006B3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2F5E6-A27C-4083-A3D3-1DBD4AC63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3548-58F4-4CAD-B0E7-F905C500A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5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llrank.top/api/jjpark/sha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llrank.top/api/jjpa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llrank.top/api/jjpar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llrank.top/api/jjpar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llrank.top/api/jjpark/wxlogin/sha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6254F-E478-423E-9D1C-430FBB82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3B5E4-4CDF-43C9-891F-0509D355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6258C6-DDD2-4B17-A252-9EEA4BAA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80466"/>
          </a:xfrm>
          <a:prstGeom prst="rect">
            <a:avLst/>
          </a:prstGeom>
        </p:spPr>
      </p:pic>
      <p:sp>
        <p:nvSpPr>
          <p:cNvPr id="5" name="箭头: 上 4">
            <a:extLst>
              <a:ext uri="{FF2B5EF4-FFF2-40B4-BE49-F238E27FC236}">
                <a16:creationId xmlns:a16="http://schemas.microsoft.com/office/drawing/2014/main" id="{78419AEE-335B-40AD-9170-6115ED1CD034}"/>
              </a:ext>
            </a:extLst>
          </p:cNvPr>
          <p:cNvSpPr/>
          <p:nvPr/>
        </p:nvSpPr>
        <p:spPr>
          <a:xfrm>
            <a:off x="233680" y="2329884"/>
            <a:ext cx="751840" cy="1325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088382-DFC9-4FD8-B791-5666E2370B21}"/>
              </a:ext>
            </a:extLst>
          </p:cNvPr>
          <p:cNvSpPr txBox="1"/>
          <p:nvPr/>
        </p:nvSpPr>
        <p:spPr>
          <a:xfrm>
            <a:off x="83890" y="3733101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申请</a:t>
            </a:r>
            <a:endParaRPr lang="en-US" altLang="zh-CN" dirty="0"/>
          </a:p>
          <a:p>
            <a:r>
              <a:rPr lang="zh-CN" altLang="en-US" dirty="0"/>
              <a:t>控制权</a:t>
            </a: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D98A9A0-AC26-426F-9058-95C4704DD784}"/>
              </a:ext>
            </a:extLst>
          </p:cNvPr>
          <p:cNvSpPr/>
          <p:nvPr/>
        </p:nvSpPr>
        <p:spPr>
          <a:xfrm>
            <a:off x="9780352" y="2329883"/>
            <a:ext cx="751840" cy="1325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B5C281-EB61-4BBF-B737-DC18464C0710}"/>
              </a:ext>
            </a:extLst>
          </p:cNvPr>
          <p:cNvSpPr txBox="1"/>
          <p:nvPr/>
        </p:nvSpPr>
        <p:spPr>
          <a:xfrm>
            <a:off x="9673904" y="3733101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释放</a:t>
            </a:r>
            <a:endParaRPr lang="en-US" altLang="zh-CN" dirty="0"/>
          </a:p>
          <a:p>
            <a:r>
              <a:rPr lang="zh-CN" altLang="en-US" dirty="0"/>
              <a:t>控制权</a:t>
            </a:r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F047AE1E-9E3C-4A33-B646-C8284D15D8E1}"/>
              </a:ext>
            </a:extLst>
          </p:cNvPr>
          <p:cNvSpPr/>
          <p:nvPr/>
        </p:nvSpPr>
        <p:spPr>
          <a:xfrm>
            <a:off x="1450084" y="2329883"/>
            <a:ext cx="751840" cy="1325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E41092-5B17-4CFF-85CE-E75B9A05F74D}"/>
              </a:ext>
            </a:extLst>
          </p:cNvPr>
          <p:cNvSpPr txBox="1"/>
          <p:nvPr/>
        </p:nvSpPr>
        <p:spPr>
          <a:xfrm>
            <a:off x="1385582" y="373120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上传浏览器信息</a:t>
            </a: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C7DE0BAE-A555-4F44-8813-C068CFEF4BE2}"/>
              </a:ext>
            </a:extLst>
          </p:cNvPr>
          <p:cNvSpPr/>
          <p:nvPr/>
        </p:nvSpPr>
        <p:spPr>
          <a:xfrm>
            <a:off x="3895893" y="2329883"/>
            <a:ext cx="751840" cy="1325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CEA9BF-1D88-4640-9085-82CA3928946B}"/>
              </a:ext>
            </a:extLst>
          </p:cNvPr>
          <p:cNvSpPr txBox="1"/>
          <p:nvPr/>
        </p:nvSpPr>
        <p:spPr>
          <a:xfrm>
            <a:off x="3746103" y="3733100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打开硬件控制</a:t>
            </a: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F9EA1375-9FEC-46BB-B11B-F26BC8F40781}"/>
              </a:ext>
            </a:extLst>
          </p:cNvPr>
          <p:cNvSpPr/>
          <p:nvPr/>
        </p:nvSpPr>
        <p:spPr>
          <a:xfrm>
            <a:off x="6250052" y="2329883"/>
            <a:ext cx="751840" cy="1325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618AD-3D05-4595-87CF-881268BB02EE}"/>
              </a:ext>
            </a:extLst>
          </p:cNvPr>
          <p:cNvSpPr txBox="1"/>
          <p:nvPr/>
        </p:nvSpPr>
        <p:spPr>
          <a:xfrm>
            <a:off x="6100262" y="3733100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关闭硬件控制</a:t>
            </a: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C068310A-7799-4AD8-8B17-0899AE0D1E36}"/>
              </a:ext>
            </a:extLst>
          </p:cNvPr>
          <p:cNvSpPr/>
          <p:nvPr/>
        </p:nvSpPr>
        <p:spPr>
          <a:xfrm>
            <a:off x="5094786" y="2329883"/>
            <a:ext cx="751840" cy="1325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F6C41B-E7B7-445C-A6E5-D4D9CDC85324}"/>
              </a:ext>
            </a:extLst>
          </p:cNvPr>
          <p:cNvSpPr txBox="1"/>
          <p:nvPr/>
        </p:nvSpPr>
        <p:spPr>
          <a:xfrm>
            <a:off x="4944996" y="3733100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上传用户选择</a:t>
            </a:r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94BE5504-2A67-4801-81E0-C77CFB4C6E8D}"/>
              </a:ext>
            </a:extLst>
          </p:cNvPr>
          <p:cNvSpPr/>
          <p:nvPr/>
        </p:nvSpPr>
        <p:spPr>
          <a:xfrm>
            <a:off x="8475011" y="2327986"/>
            <a:ext cx="751840" cy="1325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A66EEC-FC88-4751-85D7-1D05077E35F3}"/>
              </a:ext>
            </a:extLst>
          </p:cNvPr>
          <p:cNvSpPr txBox="1"/>
          <p:nvPr/>
        </p:nvSpPr>
        <p:spPr>
          <a:xfrm>
            <a:off x="8368563" y="3731204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上传分享操作信息</a:t>
            </a:r>
          </a:p>
        </p:txBody>
      </p:sp>
    </p:spTree>
    <p:extLst>
      <p:ext uri="{BB962C8B-B14F-4D97-AF65-F5344CB8AC3E}">
        <p14:creationId xmlns:p14="http://schemas.microsoft.com/office/powerpoint/2010/main" val="297647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13EC7-05EF-4A5A-99E3-7B6F2907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上传分享操作信息  </a:t>
            </a:r>
            <a:r>
              <a:rPr lang="en-US" altLang="zh-CN" dirty="0"/>
              <a:t>share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768DC-0C4D-4F67-BC84-AA1D5D23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https://www.fullrank.top/api/jjpark/share/</a:t>
            </a:r>
            <a:endParaRPr lang="en-US" altLang="zh-CN" dirty="0"/>
          </a:p>
          <a:p>
            <a:r>
              <a:rPr lang="en-US" altLang="zh-CN" dirty="0"/>
              <a:t>Method</a:t>
            </a:r>
            <a:r>
              <a:rPr lang="zh-CN" altLang="en-US" dirty="0"/>
              <a:t>： </a:t>
            </a:r>
            <a:r>
              <a:rPr lang="en-US" altLang="zh-CN" dirty="0"/>
              <a:t>POST</a:t>
            </a:r>
          </a:p>
          <a:p>
            <a:r>
              <a:rPr lang="en-US" altLang="zh-CN" dirty="0"/>
              <a:t>Request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 err="1"/>
              <a:t>badgeID</a:t>
            </a:r>
            <a:r>
              <a:rPr lang="en-US" altLang="zh-CN" dirty="0"/>
              <a:t>  </a:t>
            </a:r>
            <a:r>
              <a:rPr lang="zh-CN" altLang="en-US" dirty="0"/>
              <a:t>（用户</a:t>
            </a:r>
            <a:r>
              <a:rPr lang="en-US" altLang="zh-CN" dirty="0"/>
              <a:t>badge</a:t>
            </a:r>
            <a:r>
              <a:rPr lang="zh-CN" altLang="en-US" dirty="0"/>
              <a:t>接口返回的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selectID</a:t>
            </a:r>
            <a:r>
              <a:rPr lang="en-US" altLang="zh-CN" dirty="0"/>
              <a:t> </a:t>
            </a:r>
            <a:r>
              <a:rPr lang="zh-CN" altLang="en-US" dirty="0"/>
              <a:t>（用户选择图片的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operation </a:t>
            </a:r>
            <a:r>
              <a:rPr lang="zh-CN" altLang="en-US" dirty="0"/>
              <a:t>（</a:t>
            </a:r>
            <a:r>
              <a:rPr lang="en-US" altLang="zh-CN" dirty="0"/>
              <a:t>“moments“/</a:t>
            </a:r>
            <a:r>
              <a:rPr lang="zh-CN" altLang="en-US" dirty="0"/>
              <a:t>”</a:t>
            </a:r>
            <a:r>
              <a:rPr lang="en-US" altLang="zh-CN" dirty="0"/>
              <a:t>friends</a:t>
            </a:r>
            <a:r>
              <a:rPr lang="zh-CN" altLang="en-US" dirty="0"/>
              <a:t>”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Return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200 OK</a:t>
            </a:r>
          </a:p>
          <a:p>
            <a:pPr lvl="1"/>
            <a:r>
              <a:rPr lang="zh-CN" altLang="en-US"/>
              <a:t>不检查返回内容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77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6122-BC35-456E-857A-4FAE42F0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申请控制权  </a:t>
            </a:r>
            <a:r>
              <a:rPr lang="en-US" altLang="zh-CN" dirty="0"/>
              <a:t>licenses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7449D-456F-4BF8-BA27-0D2BCEDD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URL:</a:t>
            </a:r>
          </a:p>
          <a:p>
            <a:pPr lvl="1"/>
            <a:r>
              <a:rPr lang="en-US" altLang="zh-CN" dirty="0">
                <a:hlinkClick r:id="rId2"/>
              </a:rPr>
              <a:t>https://www.fullrank.top/api/jjpark/</a:t>
            </a:r>
            <a:r>
              <a:rPr lang="en-US" altLang="zh-CN" dirty="0"/>
              <a:t>device/control/request/</a:t>
            </a:r>
          </a:p>
          <a:p>
            <a:r>
              <a:rPr lang="en-US" altLang="zh-CN" dirty="0"/>
              <a:t>Method: GET</a:t>
            </a:r>
          </a:p>
          <a:p>
            <a:r>
              <a:rPr lang="en-US" altLang="zh-CN" dirty="0"/>
              <a:t>Request: NULL</a:t>
            </a:r>
          </a:p>
          <a:p>
            <a:r>
              <a:rPr lang="en-US" altLang="zh-CN" dirty="0"/>
              <a:t>Return: 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{“id”: 1,  (</a:t>
            </a:r>
            <a:r>
              <a:rPr lang="zh-CN" altLang="en-US" b="1" dirty="0">
                <a:solidFill>
                  <a:srgbClr val="FF0000"/>
                </a:solidFill>
              </a:rPr>
              <a:t>需要本地保存</a:t>
            </a:r>
            <a:r>
              <a:rPr lang="en-US" altLang="zh-CN" b="1" dirty="0" err="1">
                <a:solidFill>
                  <a:srgbClr val="FF0000"/>
                </a:solidFill>
              </a:rPr>
              <a:t>license_id</a:t>
            </a:r>
            <a:r>
              <a:rPr lang="zh-CN" altLang="en-US" b="1" dirty="0">
                <a:solidFill>
                  <a:srgbClr val="FF0000"/>
                </a:solidFill>
              </a:rPr>
              <a:t>用于释放控制权，否则</a:t>
            </a:r>
            <a:r>
              <a:rPr lang="en-US" altLang="zh-CN" b="1" dirty="0">
                <a:solidFill>
                  <a:srgbClr val="FF0000"/>
                </a:solidFill>
              </a:rPr>
              <a:t>60s</a:t>
            </a:r>
            <a:r>
              <a:rPr lang="zh-CN" altLang="en-US" b="1" dirty="0">
                <a:solidFill>
                  <a:srgbClr val="FF0000"/>
                </a:solidFill>
              </a:rPr>
              <a:t>超时会在有其它新请求时自动释放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“valid”: true,  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表示有权控制，</a:t>
            </a:r>
            <a:r>
              <a:rPr lang="en-US" altLang="zh-CN" dirty="0"/>
              <a:t>false</a:t>
            </a:r>
            <a:r>
              <a:rPr lang="zh-CN" altLang="en-US" dirty="0"/>
              <a:t>表示没有权限）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"</a:t>
            </a:r>
            <a:r>
              <a:rPr lang="en-US" altLang="zh-CN" dirty="0" err="1"/>
              <a:t>create_time</a:t>
            </a:r>
            <a:r>
              <a:rPr lang="en-US" altLang="zh-CN" dirty="0"/>
              <a:t>": "2019-06-21T15:31:29.408268+08:00“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r>
              <a:rPr lang="en-US" altLang="zh-CN" dirty="0"/>
              <a:t>201 CREATED </a:t>
            </a:r>
            <a:r>
              <a:rPr lang="zh-CN" altLang="en-US" dirty="0"/>
              <a:t>表示可以继续操作，其它返回值则设置</a:t>
            </a:r>
            <a:r>
              <a:rPr lang="en-US" altLang="zh-CN" dirty="0"/>
              <a:t>timer</a:t>
            </a:r>
            <a:r>
              <a:rPr lang="zh-CN" altLang="en-US"/>
              <a:t>在几秒后重试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6122-BC35-456E-857A-4FAE42F0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释放控制权  </a:t>
            </a:r>
            <a:r>
              <a:rPr lang="en-US" altLang="zh-CN" dirty="0"/>
              <a:t>licenses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7449D-456F-4BF8-BA27-0D2BCEDD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URL:</a:t>
            </a:r>
          </a:p>
          <a:p>
            <a:pPr lvl="1"/>
            <a:r>
              <a:rPr lang="en-US" altLang="zh-CN" dirty="0">
                <a:hlinkClick r:id="rId2"/>
              </a:rPr>
              <a:t>https://www.fullrank.top/api/jjpark/</a:t>
            </a:r>
            <a:r>
              <a:rPr lang="en-US" altLang="zh-CN" dirty="0"/>
              <a:t>device/control/release/&lt;id&gt;/</a:t>
            </a:r>
          </a:p>
          <a:p>
            <a:r>
              <a:rPr lang="en-US" altLang="zh-CN" dirty="0"/>
              <a:t>Method: GET</a:t>
            </a:r>
          </a:p>
          <a:p>
            <a:r>
              <a:rPr lang="en-US" altLang="zh-CN" dirty="0"/>
              <a:t>Request: NULL</a:t>
            </a:r>
          </a:p>
          <a:p>
            <a:r>
              <a:rPr lang="en-US" altLang="zh-CN" dirty="0"/>
              <a:t>Return: </a:t>
            </a:r>
          </a:p>
          <a:p>
            <a:pPr lvl="1"/>
            <a:r>
              <a:rPr lang="en-US" altLang="zh-CN" dirty="0"/>
              <a:t>200 OK</a:t>
            </a:r>
          </a:p>
          <a:p>
            <a:pPr lvl="1"/>
            <a:r>
              <a:rPr lang="zh-CN" altLang="en-US" dirty="0"/>
              <a:t>不检查返回值，只要返回是</a:t>
            </a:r>
            <a:r>
              <a:rPr lang="en-US" altLang="zh-CN" dirty="0"/>
              <a:t>success</a:t>
            </a:r>
            <a:r>
              <a:rPr lang="zh-CN" altLang="en-US" dirty="0"/>
              <a:t>就行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6122-BC35-456E-857A-4FAE42F0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上传浏览器信息  </a:t>
            </a:r>
            <a:r>
              <a:rPr lang="en-US" altLang="zh-CN" dirty="0"/>
              <a:t>badges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7449D-456F-4BF8-BA27-0D2BCEDD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URL:</a:t>
            </a:r>
          </a:p>
          <a:p>
            <a:pPr lvl="1"/>
            <a:r>
              <a:rPr lang="en-US" altLang="zh-CN" dirty="0">
                <a:hlinkClick r:id="rId2"/>
              </a:rPr>
              <a:t>https://www.fullrank.top/api/jjpark/</a:t>
            </a:r>
            <a:r>
              <a:rPr lang="en-US" altLang="zh-CN" dirty="0"/>
              <a:t>badge/</a:t>
            </a:r>
          </a:p>
          <a:p>
            <a:r>
              <a:rPr lang="en-US" altLang="zh-CN" dirty="0"/>
              <a:t>Method: POST</a:t>
            </a:r>
          </a:p>
          <a:p>
            <a:r>
              <a:rPr lang="en-US" altLang="zh-CN" dirty="0"/>
              <a:t>Request: </a:t>
            </a:r>
            <a:r>
              <a:rPr lang="zh-CN" altLang="en-US" dirty="0"/>
              <a:t>（从</a:t>
            </a:r>
            <a:r>
              <a:rPr lang="en-US" altLang="zh-CN" dirty="0" err="1"/>
              <a:t>deviceInfo</a:t>
            </a:r>
            <a:r>
              <a:rPr lang="zh-CN" altLang="en-US" dirty="0"/>
              <a:t>中获取的手机浏览器自带信息）</a:t>
            </a:r>
            <a:endParaRPr lang="en-US" altLang="zh-CN" dirty="0"/>
          </a:p>
          <a:p>
            <a:pPr lvl="1"/>
            <a:r>
              <a:rPr lang="en-US" altLang="zh-CN" dirty="0"/>
              <a:t>browser </a:t>
            </a:r>
          </a:p>
          <a:p>
            <a:pPr lvl="1"/>
            <a:r>
              <a:rPr lang="en-US" altLang="zh-CN" dirty="0"/>
              <a:t>version </a:t>
            </a:r>
          </a:p>
          <a:p>
            <a:pPr lvl="1"/>
            <a:r>
              <a:rPr lang="en-US" altLang="zh-CN" dirty="0"/>
              <a:t>device</a:t>
            </a:r>
          </a:p>
          <a:p>
            <a:pPr lvl="1"/>
            <a:r>
              <a:rPr lang="en-US" altLang="zh-CN" dirty="0" err="1"/>
              <a:t>os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Return: </a:t>
            </a:r>
          </a:p>
          <a:p>
            <a:pPr lvl="1"/>
            <a:r>
              <a:rPr lang="en-US" altLang="zh-CN" dirty="0"/>
              <a:t>200 OK</a:t>
            </a:r>
          </a:p>
          <a:p>
            <a:pPr lvl="1"/>
            <a:r>
              <a:rPr lang="en-US" altLang="zh-CN" dirty="0"/>
              <a:t>{    </a:t>
            </a:r>
            <a:r>
              <a:rPr lang="en-US" altLang="zh-CN" b="1" dirty="0">
                <a:solidFill>
                  <a:srgbClr val="FF0000"/>
                </a:solidFill>
              </a:rPr>
              <a:t>"id": 1</a:t>
            </a:r>
            <a:r>
              <a:rPr lang="en-US" altLang="zh-CN" dirty="0"/>
              <a:t>,    "browser": "safari",    "version": "1.1",    "device": "</a:t>
            </a:r>
            <a:r>
              <a:rPr lang="en-US" altLang="zh-CN" dirty="0" err="1"/>
              <a:t>iphone</a:t>
            </a:r>
            <a:r>
              <a:rPr lang="en-US" altLang="zh-CN" dirty="0"/>
              <a:t> 7",    "</a:t>
            </a:r>
            <a:r>
              <a:rPr lang="en-US" altLang="zh-CN" dirty="0" err="1"/>
              <a:t>os</a:t>
            </a:r>
            <a:r>
              <a:rPr lang="en-US" altLang="zh-CN" dirty="0"/>
              <a:t>": "</a:t>
            </a:r>
            <a:r>
              <a:rPr lang="en-US" altLang="zh-CN" dirty="0" err="1"/>
              <a:t>ios</a:t>
            </a:r>
            <a:r>
              <a:rPr lang="en-US" altLang="zh-CN" dirty="0"/>
              <a:t>",    "timestamp": "2019-06-21T16:26:02.041230+08:00"}</a:t>
            </a:r>
          </a:p>
          <a:p>
            <a:pPr lvl="1"/>
            <a:r>
              <a:rPr lang="zh-CN" altLang="en-US" dirty="0"/>
              <a:t>需要在本地保存</a:t>
            </a:r>
            <a:r>
              <a:rPr lang="en-US" altLang="zh-CN" dirty="0" err="1"/>
              <a:t>badge_id</a:t>
            </a:r>
            <a:r>
              <a:rPr lang="zh-CN" altLang="en-US" dirty="0"/>
              <a:t>用户上报用户分享操作信息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73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6122-BC35-456E-857A-4FAE42F0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打开硬件控制（</a:t>
            </a:r>
            <a:r>
              <a:rPr lang="en-US" altLang="zh-CN" dirty="0"/>
              <a:t>device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7449D-456F-4BF8-BA27-0D2BCEDD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URL:</a:t>
            </a:r>
          </a:p>
          <a:p>
            <a:pPr lvl="1"/>
            <a:r>
              <a:rPr lang="en-US" altLang="zh-CN" dirty="0"/>
              <a:t>https://www.fullrank.top/api/jjpark/device/control/on/&lt;1-6&gt;</a:t>
            </a:r>
          </a:p>
          <a:p>
            <a:pPr lvl="1"/>
            <a:r>
              <a:rPr lang="zh-CN" altLang="en-US" dirty="0"/>
              <a:t>（这个最后的</a:t>
            </a:r>
            <a:r>
              <a:rPr lang="en-US" altLang="zh-CN" dirty="0"/>
              <a:t>id</a:t>
            </a:r>
            <a:r>
              <a:rPr lang="zh-CN" altLang="en-US" dirty="0"/>
              <a:t>是用户点击图片的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1-6</a:t>
            </a:r>
            <a:r>
              <a:rPr lang="zh-CN" altLang="en-US" dirty="0"/>
              <a:t>））</a:t>
            </a:r>
            <a:endParaRPr lang="en-US" altLang="zh-CN" dirty="0"/>
          </a:p>
          <a:p>
            <a:r>
              <a:rPr lang="en-US" altLang="zh-CN" dirty="0"/>
              <a:t>Method: GET</a:t>
            </a:r>
          </a:p>
          <a:p>
            <a:r>
              <a:rPr lang="en-US" altLang="zh-CN" dirty="0"/>
              <a:t>Request: </a:t>
            </a:r>
          </a:p>
          <a:p>
            <a:r>
              <a:rPr lang="en-US" altLang="zh-CN" dirty="0"/>
              <a:t>Return: </a:t>
            </a:r>
          </a:p>
          <a:p>
            <a:pPr lvl="1"/>
            <a:r>
              <a:rPr lang="en-US" altLang="zh-CN" dirty="0"/>
              <a:t>200 OK</a:t>
            </a:r>
          </a:p>
          <a:p>
            <a:pPr lvl="1"/>
            <a:r>
              <a:rPr lang="zh-CN" altLang="en-US" dirty="0"/>
              <a:t>如果不是</a:t>
            </a:r>
            <a:r>
              <a:rPr lang="en-US" altLang="zh-CN" dirty="0"/>
              <a:t>200</a:t>
            </a:r>
            <a:r>
              <a:rPr lang="zh-CN" altLang="en-US" dirty="0"/>
              <a:t>需要重试几次，这个是控制硬件的关键接口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854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6122-BC35-456E-857A-4FAE42F0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关闭硬件控制（</a:t>
            </a:r>
            <a:r>
              <a:rPr lang="en-US" altLang="zh-CN" dirty="0"/>
              <a:t>device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7449D-456F-4BF8-BA27-0D2BCEDD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URL:</a:t>
            </a:r>
          </a:p>
          <a:p>
            <a:pPr lvl="1"/>
            <a:r>
              <a:rPr lang="en-US" altLang="zh-CN" dirty="0"/>
              <a:t>https://www.fullrank.top/api/jjpark/device/control/off/&lt;1-6&gt;</a:t>
            </a:r>
          </a:p>
          <a:p>
            <a:pPr lvl="1"/>
            <a:r>
              <a:rPr lang="zh-CN" altLang="en-US" dirty="0"/>
              <a:t>（这个最后的</a:t>
            </a:r>
            <a:r>
              <a:rPr lang="en-US" altLang="zh-CN" dirty="0"/>
              <a:t>id</a:t>
            </a:r>
            <a:r>
              <a:rPr lang="zh-CN" altLang="en-US" dirty="0"/>
              <a:t>是用户点击图片的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1-6</a:t>
            </a:r>
            <a:r>
              <a:rPr lang="zh-CN" altLang="en-US" dirty="0"/>
              <a:t>））</a:t>
            </a:r>
            <a:endParaRPr lang="en-US" altLang="zh-CN" dirty="0"/>
          </a:p>
          <a:p>
            <a:r>
              <a:rPr lang="en-US" altLang="zh-CN" dirty="0"/>
              <a:t>Method: GET</a:t>
            </a:r>
          </a:p>
          <a:p>
            <a:r>
              <a:rPr lang="en-US" altLang="zh-CN" dirty="0"/>
              <a:t>Request: </a:t>
            </a:r>
          </a:p>
          <a:p>
            <a:r>
              <a:rPr lang="en-US" altLang="zh-CN" dirty="0"/>
              <a:t>Return: </a:t>
            </a:r>
          </a:p>
          <a:p>
            <a:pPr lvl="1"/>
            <a:r>
              <a:rPr lang="en-US" altLang="zh-CN" dirty="0"/>
              <a:t>200 OK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gif</a:t>
            </a:r>
            <a:r>
              <a:rPr lang="zh-CN" altLang="en-US" dirty="0"/>
              <a:t>展示的页面启动</a:t>
            </a:r>
            <a:r>
              <a:rPr lang="en-US" altLang="zh-CN" dirty="0"/>
              <a:t>timeout</a:t>
            </a:r>
            <a:r>
              <a:rPr lang="zh-CN" altLang="en-US" dirty="0"/>
              <a:t>，</a:t>
            </a:r>
            <a:r>
              <a:rPr lang="en-US" altLang="zh-CN" dirty="0"/>
              <a:t>3s</a:t>
            </a:r>
            <a:r>
              <a:rPr lang="zh-CN" altLang="en-US" dirty="0"/>
              <a:t>之后调用关闭硬件控制接口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61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6122-BC35-456E-857A-4FAE42F0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查询硬件控制（</a:t>
            </a:r>
            <a:r>
              <a:rPr lang="en-US" altLang="zh-CN" dirty="0"/>
              <a:t>device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--</a:t>
            </a:r>
            <a:r>
              <a:rPr lang="zh-CN" altLang="en-US" dirty="0"/>
              <a:t>备用接口，可用于确认之前控制状态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7449D-456F-4BF8-BA27-0D2BCEDD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URL:</a:t>
            </a:r>
          </a:p>
          <a:p>
            <a:pPr lvl="1"/>
            <a:r>
              <a:rPr lang="en-US" altLang="zh-CN" dirty="0"/>
              <a:t>https://www.fullrank.top/api/jjpark/device/control/&lt;1-6&gt;</a:t>
            </a:r>
          </a:p>
          <a:p>
            <a:pPr lvl="1"/>
            <a:r>
              <a:rPr lang="zh-CN" altLang="en-US" dirty="0"/>
              <a:t>（这个最后的</a:t>
            </a:r>
            <a:r>
              <a:rPr lang="en-US" altLang="zh-CN" dirty="0"/>
              <a:t>id</a:t>
            </a:r>
            <a:r>
              <a:rPr lang="zh-CN" altLang="en-US" dirty="0"/>
              <a:t>是用户点击图片的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1-6</a:t>
            </a:r>
            <a:r>
              <a:rPr lang="zh-CN" altLang="en-US" dirty="0"/>
              <a:t>））</a:t>
            </a:r>
            <a:endParaRPr lang="en-US" altLang="zh-CN" dirty="0"/>
          </a:p>
          <a:p>
            <a:r>
              <a:rPr lang="en-US" altLang="zh-CN" dirty="0"/>
              <a:t>Method: GET</a:t>
            </a:r>
          </a:p>
          <a:p>
            <a:r>
              <a:rPr lang="en-US" altLang="zh-CN" dirty="0"/>
              <a:t>Request: </a:t>
            </a:r>
          </a:p>
          <a:p>
            <a:r>
              <a:rPr lang="en-US" altLang="zh-CN" dirty="0"/>
              <a:t>Return: </a:t>
            </a:r>
          </a:p>
          <a:p>
            <a:pPr lvl="1"/>
            <a:r>
              <a:rPr lang="en-US" altLang="zh-CN" dirty="0"/>
              <a:t>200 OK</a:t>
            </a:r>
          </a:p>
          <a:p>
            <a:pPr lvl="1"/>
            <a:r>
              <a:rPr lang="zh-CN" altLang="en-US" dirty="0"/>
              <a:t>内容：</a:t>
            </a:r>
            <a:r>
              <a:rPr lang="en-US" altLang="zh-CN" dirty="0"/>
              <a:t>Pin xx Set to 0/1</a:t>
            </a:r>
          </a:p>
        </p:txBody>
      </p:sp>
    </p:spTree>
    <p:extLst>
      <p:ext uri="{BB962C8B-B14F-4D97-AF65-F5344CB8AC3E}">
        <p14:creationId xmlns:p14="http://schemas.microsoft.com/office/powerpoint/2010/main" val="68596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6122-BC35-456E-857A-4FAE42F0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上传用户选择信息（</a:t>
            </a:r>
            <a:r>
              <a:rPr lang="en-US" altLang="zh-CN" dirty="0"/>
              <a:t>choices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7449D-456F-4BF8-BA27-0D2BCEDD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URL:</a:t>
            </a:r>
          </a:p>
          <a:p>
            <a:pPr lvl="1"/>
            <a:r>
              <a:rPr lang="en-US" altLang="zh-CN" dirty="0"/>
              <a:t>https://www.fullrank.top/api/jjpark/choice/report/</a:t>
            </a:r>
          </a:p>
          <a:p>
            <a:r>
              <a:rPr lang="en-US" altLang="zh-CN" dirty="0"/>
              <a:t>Method: POST</a:t>
            </a:r>
          </a:p>
          <a:p>
            <a:r>
              <a:rPr lang="en-US" altLang="zh-CN" dirty="0"/>
              <a:t>Request: </a:t>
            </a:r>
          </a:p>
          <a:p>
            <a:pPr lvl="1"/>
            <a:r>
              <a:rPr lang="en-US" altLang="zh-CN" dirty="0"/>
              <a:t>{choice</a:t>
            </a:r>
            <a:r>
              <a:rPr lang="zh-CN" altLang="en-US" dirty="0"/>
              <a:t>：</a:t>
            </a:r>
            <a:r>
              <a:rPr lang="en-US" altLang="zh-CN" dirty="0"/>
              <a:t>&lt;1-6&gt;</a:t>
            </a:r>
            <a:r>
              <a:rPr lang="zh-CN" altLang="en-US" dirty="0"/>
              <a:t>用户选择的图片</a:t>
            </a:r>
            <a:r>
              <a:rPr lang="en-US" altLang="zh-CN" dirty="0"/>
              <a:t>id}</a:t>
            </a:r>
          </a:p>
          <a:p>
            <a:r>
              <a:rPr lang="en-US" altLang="zh-CN" dirty="0"/>
              <a:t>Return: </a:t>
            </a:r>
          </a:p>
          <a:p>
            <a:pPr lvl="1"/>
            <a:r>
              <a:rPr lang="en-US" altLang="zh-CN" dirty="0"/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185989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13EC7-05EF-4A5A-99E3-7B6F2907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上传分享操作信息  </a:t>
            </a:r>
            <a:r>
              <a:rPr lang="en-US" altLang="zh-CN" dirty="0"/>
              <a:t>share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768DC-0C4D-4F67-BC84-AA1D5D23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首先需要调用获取微信分享的</a:t>
            </a:r>
            <a:r>
              <a:rPr lang="en-US" altLang="zh-CN" dirty="0"/>
              <a:t>signature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https://www.fullrank.top/api/jjpark/wxlogin/share/</a:t>
            </a:r>
            <a:endParaRPr lang="en-US" altLang="zh-CN" dirty="0"/>
          </a:p>
          <a:p>
            <a:r>
              <a:rPr lang="en-US" altLang="zh-CN" dirty="0"/>
              <a:t>Method</a:t>
            </a:r>
            <a:r>
              <a:rPr lang="zh-CN" altLang="en-US" dirty="0"/>
              <a:t>： </a:t>
            </a:r>
            <a:r>
              <a:rPr lang="en-US" altLang="zh-CN" dirty="0"/>
              <a:t>GET</a:t>
            </a:r>
          </a:p>
          <a:p>
            <a:r>
              <a:rPr lang="en-US" altLang="zh-CN" dirty="0"/>
              <a:t>Return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          '</a:t>
            </a:r>
            <a:r>
              <a:rPr lang="en-US" altLang="zh-CN" dirty="0" err="1"/>
              <a:t>appId</a:t>
            </a:r>
            <a:r>
              <a:rPr lang="en-US" altLang="zh-CN" dirty="0"/>
              <a:t>': "wx5f60e7a12dacdeb2",</a:t>
            </a:r>
          </a:p>
          <a:p>
            <a:pPr lvl="1"/>
            <a:r>
              <a:rPr lang="en-US" altLang="zh-CN" dirty="0"/>
              <a:t>            'timestamp': timestamp,</a:t>
            </a:r>
          </a:p>
          <a:p>
            <a:pPr lvl="1"/>
            <a:r>
              <a:rPr lang="en-US" altLang="zh-CN" dirty="0"/>
              <a:t>            '</a:t>
            </a:r>
            <a:r>
              <a:rPr lang="en-US" altLang="zh-CN" dirty="0" err="1"/>
              <a:t>nonceStr</a:t>
            </a:r>
            <a:r>
              <a:rPr lang="en-US" altLang="zh-CN" dirty="0"/>
              <a:t>': </a:t>
            </a:r>
            <a:r>
              <a:rPr lang="en-US" altLang="zh-CN" dirty="0" err="1"/>
              <a:t>noncestr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           'signature': signature,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zh-CN" altLang="en-US" dirty="0"/>
              <a:t>填写到</a:t>
            </a:r>
            <a:r>
              <a:rPr lang="en-US" altLang="zh-CN" dirty="0" err="1"/>
              <a:t>wxconfig</a:t>
            </a:r>
            <a:r>
              <a:rPr lang="zh-CN" altLang="en-US" dirty="0"/>
              <a:t>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621</Words>
  <Application>Microsoft Office PowerPoint</Application>
  <PresentationFormat>宽屏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申请控制权  licenses</vt:lpstr>
      <vt:lpstr>释放控制权  licenses</vt:lpstr>
      <vt:lpstr>上传浏览器信息  badges</vt:lpstr>
      <vt:lpstr>打开硬件控制（device）</vt:lpstr>
      <vt:lpstr>关闭硬件控制（device）</vt:lpstr>
      <vt:lpstr>查询硬件控制（device）  --备用接口，可用于确认之前控制状态</vt:lpstr>
      <vt:lpstr>上传用户选择信息（choices）</vt:lpstr>
      <vt:lpstr>上传分享操作信息  share</vt:lpstr>
      <vt:lpstr>上传分享操作信息 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matthew gan</dc:creator>
  <cp:lastModifiedBy>matthew gan</cp:lastModifiedBy>
  <cp:revision>41</cp:revision>
  <dcterms:created xsi:type="dcterms:W3CDTF">2019-06-21T07:16:02Z</dcterms:created>
  <dcterms:modified xsi:type="dcterms:W3CDTF">2019-06-21T08:30:03Z</dcterms:modified>
</cp:coreProperties>
</file>