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5" r:id="rId1"/>
  </p:sldMasterIdLst>
  <p:notesMasterIdLst>
    <p:notesMasterId r:id="rId7"/>
  </p:notesMasterIdLst>
  <p:sldIdLst>
    <p:sldId id="357" r:id="rId2"/>
    <p:sldId id="265" r:id="rId3"/>
    <p:sldId id="358" r:id="rId4"/>
    <p:sldId id="359" r:id="rId5"/>
    <p:sldId id="268" r:id="rId6"/>
  </p:sldIdLst>
  <p:sldSz cx="12192000" cy="6858000"/>
  <p:notesSz cx="6858000" cy="9144000"/>
  <p:embeddedFontLs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Segoe UI Light" panose="020B0502040204020203" pitchFamily="34" charset="0"/>
      <p:regular r:id="rId12"/>
      <p:italic r:id="rId13"/>
    </p:embeddedFont>
    <p:embeddedFont>
      <p:font typeface="Segoe UI Semibold" panose="020B0702040204020203" pitchFamily="34" charset="0"/>
      <p:bold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46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BC0"/>
    <a:srgbClr val="7986CB"/>
    <a:srgbClr val="E57373"/>
    <a:srgbClr val="3C3C3C"/>
    <a:srgbClr val="646464"/>
    <a:srgbClr val="FF7C80"/>
    <a:srgbClr val="EDEDED"/>
    <a:srgbClr val="F44336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7" autoAdjust="0"/>
    <p:restoredTop sz="96242" autoAdjust="0"/>
  </p:normalViewPr>
  <p:slideViewPr>
    <p:cSldViewPr snapToGrid="0">
      <p:cViewPr varScale="1">
        <p:scale>
          <a:sx n="114" d="100"/>
          <a:sy n="114" d="100"/>
        </p:scale>
        <p:origin x="684" y="114"/>
      </p:cViewPr>
      <p:guideLst>
        <p:guide pos="846"/>
        <p:guide pos="6834"/>
        <p:guide orient="horz" pos="504"/>
        <p:guide orient="horz" pos="3816"/>
        <p:guide pos="3840"/>
        <p:guide orient="horz" pos="2160"/>
        <p:guide pos="1209"/>
        <p:guide pos="6471"/>
        <p:guide pos="42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5D971959-953B-463E-BAAE-BE8CB048C413}" type="datetimeFigureOut">
              <a:rPr lang="fr-FR" smtClean="0"/>
              <a:pPr/>
              <a:t>25/09/2019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01BB0138-77EE-466A-BAEB-47D907700EE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59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55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235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833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2059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434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18958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6853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438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1503403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6727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2224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2085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4362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21516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9945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9117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1390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44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5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62A3B4-90FB-4299-99EA-8A003311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418" y="2781300"/>
            <a:ext cx="2073164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27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460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18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004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0322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112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9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833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8573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44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900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683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40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00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45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5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269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183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525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9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5" r:id="rId2"/>
    <p:sldLayoutId id="2147483726" r:id="rId3"/>
    <p:sldLayoutId id="2147483682" r:id="rId4"/>
    <p:sldLayoutId id="2147483683" r:id="rId5"/>
    <p:sldLayoutId id="2147483684" r:id="rId6"/>
    <p:sldLayoutId id="2147483685" r:id="rId7"/>
    <p:sldLayoutId id="2147483701" r:id="rId8"/>
    <p:sldLayoutId id="2147483724" r:id="rId9"/>
    <p:sldLayoutId id="2147483678" r:id="rId10"/>
    <p:sldLayoutId id="2147483656" r:id="rId11"/>
    <p:sldLayoutId id="2147483679" r:id="rId12"/>
    <p:sldLayoutId id="2147483680" r:id="rId13"/>
    <p:sldLayoutId id="2147483681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2" r:id="rId46"/>
    <p:sldLayoutId id="2147483721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853ED-FB66-450E-9505-B68A21CD9B6F}"/>
              </a:ext>
            </a:extLst>
          </p:cNvPr>
          <p:cNvSpPr txBox="1"/>
          <p:nvPr/>
        </p:nvSpPr>
        <p:spPr>
          <a:xfrm>
            <a:off x="703706" y="659011"/>
            <a:ext cx="4833027" cy="5539978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/>
            <a:r>
              <a:rPr lang="en-IN" sz="4800" b="1" dirty="0">
                <a:solidFill>
                  <a:schemeClr val="tx2">
                    <a:lumMod val="90000"/>
                    <a:lumOff val="10000"/>
                  </a:schemeClr>
                </a:solidFill>
                <a:ea typeface="Fira Code Retina" panose="020B0509050000020004" pitchFamily="49" charset="0"/>
              </a:rPr>
              <a:t>Cellular </a:t>
            </a:r>
          </a:p>
          <a:p>
            <a:pPr algn="l"/>
            <a:r>
              <a:rPr lang="en-IN" sz="4800" b="1" dirty="0">
                <a:solidFill>
                  <a:schemeClr val="tx2">
                    <a:lumMod val="90000"/>
                    <a:lumOff val="10000"/>
                  </a:schemeClr>
                </a:solidFill>
                <a:ea typeface="Fira Code Retina" panose="020B0509050000020004" pitchFamily="49" charset="0"/>
              </a:rPr>
              <a:t>Networks</a:t>
            </a:r>
          </a:p>
          <a:p>
            <a:pPr algn="l"/>
            <a:endParaRPr lang="en-IN" sz="48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endParaRPr lang="en-IN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IN" sz="2300" dirty="0">
                <a:solidFill>
                  <a:schemeClr val="tx2">
                    <a:lumMod val="90000"/>
                    <a:lumOff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MAHARSHI BHAVSAR - 11</a:t>
            </a:r>
          </a:p>
          <a:p>
            <a:r>
              <a:rPr lang="en-IN" sz="2300" dirty="0">
                <a:solidFill>
                  <a:schemeClr val="tx2">
                    <a:lumMod val="90000"/>
                    <a:lumOff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MIHIR DARJI - 13</a:t>
            </a:r>
          </a:p>
        </p:txBody>
      </p:sp>
    </p:spTree>
    <p:extLst>
      <p:ext uri="{BB962C8B-B14F-4D97-AF65-F5344CB8AC3E}">
        <p14:creationId xmlns:p14="http://schemas.microsoft.com/office/powerpoint/2010/main" val="11222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A0F5C-5C6B-47C2-96B1-DCDB923954D3}"/>
              </a:ext>
            </a:extLst>
          </p:cNvPr>
          <p:cNvSpPr txBox="1"/>
          <p:nvPr/>
        </p:nvSpPr>
        <p:spPr>
          <a:xfrm>
            <a:off x="1317625" y="1207901"/>
            <a:ext cx="9505950" cy="3532185"/>
          </a:xfrm>
          <a:prstGeom prst="rect">
            <a:avLst/>
          </a:prstGeom>
          <a:noFill/>
        </p:spPr>
        <p:txBody>
          <a:bodyPr wrap="square" lIns="0" rIns="0" b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IN" sz="6000" dirty="0">
                <a:solidFill>
                  <a:srgbClr val="7986C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Why?</a:t>
            </a:r>
          </a:p>
          <a:p>
            <a:pPr>
              <a:lnSpc>
                <a:spcPct val="90000"/>
              </a:lnSpc>
            </a:pPr>
            <a:endParaRPr lang="en-IN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3C3C"/>
                </a:solidFill>
                <a:cs typeface="Segoe UI Semibold" panose="020B0702040204020203" pitchFamily="34" charset="0"/>
              </a:rPr>
              <a:t>Communication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3C3C"/>
                </a:solidFill>
                <a:cs typeface="Segoe UI Semibold" panose="020B0702040204020203" pitchFamily="34" charset="0"/>
              </a:rPr>
              <a:t>Over long distances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3C3C"/>
                </a:solidFill>
                <a:cs typeface="Segoe UI Semibold" panose="020B0702040204020203" pitchFamily="34" charset="0"/>
              </a:rPr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3452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A0F5C-5C6B-47C2-96B1-DCDB923954D3}"/>
              </a:ext>
            </a:extLst>
          </p:cNvPr>
          <p:cNvSpPr txBox="1"/>
          <p:nvPr/>
        </p:nvSpPr>
        <p:spPr>
          <a:xfrm>
            <a:off x="1317625" y="805229"/>
            <a:ext cx="9505950" cy="4926413"/>
          </a:xfrm>
          <a:prstGeom prst="rect">
            <a:avLst/>
          </a:prstGeom>
          <a:noFill/>
        </p:spPr>
        <p:txBody>
          <a:bodyPr wrap="square" lIns="0" rIns="0" b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IN" sz="54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does it </a:t>
            </a:r>
            <a:r>
              <a:rPr lang="en-IN" sz="5400" dirty="0">
                <a:solidFill>
                  <a:srgbClr val="7986C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provide</a:t>
            </a:r>
            <a:r>
              <a:rPr lang="en-IN" sz="54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pPr>
              <a:lnSpc>
                <a:spcPct val="90000"/>
              </a:lnSpc>
            </a:pPr>
            <a:endParaRPr lang="en-IN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3C3C"/>
                </a:solidFill>
                <a:cs typeface="Segoe UI Semibold" panose="020B0702040204020203" pitchFamily="34" charset="0"/>
              </a:rPr>
              <a:t>Hierarchical structure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3C3C"/>
                </a:solidFill>
                <a:cs typeface="Segoe UI Semibold" panose="020B0702040204020203" pitchFamily="34" charset="0"/>
              </a:rPr>
              <a:t>Large geographical coverage area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3C3C"/>
                </a:solidFill>
                <a:cs typeface="Segoe UI Semibold" panose="020B0702040204020203" pitchFamily="34" charset="0"/>
              </a:rPr>
              <a:t>Reduced interference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3C3C"/>
                </a:solidFill>
                <a:cs typeface="Segoe UI Semibold" panose="020B0702040204020203" pitchFamily="34" charset="0"/>
              </a:rPr>
              <a:t>Transparent handovers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3C3C"/>
                </a:solidFill>
                <a:cs typeface="Segoe UI Semibold" panose="020B0702040204020203" pitchFamily="34" charset="0"/>
              </a:rPr>
              <a:t>Roaming</a:t>
            </a:r>
          </a:p>
        </p:txBody>
      </p:sp>
    </p:spTree>
    <p:extLst>
      <p:ext uri="{BB962C8B-B14F-4D97-AF65-F5344CB8AC3E}">
        <p14:creationId xmlns:p14="http://schemas.microsoft.com/office/powerpoint/2010/main" val="4272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A0F5C-5C6B-47C2-96B1-DCDB923954D3}"/>
              </a:ext>
            </a:extLst>
          </p:cNvPr>
          <p:cNvSpPr txBox="1"/>
          <p:nvPr/>
        </p:nvSpPr>
        <p:spPr>
          <a:xfrm>
            <a:off x="1431998" y="2746742"/>
            <a:ext cx="9328004" cy="877163"/>
          </a:xfrm>
          <a:prstGeom prst="rect">
            <a:avLst/>
          </a:prstGeom>
          <a:noFill/>
        </p:spPr>
        <p:txBody>
          <a:bodyPr wrap="square" lIns="0" rIns="0" b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60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does it </a:t>
            </a:r>
            <a:r>
              <a:rPr lang="en-IN" sz="6000" dirty="0">
                <a:solidFill>
                  <a:srgbClr val="7986C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work</a:t>
            </a:r>
            <a:r>
              <a:rPr lang="en-IN" sz="6000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155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D469C-CBD2-4240-BE68-E05528D4CA48}"/>
              </a:ext>
            </a:extLst>
          </p:cNvPr>
          <p:cNvSpPr/>
          <p:nvPr/>
        </p:nvSpPr>
        <p:spPr>
          <a:xfrm>
            <a:off x="1343025" y="800100"/>
            <a:ext cx="3012758" cy="2525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DA5E9-7438-4C1D-8A34-0F075881A0A0}"/>
              </a:ext>
            </a:extLst>
          </p:cNvPr>
          <p:cNvSpPr txBox="1"/>
          <p:nvPr/>
        </p:nvSpPr>
        <p:spPr>
          <a:xfrm>
            <a:off x="1769404" y="110854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Capitalize.</a:t>
            </a:r>
            <a:endParaRPr lang="fr-FR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93352-36BD-4A8C-9D9B-4EFC4D914861}"/>
              </a:ext>
            </a:extLst>
          </p:cNvPr>
          <p:cNvSpPr txBox="1"/>
          <p:nvPr/>
        </p:nvSpPr>
        <p:spPr>
          <a:xfrm>
            <a:off x="1766874" y="1667374"/>
            <a:ext cx="2160000" cy="13869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Efficiently unleash cross-media information without cross-media value. Quickly maximize timely deliverables for real-time schemas.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E3999-A88E-4243-86F0-19D247FE632D}"/>
              </a:ext>
            </a:extLst>
          </p:cNvPr>
          <p:cNvSpPr/>
          <p:nvPr/>
        </p:nvSpPr>
        <p:spPr>
          <a:xfrm>
            <a:off x="4589622" y="800100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0242F5-3C4C-4190-AA17-FAD68F4FADF5}"/>
              </a:ext>
            </a:extLst>
          </p:cNvPr>
          <p:cNvSpPr txBox="1"/>
          <p:nvPr/>
        </p:nvSpPr>
        <p:spPr>
          <a:xfrm>
            <a:off x="5016001" y="110854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Leverage.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BD5DEA-7A05-435B-A0F3-E69E4E67B4DD}"/>
              </a:ext>
            </a:extLst>
          </p:cNvPr>
          <p:cNvSpPr txBox="1"/>
          <p:nvPr/>
        </p:nvSpPr>
        <p:spPr>
          <a:xfrm>
            <a:off x="5013471" y="1667374"/>
            <a:ext cx="2160000" cy="7965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Bring to the table win-win survival strategies to ensure proactive domination.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AF9EC3-6524-4DA7-A28D-10C323F438B9}"/>
              </a:ext>
            </a:extLst>
          </p:cNvPr>
          <p:cNvSpPr/>
          <p:nvPr/>
        </p:nvSpPr>
        <p:spPr>
          <a:xfrm>
            <a:off x="7836219" y="800100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8D6CC8-CE98-4EE2-A6AF-AC6D91AE8860}"/>
              </a:ext>
            </a:extLst>
          </p:cNvPr>
          <p:cNvSpPr txBox="1"/>
          <p:nvPr/>
        </p:nvSpPr>
        <p:spPr>
          <a:xfrm>
            <a:off x="8262598" y="110854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Innovate.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240234-5B98-4B7D-B388-5DF535851BF9}"/>
              </a:ext>
            </a:extLst>
          </p:cNvPr>
          <p:cNvSpPr txBox="1"/>
          <p:nvPr/>
        </p:nvSpPr>
        <p:spPr>
          <a:xfrm>
            <a:off x="8260068" y="1667374"/>
            <a:ext cx="2160000" cy="11099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Podcasting operational change management inside of workflows to establish a framework.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CFD70C-9766-4BCF-BD66-9AD7269FC79C}"/>
              </a:ext>
            </a:extLst>
          </p:cNvPr>
          <p:cNvSpPr/>
          <p:nvPr/>
        </p:nvSpPr>
        <p:spPr>
          <a:xfrm>
            <a:off x="1343025" y="3532432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8CAA22-948A-49F4-966A-568F2B37D4FE}"/>
              </a:ext>
            </a:extLst>
          </p:cNvPr>
          <p:cNvSpPr txBox="1"/>
          <p:nvPr/>
        </p:nvSpPr>
        <p:spPr>
          <a:xfrm>
            <a:off x="1769404" y="3840879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Education.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A9367C-BCC7-4CA8-B564-C5BA6EFDFCF6}"/>
              </a:ext>
            </a:extLst>
          </p:cNvPr>
          <p:cNvSpPr txBox="1"/>
          <p:nvPr/>
        </p:nvSpPr>
        <p:spPr>
          <a:xfrm>
            <a:off x="1766874" y="4399706"/>
            <a:ext cx="2160000" cy="7965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Collaboratively administrate empowered markets via plug-and-play networks.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D13352-194B-4025-A540-96418CA3CF34}"/>
              </a:ext>
            </a:extLst>
          </p:cNvPr>
          <p:cNvSpPr/>
          <p:nvPr/>
        </p:nvSpPr>
        <p:spPr>
          <a:xfrm>
            <a:off x="4589622" y="3532432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F862CD-5B36-4861-AB2B-DDFC78541036}"/>
              </a:ext>
            </a:extLst>
          </p:cNvPr>
          <p:cNvSpPr txBox="1"/>
          <p:nvPr/>
        </p:nvSpPr>
        <p:spPr>
          <a:xfrm>
            <a:off x="5016001" y="3840879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Progress.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15A551-56DF-4594-AB54-8050E4260E3A}"/>
              </a:ext>
            </a:extLst>
          </p:cNvPr>
          <p:cNvSpPr txBox="1"/>
          <p:nvPr/>
        </p:nvSpPr>
        <p:spPr>
          <a:xfrm>
            <a:off x="5013471" y="4399706"/>
            <a:ext cx="2160000" cy="11099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/>
              <a:t>Objectively innovate empowered manufactured products whereas parallel platforms.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74D3CF-2BB2-4EF5-8FB2-433C1A10B5A3}"/>
              </a:ext>
            </a:extLst>
          </p:cNvPr>
          <p:cNvSpPr/>
          <p:nvPr/>
        </p:nvSpPr>
        <p:spPr>
          <a:xfrm>
            <a:off x="7836219" y="3532432"/>
            <a:ext cx="3012758" cy="2525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BC405-428F-408E-8595-172CE79AE6B3}"/>
              </a:ext>
            </a:extLst>
          </p:cNvPr>
          <p:cNvSpPr txBox="1"/>
          <p:nvPr/>
        </p:nvSpPr>
        <p:spPr>
          <a:xfrm>
            <a:off x="8262598" y="3840879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Productivity.</a:t>
            </a:r>
            <a:endParaRPr lang="fr-FR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08EF1C-09AF-4842-83E7-962720BC5CE5}"/>
              </a:ext>
            </a:extLst>
          </p:cNvPr>
          <p:cNvSpPr txBox="1"/>
          <p:nvPr/>
        </p:nvSpPr>
        <p:spPr>
          <a:xfrm>
            <a:off x="8260068" y="4399706"/>
            <a:ext cx="2160000" cy="7965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Proactively envisioned multimedia based expertise and cross-media growth strategies. </a:t>
            </a:r>
          </a:p>
        </p:txBody>
      </p:sp>
    </p:spTree>
    <p:extLst>
      <p:ext uri="{BB962C8B-B14F-4D97-AF65-F5344CB8AC3E}">
        <p14:creationId xmlns:p14="http://schemas.microsoft.com/office/powerpoint/2010/main" val="232869279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117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Wingdings</vt:lpstr>
      <vt:lpstr>Segoe UI</vt:lpstr>
      <vt:lpstr>Segoe UI Semibold</vt:lpstr>
      <vt:lpstr>Segoe UI Light</vt:lpstr>
      <vt:lpstr>Arial</vt:lpstr>
      <vt:lpstr>Verdana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Networks</dc:title>
  <dc:creator>Maharshi</dc:creator>
  <cp:keywords/>
  <cp:lastModifiedBy>droid</cp:lastModifiedBy>
  <cp:revision>339</cp:revision>
  <dcterms:created xsi:type="dcterms:W3CDTF">2018-11-08T16:43:29Z</dcterms:created>
  <dcterms:modified xsi:type="dcterms:W3CDTF">2019-09-25T20:25:54Z</dcterms:modified>
</cp:coreProperties>
</file>