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79ED-701E-4EA5-A742-0BC8BE9C6104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053F-021E-4883-9770-BD0670CA70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6830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79ED-701E-4EA5-A742-0BC8BE9C6104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053F-021E-4883-9770-BD0670CA70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787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79ED-701E-4EA5-A742-0BC8BE9C6104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053F-021E-4883-9770-BD0670CA70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6418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79ED-701E-4EA5-A742-0BC8BE9C6104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053F-021E-4883-9770-BD0670CA70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455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79ED-701E-4EA5-A742-0BC8BE9C6104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053F-021E-4883-9770-BD0670CA70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215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79ED-701E-4EA5-A742-0BC8BE9C6104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053F-021E-4883-9770-BD0670CA70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1402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79ED-701E-4EA5-A742-0BC8BE9C6104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053F-021E-4883-9770-BD0670CA70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677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79ED-701E-4EA5-A742-0BC8BE9C6104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053F-021E-4883-9770-BD0670CA70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5016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79ED-701E-4EA5-A742-0BC8BE9C6104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053F-021E-4883-9770-BD0670CA70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3040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79ED-701E-4EA5-A742-0BC8BE9C6104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053F-021E-4883-9770-BD0670CA70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3476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79ED-701E-4EA5-A742-0BC8BE9C6104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053F-021E-4883-9770-BD0670CA70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568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179ED-701E-4EA5-A742-0BC8BE9C6104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E053F-021E-4883-9770-BD0670CA70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3057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85505" y="1463040"/>
            <a:ext cx="665019" cy="64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a3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85505" y="2754283"/>
            <a:ext cx="665019" cy="6483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b3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6724996" y="1155469"/>
            <a:ext cx="2477193" cy="25852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>
            <a:off x="3325091" y="1787236"/>
            <a:ext cx="3217025" cy="407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3325091" y="2448098"/>
            <a:ext cx="3150524" cy="630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518757" y="4045526"/>
            <a:ext cx="665019" cy="64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518757" y="5336769"/>
            <a:ext cx="665019" cy="6483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731820" y="4045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765072" y="52916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9486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/>
          <p:nvPr/>
        </p:nvSpPr>
        <p:spPr>
          <a:xfrm>
            <a:off x="3667607" y="889460"/>
            <a:ext cx="3057389" cy="295102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橢圓 2"/>
          <p:cNvSpPr/>
          <p:nvPr/>
        </p:nvSpPr>
        <p:spPr>
          <a:xfrm>
            <a:off x="4533208" y="1748442"/>
            <a:ext cx="1751214" cy="175952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363286" y="955963"/>
            <a:ext cx="665019" cy="64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</a:t>
            </a:r>
            <a:endParaRPr lang="zh-TW" altLang="en-US" dirty="0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2177935" y="1221971"/>
            <a:ext cx="2701636" cy="623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186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橢圓 6"/>
          <p:cNvSpPr/>
          <p:nvPr/>
        </p:nvSpPr>
        <p:spPr>
          <a:xfrm>
            <a:off x="1923011" y="917169"/>
            <a:ext cx="3862759" cy="375458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/>
          <p:cNvCxnSpPr/>
          <p:nvPr/>
        </p:nvCxnSpPr>
        <p:spPr>
          <a:xfrm>
            <a:off x="831273" y="2693325"/>
            <a:ext cx="5910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3854390" y="274320"/>
            <a:ext cx="0" cy="5453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7506393" y="4314305"/>
            <a:ext cx="34664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V="1">
            <a:off x="7797338" y="2794460"/>
            <a:ext cx="3300153" cy="1877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10615352" y="2528453"/>
            <a:ext cx="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9227127" y="3302121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9447414" y="436644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10615352" y="35484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6799811" y="5544589"/>
            <a:ext cx="132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Sin(theta) =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5638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245629" y="1828800"/>
            <a:ext cx="3388822" cy="23358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</p:txBody>
      </p:sp>
      <p:sp>
        <p:nvSpPr>
          <p:cNvPr id="5" name="橢圓 4"/>
          <p:cNvSpPr/>
          <p:nvPr/>
        </p:nvSpPr>
        <p:spPr>
          <a:xfrm>
            <a:off x="2021688" y="1812175"/>
            <a:ext cx="1511222" cy="147966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6340633" y="1942405"/>
            <a:ext cx="1664523" cy="825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739943" y="3158834"/>
            <a:ext cx="1664523" cy="82573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3981796" y="2211185"/>
            <a:ext cx="1803862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>
            <a:off x="3865418" y="2768138"/>
            <a:ext cx="21696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047187" y="2330399"/>
            <a:ext cx="957969" cy="4220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8273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2021688" y="3632662"/>
            <a:ext cx="1511222" cy="147966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7834455" y="3849805"/>
            <a:ext cx="2106250" cy="1262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3884019" y="4049040"/>
            <a:ext cx="3657518" cy="16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 flipV="1">
            <a:off x="3865418" y="4588625"/>
            <a:ext cx="3676119" cy="47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947447" y="302814"/>
            <a:ext cx="2971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HTTP, HTTPS: HTTP document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414107" y="1624810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HTTP Request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900344" y="5201999"/>
            <a:ext cx="162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HTTP Response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4075169" y="2674865"/>
            <a:ext cx="1072342" cy="1112736"/>
            <a:chOff x="3532909" y="4140323"/>
            <a:chExt cx="1072342" cy="1112736"/>
          </a:xfrm>
        </p:grpSpPr>
        <p:sp>
          <p:nvSpPr>
            <p:cNvPr id="12" name="矩形 11"/>
            <p:cNvSpPr/>
            <p:nvPr/>
          </p:nvSpPr>
          <p:spPr>
            <a:xfrm>
              <a:off x="3532910" y="4140323"/>
              <a:ext cx="1072341" cy="55636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headers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3532909" y="4696691"/>
              <a:ext cx="1072341" cy="5563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body</a:t>
              </a:r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3681543" y="4935412"/>
            <a:ext cx="1072342" cy="1112736"/>
            <a:chOff x="3532909" y="4140323"/>
            <a:chExt cx="1072342" cy="1112736"/>
          </a:xfrm>
        </p:grpSpPr>
        <p:sp>
          <p:nvSpPr>
            <p:cNvPr id="18" name="矩形 17"/>
            <p:cNvSpPr/>
            <p:nvPr/>
          </p:nvSpPr>
          <p:spPr>
            <a:xfrm>
              <a:off x="3532910" y="4140323"/>
              <a:ext cx="1072341" cy="55636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headers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3532909" y="4696691"/>
              <a:ext cx="1072341" cy="55636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body</a:t>
              </a: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5989041" y="2623964"/>
            <a:ext cx="1072342" cy="1112736"/>
            <a:chOff x="3532909" y="4140323"/>
            <a:chExt cx="1072342" cy="1112736"/>
          </a:xfrm>
        </p:grpSpPr>
        <p:sp>
          <p:nvSpPr>
            <p:cNvPr id="21" name="矩形 20"/>
            <p:cNvSpPr/>
            <p:nvPr/>
          </p:nvSpPr>
          <p:spPr>
            <a:xfrm>
              <a:off x="3532910" y="4140323"/>
              <a:ext cx="1072341" cy="55636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headers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3532909" y="4696691"/>
              <a:ext cx="1072341" cy="55636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body</a:t>
              </a:r>
            </a:p>
          </p:txBody>
        </p:sp>
      </p:grpSp>
      <p:sp>
        <p:nvSpPr>
          <p:cNvPr id="23" name="文字方塊 22"/>
          <p:cNvSpPr txBox="1"/>
          <p:nvPr/>
        </p:nvSpPr>
        <p:spPr>
          <a:xfrm>
            <a:off x="4219588" y="2153542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GET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189221" y="217592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POST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3023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1805557" y="1371600"/>
            <a:ext cx="1511222" cy="147966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7618324" y="1588743"/>
            <a:ext cx="2106250" cy="1262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3667888" y="1787978"/>
            <a:ext cx="3657518" cy="16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 flipV="1">
            <a:off x="3649287" y="2327563"/>
            <a:ext cx="3676119" cy="47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947447" y="302814"/>
            <a:ext cx="2971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HTTP, HTTPS: HTTP document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272281" y="4284838"/>
            <a:ext cx="2106250" cy="12625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6" name="直線單箭頭接點 25"/>
          <p:cNvCxnSpPr/>
          <p:nvPr/>
        </p:nvCxnSpPr>
        <p:spPr>
          <a:xfrm>
            <a:off x="3204967" y="2667170"/>
            <a:ext cx="2610792" cy="1555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439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1805557" y="1371600"/>
            <a:ext cx="1511222" cy="147966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7618324" y="1588743"/>
            <a:ext cx="2106250" cy="1262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3667888" y="1787978"/>
            <a:ext cx="3657518" cy="16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 flipV="1">
            <a:off x="3649287" y="2327563"/>
            <a:ext cx="3676119" cy="47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4713316" y="2666599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Session ID</a:t>
            </a:r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9511837" y="2192638"/>
            <a:ext cx="402858" cy="3648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橢圓 12"/>
          <p:cNvSpPr/>
          <p:nvPr/>
        </p:nvSpPr>
        <p:spPr>
          <a:xfrm>
            <a:off x="1819860" y="3918065"/>
            <a:ext cx="1511222" cy="14796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橢圓 13"/>
          <p:cNvSpPr/>
          <p:nvPr/>
        </p:nvSpPr>
        <p:spPr>
          <a:xfrm>
            <a:off x="9523145" y="2636921"/>
            <a:ext cx="380242" cy="37684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389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/>
          <p:cNvGrpSpPr/>
          <p:nvPr/>
        </p:nvGrpSpPr>
        <p:grpSpPr>
          <a:xfrm>
            <a:off x="2793076" y="1014153"/>
            <a:ext cx="2219499" cy="2851265"/>
            <a:chOff x="2793076" y="1014153"/>
            <a:chExt cx="897775" cy="1197033"/>
          </a:xfrm>
        </p:grpSpPr>
        <p:cxnSp>
          <p:nvCxnSpPr>
            <p:cNvPr id="3" name="直線接點 2"/>
            <p:cNvCxnSpPr/>
            <p:nvPr/>
          </p:nvCxnSpPr>
          <p:spPr>
            <a:xfrm>
              <a:off x="2793076" y="1014153"/>
              <a:ext cx="897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/>
          </p:nvCxnSpPr>
          <p:spPr>
            <a:xfrm>
              <a:off x="2793076" y="1604356"/>
              <a:ext cx="8395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>
              <a:off x="2793076" y="1014153"/>
              <a:ext cx="0" cy="11970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>
              <a:off x="2793076" y="2205644"/>
              <a:ext cx="8395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群組 18"/>
          <p:cNvGrpSpPr/>
          <p:nvPr/>
        </p:nvGrpSpPr>
        <p:grpSpPr>
          <a:xfrm>
            <a:off x="3016134" y="1105350"/>
            <a:ext cx="897775" cy="1197033"/>
            <a:chOff x="2793076" y="1014153"/>
            <a:chExt cx="897775" cy="1197033"/>
          </a:xfrm>
        </p:grpSpPr>
        <p:cxnSp>
          <p:nvCxnSpPr>
            <p:cNvPr id="20" name="直線接點 19"/>
            <p:cNvCxnSpPr/>
            <p:nvPr/>
          </p:nvCxnSpPr>
          <p:spPr>
            <a:xfrm>
              <a:off x="2793076" y="1014153"/>
              <a:ext cx="897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>
              <a:off x="2793076" y="1604356"/>
              <a:ext cx="8395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>
              <a:off x="2793076" y="1014153"/>
              <a:ext cx="0" cy="11970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>
              <a:off x="2793076" y="2205644"/>
              <a:ext cx="8395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群組 23"/>
          <p:cNvGrpSpPr/>
          <p:nvPr/>
        </p:nvGrpSpPr>
        <p:grpSpPr>
          <a:xfrm>
            <a:off x="7683730" y="1014153"/>
            <a:ext cx="2219499" cy="2851265"/>
            <a:chOff x="2793076" y="1014153"/>
            <a:chExt cx="897775" cy="1197033"/>
          </a:xfrm>
        </p:grpSpPr>
        <p:cxnSp>
          <p:nvCxnSpPr>
            <p:cNvPr id="25" name="直線接點 24"/>
            <p:cNvCxnSpPr/>
            <p:nvPr/>
          </p:nvCxnSpPr>
          <p:spPr>
            <a:xfrm>
              <a:off x="2793076" y="1014153"/>
              <a:ext cx="897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>
              <a:off x="2793076" y="1604356"/>
              <a:ext cx="8395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>
              <a:off x="2793076" y="1014153"/>
              <a:ext cx="0" cy="11970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>
              <a:off x="2793076" y="2205644"/>
              <a:ext cx="8395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群組 28"/>
          <p:cNvGrpSpPr/>
          <p:nvPr/>
        </p:nvGrpSpPr>
        <p:grpSpPr>
          <a:xfrm>
            <a:off x="7960822" y="2539542"/>
            <a:ext cx="897775" cy="1197033"/>
            <a:chOff x="2793076" y="1014153"/>
            <a:chExt cx="897775" cy="1197033"/>
          </a:xfrm>
        </p:grpSpPr>
        <p:cxnSp>
          <p:nvCxnSpPr>
            <p:cNvPr id="30" name="直線接點 29"/>
            <p:cNvCxnSpPr/>
            <p:nvPr/>
          </p:nvCxnSpPr>
          <p:spPr>
            <a:xfrm>
              <a:off x="2793076" y="1014153"/>
              <a:ext cx="897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>
              <a:off x="2793076" y="1604356"/>
              <a:ext cx="8395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>
              <a:off x="2793076" y="1014153"/>
              <a:ext cx="0" cy="11970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2793076" y="2205644"/>
              <a:ext cx="8395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6614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2485505" y="1463040"/>
            <a:ext cx="3865419" cy="64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起始設定</a:t>
            </a:r>
            <a:endParaRPr lang="zh-TW" altLang="en-US" dirty="0"/>
          </a:p>
        </p:txBody>
      </p:sp>
      <p:cxnSp>
        <p:nvCxnSpPr>
          <p:cNvPr id="4" name="直線單箭頭接點 3"/>
          <p:cNvCxnSpPr>
            <a:stCxn id="35" idx="2"/>
          </p:cNvCxnSpPr>
          <p:nvPr/>
        </p:nvCxnSpPr>
        <p:spPr>
          <a:xfrm flipH="1">
            <a:off x="4418214" y="2111433"/>
            <a:ext cx="1" cy="906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>
            <a:endCxn id="35" idx="0"/>
          </p:cNvCxnSpPr>
          <p:nvPr/>
        </p:nvCxnSpPr>
        <p:spPr>
          <a:xfrm>
            <a:off x="4418214" y="415636"/>
            <a:ext cx="1" cy="104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 rot="2613266">
            <a:off x="3823854" y="3261156"/>
            <a:ext cx="1188720" cy="1205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4418214" y="4710138"/>
            <a:ext cx="0" cy="1366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5264227" y="3863828"/>
            <a:ext cx="1419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5264227" y="3391593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871258" y="4962698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6682434" y="3605353"/>
            <a:ext cx="1693025" cy="64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{     }</a:t>
            </a:r>
            <a:endParaRPr lang="zh-TW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9214661" y="3576259"/>
            <a:ext cx="1693025" cy="64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步進式</a:t>
            </a:r>
            <a:endParaRPr lang="zh-TW" altLang="en-US" dirty="0"/>
          </a:p>
        </p:txBody>
      </p:sp>
      <p:cxnSp>
        <p:nvCxnSpPr>
          <p:cNvPr id="38" name="直線單箭頭接點 37"/>
          <p:cNvCxnSpPr/>
          <p:nvPr/>
        </p:nvCxnSpPr>
        <p:spPr>
          <a:xfrm>
            <a:off x="8375459" y="3863828"/>
            <a:ext cx="843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37" idx="0"/>
          </p:cNvCxnSpPr>
          <p:nvPr/>
        </p:nvCxnSpPr>
        <p:spPr>
          <a:xfrm flipH="1" flipV="1">
            <a:off x="10061173" y="2564476"/>
            <a:ext cx="1" cy="1011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flipH="1">
            <a:off x="4425025" y="2564476"/>
            <a:ext cx="56361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7414875" y="349134"/>
            <a:ext cx="923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for loop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7961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2485505" y="1463040"/>
            <a:ext cx="665019" cy="64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18" name="橢圓 17"/>
          <p:cNvSpPr/>
          <p:nvPr/>
        </p:nvSpPr>
        <p:spPr>
          <a:xfrm>
            <a:off x="6724997" y="1155469"/>
            <a:ext cx="1072342" cy="103909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/>
          <p:cNvCxnSpPr/>
          <p:nvPr/>
        </p:nvCxnSpPr>
        <p:spPr>
          <a:xfrm>
            <a:off x="3325091" y="1787237"/>
            <a:ext cx="3341716" cy="1113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/>
          <p:cNvSpPr/>
          <p:nvPr/>
        </p:nvSpPr>
        <p:spPr>
          <a:xfrm>
            <a:off x="6827520" y="2596342"/>
            <a:ext cx="1072342" cy="103909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092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橢圓 17"/>
          <p:cNvSpPr/>
          <p:nvPr/>
        </p:nvSpPr>
        <p:spPr>
          <a:xfrm>
            <a:off x="2722422" y="1645099"/>
            <a:ext cx="332508" cy="32219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/>
          <p:cNvCxnSpPr/>
          <p:nvPr/>
        </p:nvCxnSpPr>
        <p:spPr>
          <a:xfrm>
            <a:off x="2651760" y="1787237"/>
            <a:ext cx="5195455" cy="3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>
            <a:off x="2892829" y="1055716"/>
            <a:ext cx="0" cy="4946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2651760" y="2310938"/>
            <a:ext cx="5195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2712720" y="2829098"/>
            <a:ext cx="5195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2712719" y="3347258"/>
            <a:ext cx="5195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2712719" y="3962400"/>
            <a:ext cx="5195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3441470" y="1645920"/>
            <a:ext cx="0" cy="4089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4026132" y="1645920"/>
            <a:ext cx="0" cy="4089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4591397" y="1645920"/>
            <a:ext cx="0" cy="4089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5156662" y="1645920"/>
            <a:ext cx="0" cy="4089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5738554" y="1645920"/>
            <a:ext cx="0" cy="4089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6362008" y="1645920"/>
            <a:ext cx="0" cy="4089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9102436" y="1338349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(0, 0)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9102436" y="87105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(x, </a:t>
            </a:r>
            <a:r>
              <a:rPr lang="en-US" altLang="zh-TW" dirty="0"/>
              <a:t>y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7" name="橢圓 26"/>
          <p:cNvSpPr/>
          <p:nvPr/>
        </p:nvSpPr>
        <p:spPr>
          <a:xfrm>
            <a:off x="3266906" y="1655821"/>
            <a:ext cx="332508" cy="32219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3822472" y="1655821"/>
            <a:ext cx="332508" cy="32219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4429300" y="1639558"/>
            <a:ext cx="332508" cy="32219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2729349" y="2154512"/>
            <a:ext cx="332508" cy="32219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9107793" y="170768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(1, 0)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9113150" y="2077013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(2, 0)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9118507" y="2446345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(3, 0)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9102436" y="2854653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(0, </a:t>
            </a:r>
            <a:r>
              <a:rPr lang="en-US" altLang="zh-TW" dirty="0"/>
              <a:t>1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9126820" y="3218626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(1, </a:t>
            </a:r>
            <a:r>
              <a:rPr lang="en-US" altLang="zh-TW" dirty="0"/>
              <a:t>1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2675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523701" y="1629295"/>
            <a:ext cx="4551605" cy="3965171"/>
            <a:chOff x="3823854" y="2111433"/>
            <a:chExt cx="4551605" cy="3965171"/>
          </a:xfrm>
        </p:grpSpPr>
        <p:cxnSp>
          <p:nvCxnSpPr>
            <p:cNvPr id="4" name="直線單箭頭接點 3"/>
            <p:cNvCxnSpPr>
              <a:stCxn id="35" idx="2"/>
            </p:cNvCxnSpPr>
            <p:nvPr/>
          </p:nvCxnSpPr>
          <p:spPr>
            <a:xfrm flipH="1">
              <a:off x="4418214" y="2111433"/>
              <a:ext cx="1" cy="9060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 rot="2613266">
              <a:off x="3823854" y="3261156"/>
              <a:ext cx="1188720" cy="12053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" name="直線單箭頭接點 9"/>
            <p:cNvCxnSpPr/>
            <p:nvPr/>
          </p:nvCxnSpPr>
          <p:spPr>
            <a:xfrm>
              <a:off x="4418214" y="4710138"/>
              <a:ext cx="0" cy="13664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/>
            <p:nvPr/>
          </p:nvCxnSpPr>
          <p:spPr>
            <a:xfrm>
              <a:off x="5264227" y="3863828"/>
              <a:ext cx="14192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/>
            <p:cNvSpPr txBox="1"/>
            <p:nvPr/>
          </p:nvSpPr>
          <p:spPr>
            <a:xfrm>
              <a:off x="5264227" y="3391593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true</a:t>
              </a:r>
              <a:endParaRPr lang="zh-TW" altLang="en-US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4871258" y="4962698"/>
              <a:ext cx="619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false</a:t>
              </a:r>
              <a:endParaRPr lang="zh-TW" altLang="en-US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6682434" y="3605353"/>
              <a:ext cx="1693025" cy="6483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{     }</a:t>
              </a:r>
              <a:endParaRPr lang="zh-TW" altLang="en-US" dirty="0"/>
            </a:p>
          </p:txBody>
        </p:sp>
        <p:cxnSp>
          <p:nvCxnSpPr>
            <p:cNvPr id="40" name="直線單箭頭接點 39"/>
            <p:cNvCxnSpPr/>
            <p:nvPr/>
          </p:nvCxnSpPr>
          <p:spPr>
            <a:xfrm flipH="1" flipV="1">
              <a:off x="7401022" y="2564476"/>
              <a:ext cx="1" cy="1011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/>
            <p:nvPr/>
          </p:nvCxnSpPr>
          <p:spPr>
            <a:xfrm flipH="1">
              <a:off x="4425025" y="2564476"/>
              <a:ext cx="297599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文字方塊 44"/>
          <p:cNvSpPr txBox="1"/>
          <p:nvPr/>
        </p:nvSpPr>
        <p:spPr>
          <a:xfrm>
            <a:off x="716704" y="58841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while loop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804391" y="773085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</a:t>
            </a:r>
            <a:r>
              <a:rPr lang="en-US" altLang="zh-TW" dirty="0" smtClean="0"/>
              <a:t>o/while loop</a:t>
            </a:r>
            <a:endParaRPr lang="zh-TW" altLang="en-US" dirty="0"/>
          </a:p>
        </p:txBody>
      </p:sp>
      <p:cxnSp>
        <p:nvCxnSpPr>
          <p:cNvPr id="20" name="直線單箭頭接點 19"/>
          <p:cNvCxnSpPr/>
          <p:nvPr/>
        </p:nvCxnSpPr>
        <p:spPr>
          <a:xfrm>
            <a:off x="8039140" y="2660073"/>
            <a:ext cx="2" cy="434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 rot="2613266">
            <a:off x="7444781" y="3337757"/>
            <a:ext cx="1188720" cy="1205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單箭頭接點 22"/>
          <p:cNvCxnSpPr/>
          <p:nvPr/>
        </p:nvCxnSpPr>
        <p:spPr>
          <a:xfrm>
            <a:off x="8039141" y="4786739"/>
            <a:ext cx="0" cy="1366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8885154" y="3897079"/>
            <a:ext cx="1419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8885154" y="346819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8492185" y="5039299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193128" y="2011679"/>
            <a:ext cx="1693025" cy="64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{     }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9490173" y="99752"/>
            <a:ext cx="923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for loop</a:t>
            </a:r>
            <a:endParaRPr lang="zh-TW" altLang="en-US" dirty="0"/>
          </a:p>
        </p:txBody>
      </p:sp>
      <p:cxnSp>
        <p:nvCxnSpPr>
          <p:cNvPr id="34" name="直線單箭頭接點 33"/>
          <p:cNvCxnSpPr/>
          <p:nvPr/>
        </p:nvCxnSpPr>
        <p:spPr>
          <a:xfrm>
            <a:off x="8018666" y="1576465"/>
            <a:ext cx="2" cy="434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H="1" flipV="1">
            <a:off x="10304360" y="1388225"/>
            <a:ext cx="2" cy="2447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 flipV="1">
            <a:off x="8058113" y="1421476"/>
            <a:ext cx="2117822" cy="58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073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2485505" y="1463040"/>
            <a:ext cx="2485506" cy="128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Name:</a:t>
            </a:r>
          </a:p>
          <a:p>
            <a:pPr algn="ctr"/>
            <a:r>
              <a:rPr lang="en-US" altLang="zh-TW" dirty="0" smtClean="0"/>
              <a:t>Age: 25</a:t>
            </a:r>
          </a:p>
          <a:p>
            <a:pPr algn="ctr"/>
            <a:r>
              <a:rPr lang="en-US" altLang="zh-TW" dirty="0" smtClean="0"/>
              <a:t>Gender: ‘male’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96000" y="1463040"/>
            <a:ext cx="2485506" cy="12801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First: John</a:t>
            </a:r>
          </a:p>
          <a:p>
            <a:pPr algn="ctr"/>
            <a:r>
              <a:rPr lang="en-US" altLang="zh-TW" dirty="0" smtClean="0"/>
              <a:t>Last: Wick</a:t>
            </a:r>
          </a:p>
        </p:txBody>
      </p:sp>
      <p:sp>
        <p:nvSpPr>
          <p:cNvPr id="4" name="向右箭號 3"/>
          <p:cNvSpPr/>
          <p:nvPr/>
        </p:nvSpPr>
        <p:spPr>
          <a:xfrm>
            <a:off x="4422371" y="1795549"/>
            <a:ext cx="1911927" cy="218902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485505" y="3519055"/>
            <a:ext cx="2485506" cy="1280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Name:</a:t>
            </a:r>
          </a:p>
          <a:p>
            <a:pPr algn="ctr"/>
            <a:r>
              <a:rPr lang="en-US" altLang="zh-TW" dirty="0" smtClean="0"/>
              <a:t>Age: 25</a:t>
            </a:r>
          </a:p>
          <a:p>
            <a:pPr algn="ctr"/>
            <a:r>
              <a:rPr lang="en-US" altLang="zh-TW" dirty="0" smtClean="0"/>
              <a:t>Gender: ‘male’</a:t>
            </a:r>
            <a:endParaRPr lang="zh-TW" altLang="en-US" dirty="0"/>
          </a:p>
        </p:txBody>
      </p:sp>
      <p:sp>
        <p:nvSpPr>
          <p:cNvPr id="11" name="向右箭號 10"/>
          <p:cNvSpPr/>
          <p:nvPr/>
        </p:nvSpPr>
        <p:spPr>
          <a:xfrm rot="19811721">
            <a:off x="4102962" y="3096909"/>
            <a:ext cx="2591739" cy="218902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9988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99310" y="1463039"/>
            <a:ext cx="665019" cy="64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065417" y="1463039"/>
            <a:ext cx="665019" cy="64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730436" y="1463039"/>
            <a:ext cx="665019" cy="64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395455" y="1460267"/>
            <a:ext cx="665019" cy="64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067598" y="1460267"/>
            <a:ext cx="665019" cy="64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733705" y="1460267"/>
            <a:ext cx="665019" cy="64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2191561" y="9310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頭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983226" y="9310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尾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" name="直線單箭頭接點 4"/>
          <p:cNvCxnSpPr/>
          <p:nvPr/>
        </p:nvCxnSpPr>
        <p:spPr>
          <a:xfrm flipH="1">
            <a:off x="6799811" y="1115692"/>
            <a:ext cx="1147156" cy="455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8134499" y="92972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push</a:t>
            </a:r>
            <a:endParaRPr lang="zh-TW" altLang="en-US" dirty="0"/>
          </a:p>
        </p:txBody>
      </p:sp>
      <p:cxnSp>
        <p:nvCxnSpPr>
          <p:cNvPr id="24" name="直線單箭頭接點 23"/>
          <p:cNvCxnSpPr/>
          <p:nvPr/>
        </p:nvCxnSpPr>
        <p:spPr>
          <a:xfrm>
            <a:off x="6799811" y="1853738"/>
            <a:ext cx="1334688" cy="465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8454458" y="2269375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pop</a:t>
            </a:r>
            <a:endParaRPr lang="zh-TW" altLang="en-US" dirty="0"/>
          </a:p>
        </p:txBody>
      </p:sp>
      <p:cxnSp>
        <p:nvCxnSpPr>
          <p:cNvPr id="29" name="直線單箭頭接點 28"/>
          <p:cNvCxnSpPr/>
          <p:nvPr/>
        </p:nvCxnSpPr>
        <p:spPr>
          <a:xfrm flipH="1">
            <a:off x="1429789" y="1679171"/>
            <a:ext cx="761772" cy="523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975227" y="2212354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shift</a:t>
            </a:r>
            <a:endParaRPr lang="zh-TW" altLang="en-US" dirty="0"/>
          </a:p>
        </p:txBody>
      </p:sp>
      <p:cxnSp>
        <p:nvCxnSpPr>
          <p:cNvPr id="32" name="直線單箭頭接點 31"/>
          <p:cNvCxnSpPr/>
          <p:nvPr/>
        </p:nvCxnSpPr>
        <p:spPr>
          <a:xfrm>
            <a:off x="1429789" y="989215"/>
            <a:ext cx="761772" cy="471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816246" y="623455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unshift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7040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/>
          <p:nvPr/>
        </p:nvSpPr>
        <p:spPr>
          <a:xfrm>
            <a:off x="897774" y="1030777"/>
            <a:ext cx="4463935" cy="434755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橢圓 2"/>
          <p:cNvSpPr/>
          <p:nvPr/>
        </p:nvSpPr>
        <p:spPr>
          <a:xfrm>
            <a:off x="2455026" y="1989512"/>
            <a:ext cx="2374670" cy="230816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529542" y="35744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455026" y="13900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501136" y="219455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7417723" y="1124988"/>
            <a:ext cx="4463935" cy="434755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8974975" y="2083723"/>
            <a:ext cx="2374670" cy="230816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8049491" y="45165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974975" y="148422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0021085" y="228877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4762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138</Words>
  <Application>Microsoft Office PowerPoint</Application>
  <PresentationFormat>寬螢幕</PresentationFormat>
  <Paragraphs>68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Student</dc:creator>
  <cp:lastModifiedBy>Student</cp:lastModifiedBy>
  <cp:revision>30</cp:revision>
  <dcterms:created xsi:type="dcterms:W3CDTF">2022-04-28T08:23:01Z</dcterms:created>
  <dcterms:modified xsi:type="dcterms:W3CDTF">2022-06-24T01:03:23Z</dcterms:modified>
</cp:coreProperties>
</file>