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653F-09A0-4DB7-A8FE-4F8AA646C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49688-B99B-441B-8B5D-468BD832B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(or normalization for short)</a:t>
            </a:r>
          </a:p>
        </p:txBody>
      </p:sp>
    </p:spTree>
    <p:extLst>
      <p:ext uri="{BB962C8B-B14F-4D97-AF65-F5344CB8AC3E}">
        <p14:creationId xmlns:p14="http://schemas.microsoft.com/office/powerpoint/2010/main" val="130642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174B-BDA1-4DDB-AF31-4333A3D4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43E0-E869-41A8-B668-1E03A840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is the process of organizing data in a database.</a:t>
            </a:r>
          </a:p>
          <a:p>
            <a:r>
              <a:rPr lang="en-US" dirty="0"/>
              <a:t>This is primarily used to make the database more flexible by eliminating redundancy and inconsistent dependency.</a:t>
            </a:r>
          </a:p>
          <a:p>
            <a:r>
              <a:rPr lang="en-US" dirty="0"/>
              <a:t>Redundant data wastes disk space and creates maintenance problems.</a:t>
            </a:r>
          </a:p>
        </p:txBody>
      </p:sp>
    </p:spTree>
    <p:extLst>
      <p:ext uri="{BB962C8B-B14F-4D97-AF65-F5344CB8AC3E}">
        <p14:creationId xmlns:p14="http://schemas.microsoft.com/office/powerpoint/2010/main" val="295605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71FE-D5EE-40A3-8CC0-390B86C1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9596-F7BA-4A5E-83B0-0B1F5C1F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rules for database normalization, Each rule is called a “normal form”.</a:t>
            </a:r>
          </a:p>
          <a:p>
            <a:r>
              <a:rPr lang="en-US" dirty="0"/>
              <a:t>If the first rule is met, the database is said to be in “first normal form”</a:t>
            </a:r>
          </a:p>
          <a:p>
            <a:r>
              <a:rPr lang="en-US" dirty="0"/>
              <a:t>If the first three rules are met the database is considered to be in “third normal form”</a:t>
            </a:r>
          </a:p>
          <a:p>
            <a:r>
              <a:rPr lang="en-US" dirty="0"/>
              <a:t>Although other levels of normalization are possible, the third normal form is considered the highest level necessary for most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9701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7CE3-345C-40B6-9DA5-43A42DBA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96F4-49E5-4EDE-A68B-78ADB401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repeating groups in individual tables</a:t>
            </a:r>
          </a:p>
          <a:p>
            <a:r>
              <a:rPr lang="en-US" dirty="0"/>
              <a:t>Create a separate table for each set of related data.</a:t>
            </a:r>
          </a:p>
          <a:p>
            <a:r>
              <a:rPr lang="en-US" dirty="0"/>
              <a:t>Identify each set of related data with a primary key.</a:t>
            </a:r>
          </a:p>
        </p:txBody>
      </p:sp>
    </p:spTree>
    <p:extLst>
      <p:ext uri="{BB962C8B-B14F-4D97-AF65-F5344CB8AC3E}">
        <p14:creationId xmlns:p14="http://schemas.microsoft.com/office/powerpoint/2010/main" val="176009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40D6-EA30-48F0-8BF8-345FDA9A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B7A4-5E24-4D3B-BE93-0E1B5CF4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normal form is met.</a:t>
            </a:r>
          </a:p>
          <a:p>
            <a:r>
              <a:rPr lang="en-US" dirty="0"/>
              <a:t>Create separate tables for sets of values that apply to multiple records.</a:t>
            </a:r>
          </a:p>
          <a:p>
            <a:r>
              <a:rPr lang="en-US" dirty="0"/>
              <a:t>Relate these tables with a foreign key.</a:t>
            </a:r>
          </a:p>
        </p:txBody>
      </p:sp>
    </p:spTree>
    <p:extLst>
      <p:ext uri="{BB962C8B-B14F-4D97-AF65-F5344CB8AC3E}">
        <p14:creationId xmlns:p14="http://schemas.microsoft.com/office/powerpoint/2010/main" val="341614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B994-8F2F-4F0B-B037-A4D1687A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D152-A06F-4288-98AC-16E5CDE3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normal form is met</a:t>
            </a:r>
          </a:p>
          <a:p>
            <a:r>
              <a:rPr lang="en-US" dirty="0"/>
              <a:t>Eliminate fields that do not depend on the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47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</TotalTime>
  <Words>204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Database Normalization</vt:lpstr>
      <vt:lpstr>Normalization</vt:lpstr>
      <vt:lpstr>Normal forms</vt:lpstr>
      <vt:lpstr>First Normal Form</vt:lpstr>
      <vt:lpstr>Second Normal Form</vt:lpstr>
      <vt:lpstr>Third Normal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Zachary Lockhart</dc:creator>
  <cp:lastModifiedBy>Zachary Lockhart</cp:lastModifiedBy>
  <cp:revision>4</cp:revision>
  <dcterms:created xsi:type="dcterms:W3CDTF">2018-05-17T13:55:48Z</dcterms:created>
  <dcterms:modified xsi:type="dcterms:W3CDTF">2018-05-17T14:21:28Z</dcterms:modified>
</cp:coreProperties>
</file>