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54DB-2E87-469D-BCD7-B3AA4F200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EBC87-E9DF-4029-AF43-45D5674DA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3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88D6-F440-48CC-BCDA-48BC26F9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44BC-ECD8-4F76-938B-F8D232E1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UPDATE Statement is used to modify the existing records in a table.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SET column1 = value1, column2 = value2</a:t>
            </a:r>
            <a:br>
              <a:rPr lang="en-US" dirty="0"/>
            </a:br>
            <a:r>
              <a:rPr lang="en-US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2645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D667-967B-4A98-994D-D333DA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2711-E91F-4B26-8278-43B96876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DELETE statement is used to delete existing records in a table.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DELETE FROM 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00988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E7BC-495A-4FDC-A73B-F241BCB4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7021-B07E-42DF-8DD6-83E583EF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JOIN clause is used to combine records from two or more tables, based on a related column between </a:t>
            </a:r>
            <a:r>
              <a:rPr lang="en-US" dirty="0" err="1"/>
              <a:t>tham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Users.Name</a:t>
            </a:r>
            <a:r>
              <a:rPr lang="en-US" dirty="0"/>
              <a:t>, </a:t>
            </a:r>
            <a:r>
              <a:rPr lang="en-US" dirty="0" err="1"/>
              <a:t>Users.Email</a:t>
            </a:r>
            <a:r>
              <a:rPr lang="en-US" dirty="0"/>
              <a:t>, </a:t>
            </a:r>
            <a:r>
              <a:rPr lang="en-US" dirty="0" err="1"/>
              <a:t>Addresses.State</a:t>
            </a:r>
            <a:r>
              <a:rPr lang="en-US" dirty="0"/>
              <a:t>, </a:t>
            </a:r>
            <a:r>
              <a:rPr lang="en-US" dirty="0" err="1"/>
              <a:t>Addresses.Zip</a:t>
            </a:r>
            <a:br>
              <a:rPr lang="en-US" dirty="0"/>
            </a:br>
            <a:r>
              <a:rPr lang="en-US" dirty="0"/>
              <a:t>FROM Users</a:t>
            </a:r>
            <a:br>
              <a:rPr lang="en-US" dirty="0"/>
            </a:br>
            <a:r>
              <a:rPr lang="en-US" dirty="0"/>
              <a:t>INNER JOIN Addresses ON </a:t>
            </a:r>
            <a:r>
              <a:rPr lang="en-US" dirty="0" err="1"/>
              <a:t>Users.AddressId</a:t>
            </a:r>
            <a:r>
              <a:rPr lang="en-US" dirty="0"/>
              <a:t> = </a:t>
            </a:r>
            <a:r>
              <a:rPr lang="en-US" dirty="0" err="1"/>
              <a:t>Addresses.Id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137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8B1F-7970-4A48-B0F0-85C37EEC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C344-95CF-4BEC-ACA2-65AC0A9B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SQL lets you access and manipulate databases</a:t>
            </a:r>
          </a:p>
        </p:txBody>
      </p:sp>
    </p:spTree>
    <p:extLst>
      <p:ext uri="{BB962C8B-B14F-4D97-AF65-F5344CB8AC3E}">
        <p14:creationId xmlns:p14="http://schemas.microsoft.com/office/powerpoint/2010/main" val="373628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B947-9C7D-45B2-B5F2-3F73919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Tables/Fields/Record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059C-827E-4DCB-8DFC-96FAD081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in tables, tables are made up of both Records and Fields.</a:t>
            </a:r>
          </a:p>
          <a:p>
            <a:r>
              <a:rPr lang="en-US" dirty="0"/>
              <a:t>Fields(also known as Columns) are designed to maintain specific information about every record in a table.</a:t>
            </a:r>
          </a:p>
          <a:p>
            <a:r>
              <a:rPr lang="en-US" dirty="0"/>
              <a:t>Records(Also known as Rows) is each individual entry that exists in a table.</a:t>
            </a:r>
          </a:p>
          <a:p>
            <a:r>
              <a:rPr lang="en-US" dirty="0"/>
              <a:t>A Record is a horizontal entry in a table.</a:t>
            </a:r>
          </a:p>
        </p:txBody>
      </p:sp>
    </p:spTree>
    <p:extLst>
      <p:ext uri="{BB962C8B-B14F-4D97-AF65-F5344CB8AC3E}">
        <p14:creationId xmlns:p14="http://schemas.microsoft.com/office/powerpoint/2010/main" val="390941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CCE-9C95-4E30-A2A8-DD77AF47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A99C-D705-4B3E-B694-A610A7F3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– Boolean(Yes/no)</a:t>
            </a:r>
          </a:p>
          <a:p>
            <a:r>
              <a:rPr lang="en-US" dirty="0"/>
              <a:t>Int – Number</a:t>
            </a:r>
          </a:p>
          <a:p>
            <a:r>
              <a:rPr lang="en-US" dirty="0"/>
              <a:t>Char – Fixed String</a:t>
            </a:r>
          </a:p>
          <a:p>
            <a:r>
              <a:rPr lang="en-US" dirty="0" err="1"/>
              <a:t>VarChar</a:t>
            </a:r>
            <a:r>
              <a:rPr lang="en-US" dirty="0"/>
              <a:t> – variable String</a:t>
            </a:r>
          </a:p>
          <a:p>
            <a:r>
              <a:rPr lang="en-US" dirty="0"/>
              <a:t>Float – float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0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1AE0-87A9-4614-B11D-A9DA5235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5947-47B3-4F71-B16A-54A4E6AA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SELECT statement is used to retrieve data from a database</a:t>
            </a:r>
          </a:p>
          <a:p>
            <a:r>
              <a:rPr lang="en-US" dirty="0">
                <a:effectLst/>
              </a:rPr>
              <a:t>SELECT statements return data in a result table(which is a temporary table)</a:t>
            </a:r>
          </a:p>
          <a:p>
            <a:r>
              <a:rPr lang="en-US" dirty="0">
                <a:effectLst/>
              </a:rPr>
              <a:t>SELECT </a:t>
            </a:r>
            <a:r>
              <a:rPr lang="en-US" i="1" dirty="0">
                <a:effectLst/>
              </a:rPr>
              <a:t>column1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column2</a:t>
            </a:r>
            <a:br>
              <a:rPr lang="en-US" dirty="0"/>
            </a:br>
            <a:r>
              <a:rPr lang="en-US" dirty="0">
                <a:effectLst/>
              </a:rPr>
              <a:t>FROM </a:t>
            </a:r>
            <a:r>
              <a:rPr lang="en-US" i="1" dirty="0" err="1">
                <a:effectLst/>
              </a:rPr>
              <a:t>table_name</a:t>
            </a:r>
            <a:r>
              <a:rPr lang="en-US" dirty="0">
                <a:effectLst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6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C4A-44F4-4EEE-9D1C-FB8C5BF7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007E-BC83-45D2-9D87-D7E081BD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 Clause is used to filter records</a:t>
            </a:r>
          </a:p>
          <a:p>
            <a:r>
              <a:rPr lang="en-US" dirty="0"/>
              <a:t>The where clause filters data that matches the specific condition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effectLst/>
              </a:rPr>
              <a:t>SELECT </a:t>
            </a:r>
            <a:r>
              <a:rPr lang="en-US" i="1" dirty="0">
                <a:effectLst/>
              </a:rPr>
              <a:t>column1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column2</a:t>
            </a:r>
            <a:br>
              <a:rPr lang="en-US" dirty="0"/>
            </a:br>
            <a:r>
              <a:rPr lang="en-US" dirty="0">
                <a:effectLst/>
              </a:rPr>
              <a:t>FROM </a:t>
            </a:r>
            <a:r>
              <a:rPr lang="en-US" i="1" dirty="0" err="1">
                <a:effectLst/>
              </a:rPr>
              <a:t>table_name</a:t>
            </a:r>
            <a:br>
              <a:rPr lang="en-US" dirty="0"/>
            </a:br>
            <a:r>
              <a:rPr lang="en-US" dirty="0">
                <a:effectLst/>
              </a:rPr>
              <a:t>WHERE </a:t>
            </a:r>
            <a:r>
              <a:rPr lang="en-US" i="1" dirty="0">
                <a:effectLst/>
              </a:rPr>
              <a:t>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0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4F4E-91C6-4F7D-939F-71AC552E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E8A3-CAFB-4425-A429-34E385C5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=, Equal</a:t>
            </a:r>
          </a:p>
          <a:p>
            <a:r>
              <a:rPr lang="en-US" dirty="0"/>
              <a:t>&lt;&gt;, Not equal</a:t>
            </a:r>
          </a:p>
          <a:p>
            <a:r>
              <a:rPr lang="en-US" dirty="0"/>
              <a:t>&gt;, Greater than</a:t>
            </a:r>
          </a:p>
          <a:p>
            <a:r>
              <a:rPr lang="en-US" dirty="0"/>
              <a:t>&lt;, Less than</a:t>
            </a:r>
          </a:p>
          <a:p>
            <a:r>
              <a:rPr lang="en-US" dirty="0"/>
              <a:t>&gt;=, Greater than or equal</a:t>
            </a:r>
          </a:p>
          <a:p>
            <a:r>
              <a:rPr lang="en-US" dirty="0"/>
              <a:t>&lt;=, less than or equal</a:t>
            </a:r>
          </a:p>
          <a:p>
            <a:r>
              <a:rPr lang="en-US" dirty="0"/>
              <a:t>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0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0848-0DEE-4240-B019-C8455080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And/OR/Not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4B54-49C1-4F78-AF9F-97E09491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clauses can be chained together with AND/OR/NOT operators</a:t>
            </a:r>
          </a:p>
          <a:p>
            <a:r>
              <a:rPr lang="en-US" dirty="0"/>
              <a:t>Just like C# and Ruby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effectLst/>
              </a:rPr>
              <a:t>SELECT </a:t>
            </a:r>
            <a:r>
              <a:rPr lang="en-US" i="1" dirty="0">
                <a:effectLst/>
              </a:rPr>
              <a:t>column1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column2</a:t>
            </a:r>
            <a:br>
              <a:rPr lang="en-US" dirty="0"/>
            </a:br>
            <a:r>
              <a:rPr lang="en-US" dirty="0">
                <a:effectLst/>
              </a:rPr>
              <a:t>FROM </a:t>
            </a:r>
            <a:r>
              <a:rPr lang="en-US" i="1" dirty="0" err="1">
                <a:effectLst/>
              </a:rPr>
              <a:t>table_name</a:t>
            </a:r>
            <a:br>
              <a:rPr lang="en-US" dirty="0"/>
            </a:br>
            <a:r>
              <a:rPr lang="en-US" dirty="0">
                <a:effectLst/>
              </a:rPr>
              <a:t>WHERE</a:t>
            </a:r>
            <a:r>
              <a:rPr lang="en-US">
                <a:effectLst/>
              </a:rPr>
              <a:t> NOT </a:t>
            </a:r>
            <a:r>
              <a:rPr lang="en-US" i="1">
                <a:effectLst/>
              </a:rPr>
              <a:t>condition1</a:t>
            </a:r>
            <a:r>
              <a:rPr lang="en-US" dirty="0">
                <a:effectLst/>
              </a:rPr>
              <a:t> AND </a:t>
            </a:r>
            <a:r>
              <a:rPr lang="en-US" i="1" dirty="0">
                <a:effectLst/>
              </a:rPr>
              <a:t>condition2</a:t>
            </a:r>
            <a:r>
              <a:rPr lang="en-US">
                <a:effectLst/>
              </a:rPr>
              <a:t> OR </a:t>
            </a:r>
            <a:r>
              <a:rPr lang="en-US" i="1">
                <a:effectLst/>
              </a:rPr>
              <a:t>condition3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0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CE0E-48DD-41E3-B13C-CD564E8E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F130-3E7C-43B7-9902-46199EB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 Statements insert records into tables</a:t>
            </a:r>
          </a:p>
          <a:p>
            <a:r>
              <a:rPr lang="en-US" dirty="0"/>
              <a:t>You can write an insert statement in two ways</a:t>
            </a:r>
          </a:p>
          <a:p>
            <a:r>
              <a:rPr lang="en-US" dirty="0">
                <a:effectLst/>
              </a:rPr>
              <a:t>The first you can specify both column names and the values you’d like to insert</a:t>
            </a:r>
          </a:p>
          <a:p>
            <a:pPr lvl="1"/>
            <a:r>
              <a:rPr lang="en-US" dirty="0">
                <a:effectLst/>
              </a:rPr>
              <a:t>INSERT INTO </a:t>
            </a:r>
            <a:r>
              <a:rPr lang="en-US" i="1" dirty="0" err="1">
                <a:effectLst/>
              </a:rPr>
              <a:t>table_name</a:t>
            </a:r>
            <a:r>
              <a:rPr lang="en-US" dirty="0">
                <a:effectLst/>
              </a:rPr>
              <a:t> (</a:t>
            </a:r>
            <a:r>
              <a:rPr lang="en-US" i="1" dirty="0">
                <a:effectLst/>
              </a:rPr>
              <a:t>column1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column2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column3</a:t>
            </a:r>
            <a:r>
              <a:rPr lang="en-US" dirty="0">
                <a:effectLst/>
              </a:rPr>
              <a:t>)</a:t>
            </a:r>
            <a:br>
              <a:rPr lang="en-US" dirty="0"/>
            </a:br>
            <a:r>
              <a:rPr lang="en-US" dirty="0">
                <a:effectLst/>
              </a:rPr>
              <a:t>VALUES (</a:t>
            </a:r>
            <a:r>
              <a:rPr lang="en-US" i="1" dirty="0">
                <a:effectLst/>
              </a:rPr>
              <a:t>value1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value2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value3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The second way you can use if you are inserting a value into every field in the record</a:t>
            </a:r>
          </a:p>
          <a:p>
            <a:pPr lvl="1"/>
            <a:r>
              <a:rPr lang="en-US" dirty="0">
                <a:effectLst/>
              </a:rPr>
              <a:t>note: if you do it this way the field order needs to be the same what is defined in the table</a:t>
            </a:r>
          </a:p>
          <a:p>
            <a:pPr lvl="1"/>
            <a:r>
              <a:rPr lang="en-US" dirty="0">
                <a:effectLst/>
              </a:rPr>
              <a:t>INSERT INTO </a:t>
            </a:r>
            <a:r>
              <a:rPr lang="en-US" i="1" dirty="0" err="1">
                <a:effectLst/>
              </a:rPr>
              <a:t>table_name</a:t>
            </a:r>
            <a:br>
              <a:rPr lang="en-US" dirty="0"/>
            </a:br>
            <a:r>
              <a:rPr lang="en-US" dirty="0">
                <a:effectLst/>
              </a:rPr>
              <a:t>VALUES (</a:t>
            </a:r>
            <a:r>
              <a:rPr lang="en-US" i="1" dirty="0">
                <a:effectLst/>
              </a:rPr>
              <a:t>value1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value2</a:t>
            </a:r>
            <a:r>
              <a:rPr lang="en-US" dirty="0">
                <a:effectLst/>
              </a:rPr>
              <a:t>,</a:t>
            </a:r>
            <a:r>
              <a:rPr lang="en-US" i="1" dirty="0">
                <a:effectLst/>
              </a:rPr>
              <a:t> value3</a:t>
            </a:r>
            <a:r>
              <a:rPr lang="en-US" dirty="0">
                <a:effectLst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51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799</TotalTime>
  <Words>340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SQL Databases</vt:lpstr>
      <vt:lpstr>What is SQL?</vt:lpstr>
      <vt:lpstr>Tables/Fields/Record </vt:lpstr>
      <vt:lpstr>Common Data Types</vt:lpstr>
      <vt:lpstr>SQL Select Statement</vt:lpstr>
      <vt:lpstr>SQL WHERE Clause</vt:lpstr>
      <vt:lpstr>SQL Where operators</vt:lpstr>
      <vt:lpstr>SQL WHERE And/OR/Not </vt:lpstr>
      <vt:lpstr>SQL INSERT Statement</vt:lpstr>
      <vt:lpstr>UpDATE Statement</vt:lpstr>
      <vt:lpstr>DELETE Statement</vt:lpstr>
      <vt:lpstr>JOIN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Zachary Lockhart</dc:creator>
  <cp:lastModifiedBy>Zachary Lockhart</cp:lastModifiedBy>
  <cp:revision>14</cp:revision>
  <dcterms:created xsi:type="dcterms:W3CDTF">2018-05-06T14:33:15Z</dcterms:created>
  <dcterms:modified xsi:type="dcterms:W3CDTF">2018-05-09T21:09:17Z</dcterms:modified>
</cp:coreProperties>
</file>