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BC3C-0CAB-4C12-BAE0-C6D3340AC90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C2CF-D898-4E40-84D0-85C39CA2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BC3C-0CAB-4C12-BAE0-C6D3340AC90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C2CF-D898-4E40-84D0-85C39CA2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BC3C-0CAB-4C12-BAE0-C6D3340AC90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C2CF-D898-4E40-84D0-85C39CA2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BC3C-0CAB-4C12-BAE0-C6D3340AC90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C2CF-D898-4E40-84D0-85C39CA2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BC3C-0CAB-4C12-BAE0-C6D3340AC90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C2CF-D898-4E40-84D0-85C39CA2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BC3C-0CAB-4C12-BAE0-C6D3340AC90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C2CF-D898-4E40-84D0-85C39CA2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BC3C-0CAB-4C12-BAE0-C6D3340AC90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C2CF-D898-4E40-84D0-85C39CA2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BC3C-0CAB-4C12-BAE0-C6D3340AC90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C2CF-D898-4E40-84D0-85C39CA2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BC3C-0CAB-4C12-BAE0-C6D3340AC90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C2CF-D898-4E40-84D0-85C39CA2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0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BC3C-0CAB-4C12-BAE0-C6D3340AC90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C2CF-D898-4E40-84D0-85C39CA2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BC3C-0CAB-4C12-BAE0-C6D3340AC90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C2CF-D898-4E40-84D0-85C39CA2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BC3C-0CAB-4C12-BAE0-C6D3340AC90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C2CF-D898-4E40-84D0-85C39CA2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(and TDD)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Testing (Unit Testing Specifically)?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writing a series of small functions that test specific functionality in a class or program</a:t>
            </a:r>
          </a:p>
          <a:p>
            <a:r>
              <a:rPr lang="en-US" dirty="0"/>
              <a:t>Generally will test a single function within a class</a:t>
            </a:r>
          </a:p>
          <a:p>
            <a:r>
              <a:rPr lang="en-US" dirty="0"/>
              <a:t>Should not have dependencies other than the class it is testing</a:t>
            </a:r>
          </a:p>
          <a:p>
            <a:pPr lvl="1"/>
            <a:r>
              <a:rPr lang="en-US" dirty="0"/>
              <a:t>Mocking is used when you need to remove hard dependencies</a:t>
            </a:r>
          </a:p>
          <a:p>
            <a:r>
              <a:rPr lang="en-US" dirty="0"/>
              <a:t>Should let you know when your code is properly performing all expected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65491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Driven Design</a:t>
            </a:r>
          </a:p>
          <a:p>
            <a:r>
              <a:rPr lang="en-US" dirty="0"/>
              <a:t>Write tests before writing code</a:t>
            </a:r>
          </a:p>
          <a:p>
            <a:r>
              <a:rPr lang="en-US" dirty="0"/>
              <a:t>Red-Green-Refactor</a:t>
            </a:r>
          </a:p>
          <a:p>
            <a:pPr lvl="1"/>
            <a:r>
              <a:rPr lang="en-US" dirty="0"/>
              <a:t>Write tests first, they will fail: red</a:t>
            </a:r>
          </a:p>
          <a:p>
            <a:pPr lvl="1"/>
            <a:r>
              <a:rPr lang="en-US" dirty="0"/>
              <a:t>Write code to satisfy tests: green</a:t>
            </a:r>
          </a:p>
          <a:p>
            <a:pPr lvl="1"/>
            <a:r>
              <a:rPr lang="en-US" dirty="0"/>
              <a:t>Update code to be more readable, better written: refactor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4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Testing/TDD?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certainly looks like it adds a lot of code that is not used in our final program</a:t>
            </a:r>
          </a:p>
          <a:p>
            <a:pPr lvl="1"/>
            <a:r>
              <a:rPr lang="en-US" dirty="0"/>
              <a:t>It does</a:t>
            </a:r>
          </a:p>
          <a:p>
            <a:r>
              <a:rPr lang="en-US" dirty="0"/>
              <a:t>It gives us three major benefits</a:t>
            </a:r>
          </a:p>
          <a:p>
            <a:pPr lvl="1"/>
            <a:r>
              <a:rPr lang="en-US" dirty="0"/>
              <a:t>Gives developers the safety net to change code, knowing things won’t break</a:t>
            </a:r>
          </a:p>
          <a:p>
            <a:pPr lvl="1"/>
            <a:r>
              <a:rPr lang="en-US" dirty="0"/>
              <a:t>Documents your code for how it is supposed to work</a:t>
            </a:r>
          </a:p>
          <a:p>
            <a:pPr lvl="1"/>
            <a:r>
              <a:rPr lang="en-US" dirty="0"/>
              <a:t>Gives you guidance on how to build your code (it must be testable, tests normally come from needed functionality)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5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test all “interesting” cases</a:t>
            </a:r>
          </a:p>
          <a:p>
            <a:pPr lvl="1"/>
            <a:r>
              <a:rPr lang="en-US" dirty="0"/>
              <a:t>Interesting cases in Roman Numeral</a:t>
            </a:r>
          </a:p>
          <a:p>
            <a:r>
              <a:rPr lang="en-US" dirty="0"/>
              <a:t>Tests should be readable</a:t>
            </a:r>
          </a:p>
          <a:p>
            <a:r>
              <a:rPr lang="en-US" dirty="0"/>
              <a:t>Tests should cover failure cases</a:t>
            </a:r>
          </a:p>
          <a:p>
            <a:r>
              <a:rPr lang="en-US" dirty="0"/>
              <a:t>Tests should be built when requirements dictate</a:t>
            </a:r>
          </a:p>
        </p:txBody>
      </p:sp>
    </p:spTree>
    <p:extLst>
      <p:ext uri="{BB962C8B-B14F-4D97-AF65-F5344CB8AC3E}">
        <p14:creationId xmlns:p14="http://schemas.microsoft.com/office/powerpoint/2010/main" val="111358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Now,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do a live coding demonstration of building tests for Roman Numerals</a:t>
            </a:r>
          </a:p>
          <a:p>
            <a:r>
              <a:rPr lang="en-US" dirty="0"/>
              <a:t>Then we will get everyone’s environment ready for testing (should already be there, but sometimes stuff is…weird)</a:t>
            </a:r>
          </a:p>
          <a:p>
            <a:r>
              <a:rPr lang="en-US" dirty="0"/>
              <a:t>Put tests into some of our previous programs (Roman Numerals, cash register, Morse code</a:t>
            </a:r>
            <a:r>
              <a:rPr lang="en-US"/>
              <a:t>, calculator)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8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Testing (and TDD)</vt:lpstr>
      <vt:lpstr>What is Testing (Unit Testing Specifically)?</vt:lpstr>
      <vt:lpstr>What is TDD?</vt:lpstr>
      <vt:lpstr>Why Testing/TDD?</vt:lpstr>
      <vt:lpstr>Building Tests</vt:lpstr>
      <vt:lpstr>And Now,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(and TDD)</dc:title>
  <dc:creator>John Lange</dc:creator>
  <cp:lastModifiedBy>John Lange</cp:lastModifiedBy>
  <cp:revision>5</cp:revision>
  <dcterms:created xsi:type="dcterms:W3CDTF">2016-05-09T02:04:56Z</dcterms:created>
  <dcterms:modified xsi:type="dcterms:W3CDTF">2016-10-10T13:03:33Z</dcterms:modified>
</cp:coreProperties>
</file>