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Building Entrance Indicator Extension to </a:t>
            </a:r>
            <a:r>
              <a:rPr lang="en-US" dirty="0" err="1" smtClean="0"/>
              <a:t>BlindSquare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Marco Martins (Project manager)</a:t>
            </a:r>
          </a:p>
          <a:p>
            <a:r>
              <a:rPr lang="en-US" dirty="0" smtClean="0"/>
              <a:t>Anna </a:t>
            </a:r>
            <a:r>
              <a:rPr lang="en-US" dirty="0" err="1" smtClean="0"/>
              <a:t>Gorodetskaya</a:t>
            </a:r>
            <a:endParaRPr lang="en-US" dirty="0" smtClean="0"/>
          </a:p>
          <a:p>
            <a:r>
              <a:rPr lang="en-US" dirty="0" err="1" smtClean="0"/>
              <a:t>Kamyar</a:t>
            </a:r>
            <a:r>
              <a:rPr lang="en-US" dirty="0" smtClean="0"/>
              <a:t> </a:t>
            </a:r>
            <a:r>
              <a:rPr lang="en-US" dirty="0" err="1" smtClean="0"/>
              <a:t>Hasanzadeh</a:t>
            </a:r>
            <a:endParaRPr lang="en-US" dirty="0" smtClean="0"/>
          </a:p>
          <a:p>
            <a:r>
              <a:rPr lang="en-US" dirty="0" err="1" smtClean="0"/>
              <a:t>Raju</a:t>
            </a:r>
            <a:r>
              <a:rPr lang="en-US" dirty="0" smtClean="0"/>
              <a:t> </a:t>
            </a:r>
            <a:r>
              <a:rPr lang="en-US" smtClean="0"/>
              <a:t>Aditya</a:t>
            </a:r>
            <a:endParaRPr lang="en-US" dirty="0" smtClean="0"/>
          </a:p>
          <a:p>
            <a:r>
              <a:rPr lang="en-US" dirty="0" smtClean="0"/>
              <a:t>Muhammad A. </a:t>
            </a:r>
            <a:r>
              <a:rPr lang="en-US" dirty="0" err="1" smtClean="0"/>
              <a:t>Cheema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 </a:t>
            </a:r>
            <a:r>
              <a:rPr lang="en-US" dirty="0" smtClean="0"/>
              <a:t>D</a:t>
            </a:r>
            <a:r>
              <a:rPr lang="en-US" dirty="0" smtClean="0"/>
              <a:t>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Blindsquare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we going to do?</a:t>
            </a:r>
          </a:p>
          <a:p>
            <a:pPr lvl="1"/>
            <a:r>
              <a:rPr lang="en-US" dirty="0" smtClean="0"/>
              <a:t>An extension tool for </a:t>
            </a:r>
            <a:r>
              <a:rPr lang="en-US" dirty="0" smtClean="0"/>
              <a:t>Blindsquare</a:t>
            </a:r>
            <a:r>
              <a:rPr lang="en-US" dirty="0" smtClean="0"/>
              <a:t> to mark building entrances and pedestrian crosses with lights on OSM</a:t>
            </a:r>
          </a:p>
          <a:p>
            <a:r>
              <a:rPr lang="en-US" dirty="0" smtClean="0"/>
              <a:t>What problem does it solve?</a:t>
            </a:r>
          </a:p>
          <a:p>
            <a:pPr lvl="1"/>
            <a:r>
              <a:rPr lang="en-US" dirty="0" smtClean="0"/>
              <a:t>It allows the </a:t>
            </a:r>
            <a:r>
              <a:rPr lang="en-US" dirty="0" err="1" smtClean="0"/>
              <a:t>Blindsquare</a:t>
            </a:r>
            <a:r>
              <a:rPr lang="en-US" dirty="0" smtClean="0"/>
              <a:t> users (Blind people) to find out about whereabouts of building entrances and pedestrian crosses.</a:t>
            </a:r>
          </a:p>
          <a:p>
            <a:r>
              <a:rPr lang="en-US" dirty="0" smtClean="0"/>
              <a:t>Our approach? </a:t>
            </a:r>
          </a:p>
          <a:p>
            <a:pPr lvl="1"/>
            <a:r>
              <a:rPr lang="en-US" dirty="0" smtClean="0"/>
              <a:t>To create a webpage with API calls to OSM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tools are we going to use?</a:t>
            </a:r>
          </a:p>
          <a:p>
            <a:pPr lvl="1"/>
            <a:r>
              <a:rPr lang="en-US" dirty="0" smtClean="0"/>
              <a:t>JS Framework: </a:t>
            </a:r>
            <a:r>
              <a:rPr lang="en-US" dirty="0" err="1" smtClean="0"/>
              <a:t>AngularJS</a:t>
            </a:r>
            <a:r>
              <a:rPr lang="en-US" dirty="0" smtClean="0"/>
              <a:t> (Fronted framework and functionality)</a:t>
            </a:r>
          </a:p>
          <a:p>
            <a:pPr lvl="1"/>
            <a:r>
              <a:rPr lang="en-US" dirty="0" err="1" smtClean="0"/>
              <a:t>OpenLayers</a:t>
            </a:r>
            <a:r>
              <a:rPr lang="en-US" dirty="0" smtClean="0"/>
              <a:t> (Mapping functionality)</a:t>
            </a:r>
          </a:p>
          <a:p>
            <a:pPr lvl="1"/>
            <a:r>
              <a:rPr lang="en-US" dirty="0" smtClean="0"/>
              <a:t>Python Framework: </a:t>
            </a:r>
            <a:r>
              <a:rPr lang="en-US" dirty="0" err="1" smtClean="0"/>
              <a:t>Django</a:t>
            </a:r>
            <a:r>
              <a:rPr lang="en-US" dirty="0" smtClean="0"/>
              <a:t> (OSM calls and other functionalities)</a:t>
            </a:r>
          </a:p>
          <a:p>
            <a:r>
              <a:rPr lang="en-US" dirty="0" smtClean="0"/>
              <a:t>When do we meet?</a:t>
            </a:r>
          </a:p>
          <a:p>
            <a:pPr lvl="1"/>
            <a:r>
              <a:rPr lang="en-US" dirty="0" smtClean="0"/>
              <a:t>Twice a week as a regular basis; more meetings may be arranged when necessary (Online or in person)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1513</TotalTime>
  <Words>153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A Building Entrance Indicator Extension to BlindSquare</vt:lpstr>
      <vt:lpstr>Project Topic Definition: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Building Entrance Indicator Extension to BlindSquar</dc:title>
  <dc:creator>Kamyar</dc:creator>
  <cp:lastModifiedBy>Kamyar</cp:lastModifiedBy>
  <cp:revision>75</cp:revision>
  <dcterms:created xsi:type="dcterms:W3CDTF">2006-08-16T00:00:00Z</dcterms:created>
  <dcterms:modified xsi:type="dcterms:W3CDTF">2013-09-22T13:03:08Z</dcterms:modified>
</cp:coreProperties>
</file>