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078" autoAdjust="0"/>
  </p:normalViewPr>
  <p:slideViewPr>
    <p:cSldViewPr>
      <p:cViewPr>
        <p:scale>
          <a:sx n="70" d="100"/>
          <a:sy n="70" d="100"/>
        </p:scale>
        <p:origin x="-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DF97B-1956-49B5-BFD6-9013343A7998}" type="datetimeFigureOut">
              <a:rPr lang="ru-RU" smtClean="0"/>
              <a:t>10.11.2013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1A4C3-3A0D-4626-8F55-C20F4D7875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598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A4C3-3A0D-4626-8F55-C20F4D7875F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553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10.11.2013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10.11.2013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10.11.2013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10.11.2013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86" t="16193" r="34347" b="5776"/>
          <a:stretch/>
        </p:blipFill>
        <p:spPr bwMode="auto">
          <a:xfrm>
            <a:off x="323528" y="620688"/>
            <a:ext cx="3990109" cy="570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Группа 3"/>
          <p:cNvGrpSpPr/>
          <p:nvPr/>
        </p:nvGrpSpPr>
        <p:grpSpPr>
          <a:xfrm>
            <a:off x="4361043" y="226952"/>
            <a:ext cx="4313429" cy="6408713"/>
            <a:chOff x="2555776" y="332656"/>
            <a:chExt cx="4313429" cy="6408713"/>
          </a:xfrm>
        </p:grpSpPr>
        <p:sp>
          <p:nvSpPr>
            <p:cNvPr id="5" name="TextBox 4"/>
            <p:cNvSpPr txBox="1"/>
            <p:nvPr/>
          </p:nvSpPr>
          <p:spPr>
            <a:xfrm>
              <a:off x="2555776" y="191683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2648141" y="332656"/>
              <a:ext cx="3869617" cy="6408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2648141" y="1196753"/>
              <a:ext cx="3869617" cy="55446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79121" y="594181"/>
              <a:ext cx="3990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Welcome to </a:t>
              </a:r>
              <a:r>
                <a:rPr lang="en-US" sz="2400" b="1" dirty="0" err="1" smtClean="0">
                  <a:solidFill>
                    <a:schemeClr val="bg1"/>
                  </a:solidFill>
                </a:rPr>
                <a:t>Beosmapper</a:t>
              </a:r>
              <a:r>
                <a:rPr lang="en-US" sz="2400" b="1" dirty="0" smtClean="0">
                  <a:solidFill>
                    <a:schemeClr val="bg1"/>
                  </a:solidFill>
                </a:rPr>
                <a:t>!</a:t>
              </a:r>
              <a:endParaRPr lang="ru-RU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55131" y="1286678"/>
              <a:ext cx="3862627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This suite provides information about entrances of the buildings, stairs and traffic lights.</a:t>
              </a:r>
            </a:p>
            <a:p>
              <a:pPr algn="ctr"/>
              <a:r>
                <a:rPr lang="en-US" sz="1600" dirty="0"/>
                <a:t>You can use the data of OSM users or add your own!</a:t>
              </a:r>
              <a:endParaRPr lang="ru-RU" sz="1600" dirty="0"/>
            </a:p>
            <a:p>
              <a:endParaRPr lang="ru-RU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978" t="43803" r="32479" b="22674"/>
            <a:stretch/>
          </p:blipFill>
          <p:spPr bwMode="auto">
            <a:xfrm>
              <a:off x="3054824" y="2742907"/>
              <a:ext cx="3063240" cy="245230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9525">
              <a:solidFill>
                <a:srgbClr val="0070C0"/>
              </a:solidFill>
              <a:miter lim="800000"/>
              <a:headEnd/>
              <a:tailEnd/>
            </a:ln>
            <a:effectLst>
              <a:reflection blurRad="12700" stA="38000" endPos="28000" dist="5000" dir="5400000" sy="-100000" algn="bl" rotWithShape="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2648140" y="5296297"/>
              <a:ext cx="38696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Please, click on the map to add a new entry!</a:t>
              </a:r>
              <a:endParaRPr lang="ru-RU" sz="1600" dirty="0"/>
            </a:p>
          </p:txBody>
        </p:sp>
        <p:sp>
          <p:nvSpPr>
            <p:cNvPr id="12" name="Скругленный прямоугольник 11"/>
            <p:cNvSpPr/>
            <p:nvPr/>
          </p:nvSpPr>
          <p:spPr>
            <a:xfrm>
              <a:off x="2879121" y="6309320"/>
              <a:ext cx="926329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22325" y="6297111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Login</a:t>
              </a:r>
              <a:endParaRPr lang="ru-RU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77521" y="6258798"/>
              <a:ext cx="1791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Some info about us</a:t>
              </a:r>
              <a:endParaRPr lang="ru-RU" sz="1600" dirty="0"/>
            </a:p>
          </p:txBody>
        </p:sp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2467" y="3353431"/>
              <a:ext cx="99065" cy="151138"/>
            </a:xfrm>
            <a:prstGeom prst="rect">
              <a:avLst/>
            </a:prstGeom>
          </p:spPr>
        </p:pic>
        <p:sp>
          <p:nvSpPr>
            <p:cNvPr id="16" name="Овал 15"/>
            <p:cNvSpPr/>
            <p:nvPr/>
          </p:nvSpPr>
          <p:spPr>
            <a:xfrm>
              <a:off x="4499992" y="3284984"/>
              <a:ext cx="72007" cy="68447"/>
            </a:xfrm>
            <a:prstGeom prst="ellipse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Скругленный прямоугольник 16"/>
            <p:cNvSpPr/>
            <p:nvPr/>
          </p:nvSpPr>
          <p:spPr>
            <a:xfrm>
              <a:off x="4644008" y="3537012"/>
              <a:ext cx="1044116" cy="756084"/>
            </a:xfrm>
            <a:prstGeom prst="round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Ѵ</a:t>
              </a:r>
            </a:p>
            <a:p>
              <a:pPr algn="ctr"/>
              <a:endParaRPr lang="ru-RU" sz="1400" dirty="0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4716016" y="3717032"/>
              <a:ext cx="72008" cy="72008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4716016" y="3897053"/>
              <a:ext cx="72008" cy="72008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4716840" y="4077072"/>
              <a:ext cx="72008" cy="72008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52020" y="3607831"/>
              <a:ext cx="900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Entrance</a:t>
              </a:r>
              <a:endParaRPr lang="ru-RU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52020" y="3795701"/>
              <a:ext cx="936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Traffic lights</a:t>
              </a:r>
              <a:endParaRPr lang="ru-RU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52020" y="3974576"/>
              <a:ext cx="900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Stairs</a:t>
              </a:r>
              <a:endParaRPr lang="ru-RU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161732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55</Words>
  <Application>Microsoft Office PowerPoint</Application>
  <PresentationFormat>Экран (4:3)</PresentationFormat>
  <Paragraphs>11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Anna</dc:creator>
  <cp:lastModifiedBy>Anna</cp:lastModifiedBy>
  <cp:revision>10</cp:revision>
  <dcterms:created xsi:type="dcterms:W3CDTF">2013-11-10T16:11:31Z</dcterms:created>
  <dcterms:modified xsi:type="dcterms:W3CDTF">2013-11-10T20:02:18Z</dcterms:modified>
</cp:coreProperties>
</file>