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5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EF08E77-12B8-48D2-9CFD-8B44DBF4082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F7421D-90C8-4198-A3BD-621BB18BF09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458" y="748285"/>
            <a:ext cx="10572000" cy="2796774"/>
          </a:xfrm>
        </p:spPr>
        <p:txBody>
          <a:bodyPr/>
          <a:lstStyle/>
          <a:p>
            <a:r>
              <a:rPr lang="en-US" sz="9600" dirty="0"/>
              <a:t>BALL COLLECTOR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5" y="5280846"/>
            <a:ext cx="11788726" cy="1387239"/>
          </a:xfrm>
        </p:spPr>
        <p:txBody>
          <a:bodyPr>
            <a:normAutofit/>
          </a:bodyPr>
          <a:lstStyle/>
          <a:p>
            <a:r>
              <a:rPr lang="en-US" sz="2000" dirty="0"/>
              <a:t>Syed Raza Ahmed  		           (62952)</a:t>
            </a:r>
            <a:br>
              <a:rPr lang="en-US" sz="2000" dirty="0"/>
            </a:br>
            <a:r>
              <a:rPr lang="en-US" sz="2000" dirty="0"/>
              <a:t>Shaikh Bilal Ahmed  			     (63004)</a:t>
            </a:r>
            <a:br>
              <a:rPr lang="en-US" sz="2000" dirty="0"/>
            </a:br>
            <a:r>
              <a:rPr lang="en-US" sz="2000" dirty="0" err="1"/>
              <a:t>Aarij</a:t>
            </a:r>
            <a:r>
              <a:rPr lang="en-US" sz="2000" dirty="0"/>
              <a:t> Hassan 					     (61654)</a:t>
            </a:r>
            <a:br>
              <a:rPr lang="en-US" sz="2000" dirty="0"/>
            </a:br>
            <a:r>
              <a:rPr lang="en-US" sz="2000" dirty="0" err="1"/>
              <a:t>Qasim</a:t>
            </a:r>
            <a:r>
              <a:rPr lang="en-US" sz="2000" dirty="0"/>
              <a:t> Hassan 					     (62357)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Nostalgia from subway surf.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build quite a similar game but different concept game.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09" y="2904582"/>
            <a:ext cx="3967089" cy="2954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Scope Of Project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18712" y="2222287"/>
            <a:ext cx="5150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scope of project is that we have to build the project like Sonic in the future.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make more compatible for all the device.</a:t>
            </a: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90" y="2964180"/>
            <a:ext cx="4210050" cy="2412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dirty="0"/>
            </a:br>
            <a:r>
              <a:rPr lang="en-US" dirty="0">
                <a:sym typeface="+mn-ea"/>
              </a:rPr>
              <a:t>Technology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dirty="0"/>
              <a:t>Unity 3D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 Studio 2012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2482850"/>
            <a:ext cx="5194300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447040"/>
            <a:ext cx="10896600" cy="970280"/>
          </a:xfrm>
        </p:spPr>
        <p:txBody>
          <a:bodyPr/>
          <a:lstStyle/>
          <a:p>
            <a:r>
              <a:rPr lang="en-US" dirty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43" y="2426678"/>
            <a:ext cx="10554574" cy="44313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Coins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Score Board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Texture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426678"/>
            <a:ext cx="5777133" cy="3984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COINS</a:t>
            </a:r>
            <a:endParaRPr lang="en-US"/>
          </a:p>
        </p:txBody>
      </p:sp>
      <p:pic>
        <p:nvPicPr>
          <p:cNvPr id="7" name="Picture 6" descr="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4525" y="2768600"/>
            <a:ext cx="4847590" cy="33051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/>
              <a:t>Box Collider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Coins Script</a:t>
            </a:r>
            <a:endParaRPr lang="en-US" dirty="0"/>
          </a:p>
          <a:p>
            <a:endParaRPr lang="en-US" dirty="0"/>
          </a:p>
          <a:p>
            <a:r>
              <a:rPr lang="en-US" dirty="0"/>
              <a:t>Cylinder(Mesh)</a:t>
            </a:r>
            <a:endParaRPr lang="en-US" dirty="0"/>
          </a:p>
          <a:p>
            <a:endParaRPr lang="en-US" dirty="0"/>
          </a:p>
          <a:p>
            <a:r>
              <a:rPr lang="en-US" dirty="0"/>
              <a:t>Total 252 Coins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BALL</a:t>
            </a:r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1235" y="2752725"/>
            <a:ext cx="4318635" cy="338201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/>
              <a:t>Rigid Body</a:t>
            </a:r>
            <a:endParaRPr lang="en-US" dirty="0"/>
          </a:p>
          <a:p>
            <a:endParaRPr lang="en-US" dirty="0"/>
          </a:p>
          <a:p>
            <a:r>
              <a:rPr lang="en-US" dirty="0"/>
              <a:t>Sphere Collider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Script (Player Movement)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ROOF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dirty="0"/>
          </a:p>
          <a:p>
            <a:r>
              <a:rPr lang="en-US" dirty="0"/>
              <a:t> Box Collider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Mesh Filter (Cube)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0" y="2896235"/>
            <a:ext cx="4404995" cy="3358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84220" y="3509010"/>
            <a:ext cx="5407660" cy="1568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9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Thankue</a:t>
            </a:r>
            <a:endParaRPr lang="en-US" sz="9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631</Words>
  <Application>WPS Presentation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Century Gothic</vt:lpstr>
      <vt:lpstr>Microsoft YaHei</vt:lpstr>
      <vt:lpstr>Arial Unicode MS</vt:lpstr>
      <vt:lpstr>Calibri</vt:lpstr>
      <vt:lpstr>Quotable</vt:lpstr>
      <vt:lpstr>BALL COLLECTOR</vt:lpstr>
      <vt:lpstr>INTRODUCTION</vt:lpstr>
      <vt:lpstr>PowerPoint 演示文稿</vt:lpstr>
      <vt:lpstr>PowerPoint 演示文稿</vt:lpstr>
      <vt:lpstr>Features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COLLECTOR</dc:title>
  <dc:creator>Syed Raza Abbas Zaidi</dc:creator>
  <cp:lastModifiedBy>HP</cp:lastModifiedBy>
  <cp:revision>8</cp:revision>
  <dcterms:created xsi:type="dcterms:W3CDTF">2022-05-19T19:01:00Z</dcterms:created>
  <dcterms:modified xsi:type="dcterms:W3CDTF">2022-05-20T22:16:02Z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68194625CD2041DE9896E5650FB61149</vt:lpwstr>
  </property>
  <property fmtid="{D5CDD505-2E9C-101B-9397-08002B2CF9AE}" pid="3" name="KSOProductBuildVer">
    <vt:lpwstr>1033-11.2.0.11130</vt:lpwstr>
  </property>
</Properties>
</file>