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8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8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5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E7-1A77-47AD-8ABA-A0658326680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70DB-DE2F-498D-8626-26A07FC22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/>
          <p:cNvCxnSpPr/>
          <p:nvPr/>
        </p:nvCxnSpPr>
        <p:spPr>
          <a:xfrm flipV="1">
            <a:off x="2706641" y="1284654"/>
            <a:ext cx="8709" cy="37795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 rot="16200000">
            <a:off x="1793862" y="2886565"/>
            <a:ext cx="10388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Scale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964580" y="2219444"/>
            <a:ext cx="3248472" cy="2560320"/>
            <a:chOff x="2945330" y="2223437"/>
            <a:chExt cx="3248472" cy="2560320"/>
          </a:xfrm>
        </p:grpSpPr>
        <p:grpSp>
          <p:nvGrpSpPr>
            <p:cNvPr id="80" name="组合 79"/>
            <p:cNvGrpSpPr/>
            <p:nvPr/>
          </p:nvGrpSpPr>
          <p:grpSpPr>
            <a:xfrm>
              <a:off x="2945330" y="2223437"/>
              <a:ext cx="2002054" cy="2560320"/>
              <a:chOff x="3205212" y="2165685"/>
              <a:chExt cx="2002054" cy="256032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3205212" y="2165685"/>
                <a:ext cx="2002054" cy="2560320"/>
                <a:chOff x="3744227" y="2069431"/>
                <a:chExt cx="1963554" cy="2798660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3753852" y="2069432"/>
                  <a:ext cx="1270535" cy="2798659"/>
                  <a:chOff x="3917482" y="1857676"/>
                  <a:chExt cx="1097280" cy="3010415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 flipH="1" flipV="1">
                    <a:off x="4369869" y="1857676"/>
                    <a:ext cx="644893" cy="3010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3917482" y="1857676"/>
                    <a:ext cx="1097280" cy="3010415"/>
                    <a:chOff x="3869356" y="1867301"/>
                    <a:chExt cx="1145406" cy="3000790"/>
                  </a:xfrm>
                </p:grpSpPr>
                <p:cxnSp>
                  <p:nvCxnSpPr>
                    <p:cNvPr id="21" name="直接连接符 20"/>
                    <p:cNvCxnSpPr/>
                    <p:nvPr/>
                  </p:nvCxnSpPr>
                  <p:spPr>
                    <a:xfrm>
                      <a:off x="3869356" y="2290813"/>
                      <a:ext cx="1145406" cy="257727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连接符 26"/>
                    <p:cNvCxnSpPr/>
                    <p:nvPr/>
                  </p:nvCxnSpPr>
                  <p:spPr>
                    <a:xfrm flipV="1">
                      <a:off x="3869356" y="1867301"/>
                      <a:ext cx="490888" cy="42351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1" name="直接连接符 30"/>
                <p:cNvCxnSpPr/>
                <p:nvPr/>
              </p:nvCxnSpPr>
              <p:spPr>
                <a:xfrm>
                  <a:off x="4288742" y="2069432"/>
                  <a:ext cx="14190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744227" y="2464417"/>
                  <a:ext cx="15304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5265019" y="2069432"/>
                  <a:ext cx="442762" cy="3949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H="1">
                  <a:off x="4998261" y="2464417"/>
                  <a:ext cx="276383" cy="24036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H="1">
                  <a:off x="5006512" y="2069431"/>
                  <a:ext cx="701269" cy="27986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/>
              <p:cNvGrpSpPr/>
              <p:nvPr/>
            </p:nvGrpSpPr>
            <p:grpSpPr>
              <a:xfrm>
                <a:off x="3749113" y="3116662"/>
                <a:ext cx="1232034" cy="339904"/>
                <a:chOff x="6699183" y="2978326"/>
                <a:chExt cx="1256567" cy="286555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6699183" y="2978331"/>
                  <a:ext cx="1256567" cy="286550"/>
                  <a:chOff x="3724977" y="3130419"/>
                  <a:chExt cx="1256567" cy="286550"/>
                </a:xfrm>
              </p:grpSpPr>
              <p:cxnSp>
                <p:nvCxnSpPr>
                  <p:cNvPr id="42" name="直接连接符 41"/>
                  <p:cNvCxnSpPr/>
                  <p:nvPr/>
                </p:nvCxnSpPr>
                <p:spPr>
                  <a:xfrm flipV="1">
                    <a:off x="3724977" y="3130419"/>
                    <a:ext cx="317227" cy="2865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4042204" y="3130419"/>
                    <a:ext cx="9393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724977" y="3416968"/>
                    <a:ext cx="8997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V="1">
                    <a:off x="4624735" y="3130419"/>
                    <a:ext cx="356809" cy="286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6857796" y="2978331"/>
                  <a:ext cx="322650" cy="2865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V="1">
                  <a:off x="7039184" y="2978326"/>
                  <a:ext cx="300109" cy="2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7254151" y="2978327"/>
                  <a:ext cx="289664" cy="2865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V="1">
                  <a:off x="7407342" y="2978327"/>
                  <a:ext cx="311804" cy="2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6857796" y="3121603"/>
                  <a:ext cx="90965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6748822" y="3191064"/>
                  <a:ext cx="90965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6918551" y="3045703"/>
                  <a:ext cx="90965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直接箭头连接符 84"/>
            <p:cNvCxnSpPr/>
            <p:nvPr/>
          </p:nvCxnSpPr>
          <p:spPr>
            <a:xfrm>
              <a:off x="4711746" y="3174414"/>
              <a:ext cx="6163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5317280" y="2903538"/>
              <a:ext cx="87652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filter</a:t>
              </a:r>
              <a:endPara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3195118" y="4688099"/>
            <a:ext cx="184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Scale space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87062" y="3815495"/>
            <a:ext cx="1034103" cy="1463256"/>
          </a:xfrm>
          <a:prstGeom prst="rect">
            <a:avLst/>
          </a:prstGeom>
        </p:spPr>
      </p:pic>
      <p:cxnSp>
        <p:nvCxnSpPr>
          <p:cNvPr id="103" name="直接连接符 102"/>
          <p:cNvCxnSpPr/>
          <p:nvPr/>
        </p:nvCxnSpPr>
        <p:spPr>
          <a:xfrm flipH="1" flipV="1">
            <a:off x="3829633" y="3170416"/>
            <a:ext cx="1361070" cy="859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 flipV="1">
            <a:off x="3529585" y="3502681"/>
            <a:ext cx="1642901" cy="1561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 flipV="1">
            <a:off x="4730996" y="3188098"/>
            <a:ext cx="1904746" cy="850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 flipV="1">
            <a:off x="4408889" y="3510324"/>
            <a:ext cx="2226853" cy="1540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2024-04-14T08:22:59Z</dcterms:created>
  <dcterms:modified xsi:type="dcterms:W3CDTF">2024-04-14T09:06:52Z</dcterms:modified>
</cp:coreProperties>
</file>