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DD6D4-6F2D-4312-8AD4-98CB63863C02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DD29-5E03-496B-A433-A909280B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DD29-5E03-496B-A433-A909280B6A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6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7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1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DC52-3216-49BF-A60C-746187E5655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778169" y="1099457"/>
            <a:ext cx="473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25912" y="1099457"/>
            <a:ext cx="463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86451" y="1016505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5330" y="3616773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05073" y="3616773"/>
            <a:ext cx="500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44110" y="1278115"/>
            <a:ext cx="2160000" cy="2519999"/>
            <a:chOff x="2251271" y="1278115"/>
            <a:chExt cx="2160000" cy="2519999"/>
          </a:xfrm>
        </p:grpSpPr>
        <p:pic>
          <p:nvPicPr>
            <p:cNvPr id="9" name="图片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271" y="1278115"/>
              <a:ext cx="2160000" cy="2160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271" y="3438114"/>
              <a:ext cx="900000" cy="36000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5305530" y="1278115"/>
            <a:ext cx="2160000" cy="2519999"/>
            <a:chOff x="5289500" y="1278115"/>
            <a:chExt cx="2160000" cy="2519999"/>
          </a:xfrm>
        </p:grpSpPr>
        <p:pic>
          <p:nvPicPr>
            <p:cNvPr id="17" name="图片 16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500" y="1278115"/>
              <a:ext cx="2160000" cy="21600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500" y="3438114"/>
              <a:ext cx="900000" cy="36000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2244110" y="3798114"/>
            <a:ext cx="2160000" cy="2520000"/>
            <a:chOff x="2244110" y="3798114"/>
            <a:chExt cx="2160000" cy="2520000"/>
          </a:xfrm>
        </p:grpSpPr>
        <p:pic>
          <p:nvPicPr>
            <p:cNvPr id="23" name="图片 22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110" y="3798114"/>
              <a:ext cx="2160000" cy="21600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271" y="5958114"/>
              <a:ext cx="900000" cy="360000"/>
            </a:xfrm>
            <a:prstGeom prst="rect">
              <a:avLst/>
            </a:prstGeom>
          </p:spPr>
        </p:pic>
      </p:grpSp>
      <p:pic>
        <p:nvPicPr>
          <p:cNvPr id="32" name="图片 31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12" y="5954089"/>
            <a:ext cx="2834688" cy="360000"/>
          </a:xfrm>
          <a:prstGeom prst="rect">
            <a:avLst/>
          </a:prstGeom>
        </p:spPr>
      </p:pic>
      <p:pic>
        <p:nvPicPr>
          <p:cNvPr id="34" name="图片 33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12" y="379408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6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44</cp:revision>
  <dcterms:created xsi:type="dcterms:W3CDTF">2024-04-14T09:07:09Z</dcterms:created>
  <dcterms:modified xsi:type="dcterms:W3CDTF">2024-04-17T15:23:00Z</dcterms:modified>
</cp:coreProperties>
</file>