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0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nior4\UESTC4006PIndividualProject\FINALREPORT\5fl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1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Five-fold cross validation of SD-CSNN </a:t>
            </a:r>
            <a:endParaRPr lang="zh-CN" altLang="en-US" sz="11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7996515689680129"/>
          <c:y val="2.7577930272713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Flod1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Sheet1!$C$18:$E$18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mAP50-95</c:v>
                </c:pt>
              </c:strCache>
            </c:strRef>
          </c:cat>
          <c:val>
            <c:numRef>
              <c:f>Sheet1!$C$19:$E$19</c:f>
              <c:numCache>
                <c:formatCode>General</c:formatCode>
                <c:ptCount val="3"/>
                <c:pt idx="0">
                  <c:v>0.94799999999999995</c:v>
                </c:pt>
                <c:pt idx="1">
                  <c:v>0.93500000000000005</c:v>
                </c:pt>
                <c:pt idx="2">
                  <c:v>0.80100000000000005</c:v>
                </c:pt>
              </c:numCache>
            </c:numRef>
          </c:val>
        </c:ser>
        <c:ser>
          <c:idx val="1"/>
          <c:order val="1"/>
          <c:tx>
            <c:strRef>
              <c:f>Sheet1!$B$20</c:f>
              <c:strCache>
                <c:ptCount val="1"/>
                <c:pt idx="0">
                  <c:v>Flod2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Sheet1!$C$18:$E$18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mAP50-95</c:v>
                </c:pt>
              </c:strCache>
            </c:strRef>
          </c:cat>
          <c:val>
            <c:numRef>
              <c:f>Sheet1!$C$20:$E$20</c:f>
              <c:numCache>
                <c:formatCode>General</c:formatCode>
                <c:ptCount val="3"/>
                <c:pt idx="0">
                  <c:v>0.95499999999999996</c:v>
                </c:pt>
                <c:pt idx="1">
                  <c:v>0.92100000000000004</c:v>
                </c:pt>
                <c:pt idx="2">
                  <c:v>0.78900000000000003</c:v>
                </c:pt>
              </c:numCache>
            </c:numRef>
          </c:val>
        </c:ser>
        <c:ser>
          <c:idx val="2"/>
          <c:order val="2"/>
          <c:tx>
            <c:strRef>
              <c:f>Sheet1!$B$21</c:f>
              <c:strCache>
                <c:ptCount val="1"/>
                <c:pt idx="0">
                  <c:v>Flod3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Sheet1!$C$18:$E$18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mAP50-95</c:v>
                </c:pt>
              </c:strCache>
            </c:strRef>
          </c:cat>
          <c:val>
            <c:numRef>
              <c:f>Sheet1!$C$21:$E$21</c:f>
              <c:numCache>
                <c:formatCode>General</c:formatCode>
                <c:ptCount val="3"/>
                <c:pt idx="0">
                  <c:v>0.94099999999999995</c:v>
                </c:pt>
                <c:pt idx="1">
                  <c:v>0.93400000000000005</c:v>
                </c:pt>
                <c:pt idx="2">
                  <c:v>0.79200000000000004</c:v>
                </c:pt>
              </c:numCache>
            </c:numRef>
          </c:val>
        </c:ser>
        <c:ser>
          <c:idx val="3"/>
          <c:order val="3"/>
          <c:tx>
            <c:strRef>
              <c:f>Sheet1!$B$22</c:f>
              <c:strCache>
                <c:ptCount val="1"/>
                <c:pt idx="0">
                  <c:v>Flod4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Sheet1!$C$18:$E$18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mAP50-95</c:v>
                </c:pt>
              </c:strCache>
            </c:strRef>
          </c:cat>
          <c:val>
            <c:numRef>
              <c:f>Sheet1!$C$22:$E$22</c:f>
              <c:numCache>
                <c:formatCode>General</c:formatCode>
                <c:ptCount val="3"/>
                <c:pt idx="0">
                  <c:v>0.93899999999999995</c:v>
                </c:pt>
                <c:pt idx="1">
                  <c:v>0.94899999999999995</c:v>
                </c:pt>
                <c:pt idx="2">
                  <c:v>0.79800000000000004</c:v>
                </c:pt>
              </c:numCache>
            </c:numRef>
          </c:val>
        </c:ser>
        <c:ser>
          <c:idx val="4"/>
          <c:order val="4"/>
          <c:tx>
            <c:strRef>
              <c:f>Sheet1!$B$23</c:f>
              <c:strCache>
                <c:ptCount val="1"/>
                <c:pt idx="0">
                  <c:v>Flod5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Sheet1!$C$18:$E$18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mAP50-95</c:v>
                </c:pt>
              </c:strCache>
            </c:strRef>
          </c:cat>
          <c:val>
            <c:numRef>
              <c:f>Sheet1!$C$23:$E$23</c:f>
              <c:numCache>
                <c:formatCode>General</c:formatCode>
                <c:ptCount val="3"/>
                <c:pt idx="0">
                  <c:v>0.95699999999999996</c:v>
                </c:pt>
                <c:pt idx="1">
                  <c:v>0.93600000000000005</c:v>
                </c:pt>
                <c:pt idx="2">
                  <c:v>0.79900000000000004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968544"/>
        <c:axId val="-16973984"/>
      </c:barChart>
      <c:catAx>
        <c:axId val="-169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6973984"/>
        <c:crosses val="autoZero"/>
        <c:auto val="1"/>
        <c:lblAlgn val="ctr"/>
        <c:lblOffset val="100"/>
        <c:noMultiLvlLbl val="0"/>
      </c:catAx>
      <c:valAx>
        <c:axId val="-169739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696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44585107922925"/>
          <c:y val="0.88106963282627804"/>
          <c:w val="0.45041212276535031"/>
          <c:h val="7.71631452855066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9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7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2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8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7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747B-033A-4602-848F-8D43F65CADB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45BE0-F3C0-4320-9EA7-8F8FC58A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7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718349"/>
              </p:ext>
            </p:extLst>
          </p:nvPr>
        </p:nvGraphicFramePr>
        <p:xfrm>
          <a:off x="3234524" y="2083836"/>
          <a:ext cx="5095933" cy="277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4344421"/>
            <a:ext cx="576262" cy="1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2024-04-18T03:35:51Z</dcterms:created>
  <dcterms:modified xsi:type="dcterms:W3CDTF">2024-04-18T07:28:51Z</dcterms:modified>
</cp:coreProperties>
</file>