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303" r:id="rId2"/>
  </p:sldIdLst>
  <p:sldSz cx="51206400" cy="51206400"/>
  <p:notesSz cx="6858000" cy="9144000"/>
  <p:defaultTextStyle>
    <a:defPPr>
      <a:defRPr lang="en-US"/>
    </a:defPPr>
    <a:lvl1pPr marL="0" algn="l" defTabSz="1396535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1pPr>
    <a:lvl2pPr marL="1396535" algn="l" defTabSz="1396535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2pPr>
    <a:lvl3pPr marL="2793071" algn="l" defTabSz="1396535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3pPr>
    <a:lvl4pPr marL="4189604" algn="l" defTabSz="1396535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4pPr>
    <a:lvl5pPr marL="5586138" algn="l" defTabSz="1396535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5pPr>
    <a:lvl6pPr marL="6982673" algn="l" defTabSz="1396535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6pPr>
    <a:lvl7pPr marL="8379209" algn="l" defTabSz="1396535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7pPr>
    <a:lvl8pPr marL="9775742" algn="l" defTabSz="1396535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8pPr>
    <a:lvl9pPr marL="11172276" algn="l" defTabSz="1396535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BCFE"/>
    <a:srgbClr val="BDD7EE"/>
    <a:srgbClr val="D62839"/>
    <a:srgbClr val="9DC3E6"/>
    <a:srgbClr val="F5F7FD"/>
    <a:srgbClr val="FFDD75"/>
    <a:srgbClr val="F7B32B"/>
    <a:srgbClr val="109648"/>
    <a:srgbClr val="255C99"/>
    <a:srgbClr val="DDA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6424" autoAdjust="0"/>
  </p:normalViewPr>
  <p:slideViewPr>
    <p:cSldViewPr snapToGrid="0">
      <p:cViewPr>
        <p:scale>
          <a:sx n="10" d="100"/>
          <a:sy n="10" d="100"/>
        </p:scale>
        <p:origin x="2748" y="109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12A67-C6BA-4CFC-858B-B1FCD3C4DA31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62495-1E6B-46F9-8F9B-5AA93ECCA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6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93071" rtl="0" eaLnBrk="1" latinLnBrk="0" hangingPunct="1">
      <a:defRPr sz="3666" kern="1200">
        <a:solidFill>
          <a:schemeClr val="tx1"/>
        </a:solidFill>
        <a:latin typeface="+mn-lt"/>
        <a:ea typeface="+mn-ea"/>
        <a:cs typeface="+mn-cs"/>
      </a:defRPr>
    </a:lvl1pPr>
    <a:lvl2pPr marL="1396535" algn="l" defTabSz="2793071" rtl="0" eaLnBrk="1" latinLnBrk="0" hangingPunct="1">
      <a:defRPr sz="3666" kern="1200">
        <a:solidFill>
          <a:schemeClr val="tx1"/>
        </a:solidFill>
        <a:latin typeface="+mn-lt"/>
        <a:ea typeface="+mn-ea"/>
        <a:cs typeface="+mn-cs"/>
      </a:defRPr>
    </a:lvl2pPr>
    <a:lvl3pPr marL="2793071" algn="l" defTabSz="2793071" rtl="0" eaLnBrk="1" latinLnBrk="0" hangingPunct="1">
      <a:defRPr sz="3666" kern="1200">
        <a:solidFill>
          <a:schemeClr val="tx1"/>
        </a:solidFill>
        <a:latin typeface="+mn-lt"/>
        <a:ea typeface="+mn-ea"/>
        <a:cs typeface="+mn-cs"/>
      </a:defRPr>
    </a:lvl3pPr>
    <a:lvl4pPr marL="4189604" algn="l" defTabSz="2793071" rtl="0" eaLnBrk="1" latinLnBrk="0" hangingPunct="1">
      <a:defRPr sz="3666" kern="1200">
        <a:solidFill>
          <a:schemeClr val="tx1"/>
        </a:solidFill>
        <a:latin typeface="+mn-lt"/>
        <a:ea typeface="+mn-ea"/>
        <a:cs typeface="+mn-cs"/>
      </a:defRPr>
    </a:lvl4pPr>
    <a:lvl5pPr marL="5586138" algn="l" defTabSz="2793071" rtl="0" eaLnBrk="1" latinLnBrk="0" hangingPunct="1">
      <a:defRPr sz="3666" kern="1200">
        <a:solidFill>
          <a:schemeClr val="tx1"/>
        </a:solidFill>
        <a:latin typeface="+mn-lt"/>
        <a:ea typeface="+mn-ea"/>
        <a:cs typeface="+mn-cs"/>
      </a:defRPr>
    </a:lvl5pPr>
    <a:lvl6pPr marL="6982673" algn="l" defTabSz="2793071" rtl="0" eaLnBrk="1" latinLnBrk="0" hangingPunct="1">
      <a:defRPr sz="3666" kern="1200">
        <a:solidFill>
          <a:schemeClr val="tx1"/>
        </a:solidFill>
        <a:latin typeface="+mn-lt"/>
        <a:ea typeface="+mn-ea"/>
        <a:cs typeface="+mn-cs"/>
      </a:defRPr>
    </a:lvl6pPr>
    <a:lvl7pPr marL="8379209" algn="l" defTabSz="2793071" rtl="0" eaLnBrk="1" latinLnBrk="0" hangingPunct="1">
      <a:defRPr sz="3666" kern="1200">
        <a:solidFill>
          <a:schemeClr val="tx1"/>
        </a:solidFill>
        <a:latin typeface="+mn-lt"/>
        <a:ea typeface="+mn-ea"/>
        <a:cs typeface="+mn-cs"/>
      </a:defRPr>
    </a:lvl7pPr>
    <a:lvl8pPr marL="9775742" algn="l" defTabSz="2793071" rtl="0" eaLnBrk="1" latinLnBrk="0" hangingPunct="1">
      <a:defRPr sz="3666" kern="1200">
        <a:solidFill>
          <a:schemeClr val="tx1"/>
        </a:solidFill>
        <a:latin typeface="+mn-lt"/>
        <a:ea typeface="+mn-ea"/>
        <a:cs typeface="+mn-cs"/>
      </a:defRPr>
    </a:lvl8pPr>
    <a:lvl9pPr marL="11172276" algn="l" defTabSz="2793071" rtl="0" eaLnBrk="1" latinLnBrk="0" hangingPunct="1">
      <a:defRPr sz="36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2495-1E6B-46F9-8F9B-5AA93ECCA1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5326-01B2-468B-834B-66F524FB71D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D35B-D11D-4EBC-B152-DE56A246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5326-01B2-468B-834B-66F524FB71D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D35B-D11D-4EBC-B152-DE56A246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5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5326-01B2-468B-834B-66F524FB71D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D35B-D11D-4EBC-B152-DE56A246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5326-01B2-468B-834B-66F524FB71D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D35B-D11D-4EBC-B152-DE56A246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5326-01B2-468B-834B-66F524FB71D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D35B-D11D-4EBC-B152-DE56A246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4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5326-01B2-468B-834B-66F524FB71D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D35B-D11D-4EBC-B152-DE56A246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5326-01B2-468B-834B-66F524FB71D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D35B-D11D-4EBC-B152-DE56A246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1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5326-01B2-468B-834B-66F524FB71D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D35B-D11D-4EBC-B152-DE56A246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5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5326-01B2-468B-834B-66F524FB71D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D35B-D11D-4EBC-B152-DE56A246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5326-01B2-468B-834B-66F524FB71D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D35B-D11D-4EBC-B152-DE56A246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2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5326-01B2-468B-834B-66F524FB71D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D35B-D11D-4EBC-B152-DE56A246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3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5326-01B2-468B-834B-66F524FB71D0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5D35B-D11D-4EBC-B152-DE56A246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0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426744" y="10212040"/>
            <a:ext cx="512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8" name="AutoShape 4" descr="https://thetruth.ccs.neu.edu/tsl/cache/422724937088986.png"/>
          <p:cNvSpPr>
            <a:spLocks noChangeAspect="1" noChangeArrowheads="1"/>
          </p:cNvSpPr>
          <p:nvPr/>
        </p:nvSpPr>
        <p:spPr bwMode="auto">
          <a:xfrm>
            <a:off x="-4170160" y="31601677"/>
            <a:ext cx="623993" cy="62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7198" tIns="93599" rIns="187198" bIns="93599" numCol="1" anchor="t" anchorCtr="0" compatLnSpc="1">
            <a:prstTxWarp prst="textNoShape">
              <a:avLst/>
            </a:prstTxWarp>
          </a:bodyPr>
          <a:lstStyle/>
          <a:p>
            <a:endParaRPr lang="zh-CN" altLang="en-US" sz="3685"/>
          </a:p>
        </p:txBody>
      </p:sp>
      <p:cxnSp>
        <p:nvCxnSpPr>
          <p:cNvPr id="489" name="直接箭头连接符 488"/>
          <p:cNvCxnSpPr/>
          <p:nvPr/>
        </p:nvCxnSpPr>
        <p:spPr>
          <a:xfrm flipV="1">
            <a:off x="-7842322" y="53614732"/>
            <a:ext cx="3745992" cy="8515"/>
          </a:xfrm>
          <a:prstGeom prst="straightConnector1">
            <a:avLst/>
          </a:prstGeom>
          <a:ln w="76200" cmpd="sng"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燕尾形 489"/>
          <p:cNvSpPr/>
          <p:nvPr/>
        </p:nvSpPr>
        <p:spPr>
          <a:xfrm>
            <a:off x="-16109995" y="32606794"/>
            <a:ext cx="9767587" cy="2087782"/>
          </a:xfrm>
          <a:prstGeom prst="chevron">
            <a:avLst/>
          </a:prstGeom>
          <a:solidFill>
            <a:srgbClr val="FFDD75"/>
          </a:solidFill>
          <a:ln>
            <a:solidFill>
              <a:srgbClr val="FFDD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>
              <a:solidFill>
                <a:schemeClr val="tx1"/>
              </a:solidFill>
            </a:endParaRPr>
          </a:p>
        </p:txBody>
      </p:sp>
      <p:sp>
        <p:nvSpPr>
          <p:cNvPr id="491" name="文本框 734"/>
          <p:cNvSpPr txBox="1"/>
          <p:nvPr/>
        </p:nvSpPr>
        <p:spPr>
          <a:xfrm>
            <a:off x="-12316522" y="33082124"/>
            <a:ext cx="2334557" cy="122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37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Input</a:t>
            </a:r>
            <a:endParaRPr lang="zh-CN" altLang="en-US" sz="737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92" name="燕尾形 491"/>
          <p:cNvSpPr/>
          <p:nvPr/>
        </p:nvSpPr>
        <p:spPr>
          <a:xfrm>
            <a:off x="-6743700" y="32606794"/>
            <a:ext cx="21085545" cy="2087782"/>
          </a:xfrm>
          <a:prstGeom prst="chevron">
            <a:avLst/>
          </a:prstGeom>
          <a:solidFill>
            <a:srgbClr val="FFDD75"/>
          </a:solidFill>
          <a:ln>
            <a:solidFill>
              <a:srgbClr val="FFE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>
              <a:solidFill>
                <a:schemeClr val="tx1"/>
              </a:solidFill>
            </a:endParaRPr>
          </a:p>
        </p:txBody>
      </p:sp>
      <p:sp>
        <p:nvSpPr>
          <p:cNvPr id="493" name="文本框 737"/>
          <p:cNvSpPr txBox="1"/>
          <p:nvPr/>
        </p:nvSpPr>
        <p:spPr>
          <a:xfrm>
            <a:off x="-3932525" y="33080389"/>
            <a:ext cx="16491764" cy="1226490"/>
          </a:xfrm>
          <a:prstGeom prst="rect">
            <a:avLst/>
          </a:prstGeom>
          <a:solidFill>
            <a:srgbClr val="FFDD7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370" smtClean="0">
                <a:latin typeface="Arial" panose="020B0604020202020204" pitchFamily="34" charset="0"/>
                <a:cs typeface="Arial" panose="020B0604020202020204" pitchFamily="34" charset="0"/>
              </a:rPr>
              <a:t>CNN + </a:t>
            </a:r>
            <a:r>
              <a:rPr lang="en-US" altLang="zh-CN" sz="7370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Siamese </a:t>
            </a:r>
            <a:r>
              <a:rPr lang="en-US" altLang="zh-CN" sz="737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Network block</a:t>
            </a:r>
            <a:endParaRPr lang="en-US" altLang="zh-CN" sz="737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95" name="燕尾形 494"/>
          <p:cNvSpPr/>
          <p:nvPr/>
        </p:nvSpPr>
        <p:spPr>
          <a:xfrm>
            <a:off x="13880276" y="32644645"/>
            <a:ext cx="8738119" cy="2087782"/>
          </a:xfrm>
          <a:prstGeom prst="chevron">
            <a:avLst/>
          </a:prstGeom>
          <a:solidFill>
            <a:srgbClr val="FFDD75"/>
          </a:solidFill>
          <a:ln>
            <a:solidFill>
              <a:srgbClr val="FFF4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>
              <a:solidFill>
                <a:schemeClr val="tx1"/>
              </a:solidFill>
            </a:endParaRPr>
          </a:p>
        </p:txBody>
      </p:sp>
      <p:sp>
        <p:nvSpPr>
          <p:cNvPr id="496" name="文本框 740"/>
          <p:cNvSpPr txBox="1"/>
          <p:nvPr/>
        </p:nvSpPr>
        <p:spPr>
          <a:xfrm>
            <a:off x="17386216" y="33082125"/>
            <a:ext cx="2794906" cy="1226491"/>
          </a:xfrm>
          <a:prstGeom prst="rect">
            <a:avLst/>
          </a:prstGeom>
          <a:solidFill>
            <a:srgbClr val="FFDD7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37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FNN</a:t>
            </a:r>
          </a:p>
        </p:txBody>
      </p:sp>
      <p:sp>
        <p:nvSpPr>
          <p:cNvPr id="497" name="矩形 496"/>
          <p:cNvSpPr/>
          <p:nvPr/>
        </p:nvSpPr>
        <p:spPr>
          <a:xfrm>
            <a:off x="-16491624" y="30834173"/>
            <a:ext cx="46521568" cy="28729142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/>
          </a:p>
        </p:txBody>
      </p:sp>
      <p:sp>
        <p:nvSpPr>
          <p:cNvPr id="498" name="流程图: 过程 497"/>
          <p:cNvSpPr/>
          <p:nvPr/>
        </p:nvSpPr>
        <p:spPr>
          <a:xfrm>
            <a:off x="-15613856" y="4484862"/>
            <a:ext cx="14816496" cy="24137979"/>
          </a:xfrm>
          <a:prstGeom prst="flowChartProcess">
            <a:avLst/>
          </a:prstGeom>
          <a:solidFill>
            <a:schemeClr val="bg1"/>
          </a:solidFill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87"/>
          </a:p>
        </p:txBody>
      </p:sp>
      <p:sp>
        <p:nvSpPr>
          <p:cNvPr id="499" name="流程图: 过程 498"/>
          <p:cNvSpPr/>
          <p:nvPr/>
        </p:nvSpPr>
        <p:spPr>
          <a:xfrm>
            <a:off x="-292502" y="4501099"/>
            <a:ext cx="15498651" cy="24121742"/>
          </a:xfrm>
          <a:prstGeom prst="flowChartProcess">
            <a:avLst/>
          </a:prstGeom>
          <a:solidFill>
            <a:schemeClr val="bg1"/>
          </a:solidFill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87"/>
          </a:p>
        </p:txBody>
      </p:sp>
      <p:sp>
        <p:nvSpPr>
          <p:cNvPr id="500" name="矩形 499"/>
          <p:cNvSpPr/>
          <p:nvPr/>
        </p:nvSpPr>
        <p:spPr>
          <a:xfrm>
            <a:off x="8081456" y="10733602"/>
            <a:ext cx="187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" name="矩形 500"/>
          <p:cNvSpPr/>
          <p:nvPr/>
        </p:nvSpPr>
        <p:spPr>
          <a:xfrm>
            <a:off x="-1354276" y="10820650"/>
            <a:ext cx="184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2" name="燕尾形 501"/>
          <p:cNvSpPr/>
          <p:nvPr/>
        </p:nvSpPr>
        <p:spPr>
          <a:xfrm>
            <a:off x="-16105473" y="1764825"/>
            <a:ext cx="15616190" cy="2087782"/>
          </a:xfrm>
          <a:prstGeom prst="chevron">
            <a:avLst/>
          </a:prstGeom>
          <a:solidFill>
            <a:srgbClr val="92D050"/>
          </a:solidFill>
          <a:ln>
            <a:solidFill>
              <a:srgbClr val="FFDD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>
              <a:solidFill>
                <a:schemeClr val="tx1"/>
              </a:solidFill>
            </a:endParaRPr>
          </a:p>
        </p:txBody>
      </p:sp>
      <p:sp>
        <p:nvSpPr>
          <p:cNvPr id="503" name="矩形 502"/>
          <p:cNvSpPr/>
          <p:nvPr/>
        </p:nvSpPr>
        <p:spPr>
          <a:xfrm>
            <a:off x="-12261289" y="2194376"/>
            <a:ext cx="8645315" cy="1226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369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Data preprocessing </a:t>
            </a:r>
            <a:endParaRPr lang="zh-CN" altLang="en-US" sz="7369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04" name="组合 503"/>
          <p:cNvGrpSpPr/>
          <p:nvPr/>
        </p:nvGrpSpPr>
        <p:grpSpPr>
          <a:xfrm>
            <a:off x="-11329933" y="4853943"/>
            <a:ext cx="6613842" cy="3264181"/>
            <a:chOff x="6406440" y="-21432555"/>
            <a:chExt cx="6613842" cy="3264181"/>
          </a:xfrm>
        </p:grpSpPr>
        <p:sp>
          <p:nvSpPr>
            <p:cNvPr id="505" name="矩形 504"/>
            <p:cNvSpPr/>
            <p:nvPr/>
          </p:nvSpPr>
          <p:spPr>
            <a:xfrm>
              <a:off x="6767820" y="-21432555"/>
              <a:ext cx="6252462" cy="29889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87"/>
            </a:p>
          </p:txBody>
        </p:sp>
        <p:sp>
          <p:nvSpPr>
            <p:cNvPr id="511" name="矩形 510"/>
            <p:cNvSpPr/>
            <p:nvPr/>
          </p:nvSpPr>
          <p:spPr>
            <a:xfrm>
              <a:off x="6587130" y="-21294940"/>
              <a:ext cx="6252462" cy="29889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87"/>
            </a:p>
          </p:txBody>
        </p:sp>
        <p:sp>
          <p:nvSpPr>
            <p:cNvPr id="515" name="矩形 514"/>
            <p:cNvSpPr/>
            <p:nvPr/>
          </p:nvSpPr>
          <p:spPr>
            <a:xfrm>
              <a:off x="6406440" y="-21157325"/>
              <a:ext cx="6252462" cy="29889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87"/>
            </a:p>
          </p:txBody>
        </p:sp>
        <p:sp>
          <p:nvSpPr>
            <p:cNvPr id="516" name="矩形 515"/>
            <p:cNvSpPr/>
            <p:nvPr/>
          </p:nvSpPr>
          <p:spPr>
            <a:xfrm>
              <a:off x="6944486" y="-20935582"/>
              <a:ext cx="5099926" cy="26154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400" dirty="0" err="1" smtClean="0">
                  <a:ln w="0"/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Kaggle</a:t>
              </a:r>
              <a:r>
                <a:rPr lang="en-US" altLang="zh-CN" sz="5400" dirty="0" smtClean="0">
                  <a:ln w="0"/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5400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Road Sign Detection</a:t>
              </a:r>
            </a:p>
            <a:p>
              <a:pPr algn="ctr"/>
              <a:r>
                <a:rPr lang="en-US" altLang="zh-CN" sz="5400" dirty="0" smtClean="0">
                  <a:ln w="0"/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 Dataset</a:t>
              </a:r>
              <a:endParaRPr lang="zh-CN" altLang="en-US" sz="5400" dirty="0">
                <a:ln w="0"/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19" name="组合 518"/>
          <p:cNvGrpSpPr/>
          <p:nvPr/>
        </p:nvGrpSpPr>
        <p:grpSpPr>
          <a:xfrm>
            <a:off x="-11805608" y="18805825"/>
            <a:ext cx="7200000" cy="4503342"/>
            <a:chOff x="-10560620" y="-11589158"/>
            <a:chExt cx="7200000" cy="3240000"/>
          </a:xfrm>
        </p:grpSpPr>
        <p:grpSp>
          <p:nvGrpSpPr>
            <p:cNvPr id="524" name="组合 523"/>
            <p:cNvGrpSpPr/>
            <p:nvPr/>
          </p:nvGrpSpPr>
          <p:grpSpPr>
            <a:xfrm>
              <a:off x="-10560620" y="-11589158"/>
              <a:ext cx="7200000" cy="3240000"/>
              <a:chOff x="-4545670" y="-11795110"/>
              <a:chExt cx="7365671" cy="3600000"/>
            </a:xfrm>
          </p:grpSpPr>
          <p:grpSp>
            <p:nvGrpSpPr>
              <p:cNvPr id="527" name="组合 526"/>
              <p:cNvGrpSpPr/>
              <p:nvPr/>
            </p:nvGrpSpPr>
            <p:grpSpPr>
              <a:xfrm>
                <a:off x="-4545670" y="-11795110"/>
                <a:ext cx="7365671" cy="3600000"/>
                <a:chOff x="-8444604" y="-21696260"/>
                <a:chExt cx="7920000" cy="3600000"/>
              </a:xfrm>
            </p:grpSpPr>
            <p:sp>
              <p:nvSpPr>
                <p:cNvPr id="531" name="矩形 530"/>
                <p:cNvSpPr/>
                <p:nvPr/>
              </p:nvSpPr>
              <p:spPr>
                <a:xfrm>
                  <a:off x="-8444604" y="-21696260"/>
                  <a:ext cx="7920000" cy="144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87"/>
                </a:p>
              </p:txBody>
            </p:sp>
            <p:sp>
              <p:nvSpPr>
                <p:cNvPr id="534" name="矩形 533"/>
                <p:cNvSpPr/>
                <p:nvPr/>
              </p:nvSpPr>
              <p:spPr>
                <a:xfrm>
                  <a:off x="-8444604" y="-21696260"/>
                  <a:ext cx="7920000" cy="360000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87"/>
                </a:p>
              </p:txBody>
            </p:sp>
          </p:grpSp>
          <p:sp>
            <p:nvSpPr>
              <p:cNvPr id="528" name="矩形 527"/>
              <p:cNvSpPr/>
              <p:nvPr/>
            </p:nvSpPr>
            <p:spPr>
              <a:xfrm>
                <a:off x="-4343042" y="-11586684"/>
                <a:ext cx="188982" cy="1025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5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5" name="矩形 524"/>
            <p:cNvSpPr/>
            <p:nvPr/>
          </p:nvSpPr>
          <p:spPr>
            <a:xfrm>
              <a:off x="-9517760" y="-11428254"/>
              <a:ext cx="546810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Training </a:t>
              </a:r>
              <a:r>
                <a:rPr lang="en-US" altLang="zh-CN" sz="5400" dirty="0">
                  <a:latin typeface="Arial" panose="020B0604020202020204" pitchFamily="34" charset="0"/>
                  <a:cs typeface="Arial" panose="020B0604020202020204" pitchFamily="34" charset="0"/>
                </a:rPr>
                <a:t>datasets</a:t>
              </a:r>
              <a:endParaRPr lang="zh-CN" altLang="en-US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6" name="矩形 525"/>
            <p:cNvSpPr/>
            <p:nvPr/>
          </p:nvSpPr>
          <p:spPr>
            <a:xfrm>
              <a:off x="-9163868" y="-10187599"/>
              <a:ext cx="4724370" cy="15788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400" dirty="0">
                  <a:latin typeface="Arial" panose="020B0604020202020204" pitchFamily="34" charset="0"/>
                  <a:cs typeface="Arial" panose="020B0604020202020204" pitchFamily="34" charset="0"/>
                </a:rPr>
                <a:t>Model </a:t>
              </a:r>
              <a:r>
                <a:rPr lang="en-US" altLang="zh-CN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training </a:t>
              </a:r>
            </a:p>
            <a:p>
              <a:pPr algn="ctr"/>
              <a:r>
                <a:rPr lang="en-US" altLang="zh-CN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701 samples </a:t>
              </a:r>
              <a:endParaRPr lang="en-US" altLang="zh-CN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5" name="燕尾形 534"/>
          <p:cNvSpPr/>
          <p:nvPr/>
        </p:nvSpPr>
        <p:spPr>
          <a:xfrm>
            <a:off x="-814028" y="1764825"/>
            <a:ext cx="16581661" cy="2087782"/>
          </a:xfrm>
          <a:prstGeom prst="chevron">
            <a:avLst/>
          </a:prstGeom>
          <a:solidFill>
            <a:srgbClr val="92D050"/>
          </a:solidFill>
          <a:ln>
            <a:solidFill>
              <a:srgbClr val="FFDD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>
              <a:solidFill>
                <a:schemeClr val="tx1"/>
              </a:solidFill>
            </a:endParaRPr>
          </a:p>
        </p:txBody>
      </p:sp>
      <p:sp>
        <p:nvSpPr>
          <p:cNvPr id="536" name="矩形 535"/>
          <p:cNvSpPr/>
          <p:nvPr/>
        </p:nvSpPr>
        <p:spPr>
          <a:xfrm>
            <a:off x="3550986" y="2271764"/>
            <a:ext cx="8119530" cy="1226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7369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Model construction</a:t>
            </a:r>
            <a:endParaRPr lang="zh-CN" altLang="en-US" sz="7369" dirty="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544" name="矩形 543"/>
          <p:cNvSpPr/>
          <p:nvPr/>
        </p:nvSpPr>
        <p:spPr>
          <a:xfrm>
            <a:off x="7898318" y="5107777"/>
            <a:ext cx="187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5" name="矩形 544"/>
          <p:cNvSpPr/>
          <p:nvPr/>
        </p:nvSpPr>
        <p:spPr>
          <a:xfrm>
            <a:off x="-1537414" y="5194825"/>
            <a:ext cx="184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6" name="组合 545"/>
          <p:cNvGrpSpPr/>
          <p:nvPr/>
        </p:nvGrpSpPr>
        <p:grpSpPr>
          <a:xfrm>
            <a:off x="4101418" y="17049327"/>
            <a:ext cx="7213900" cy="4140035"/>
            <a:chOff x="-7689906" y="-11088850"/>
            <a:chExt cx="7213900" cy="4140035"/>
          </a:xfrm>
        </p:grpSpPr>
        <p:grpSp>
          <p:nvGrpSpPr>
            <p:cNvPr id="547" name="组合 546"/>
            <p:cNvGrpSpPr/>
            <p:nvPr/>
          </p:nvGrpSpPr>
          <p:grpSpPr>
            <a:xfrm>
              <a:off x="-7689906" y="-11088850"/>
              <a:ext cx="7200000" cy="4140035"/>
              <a:chOff x="-4545670" y="-11795110"/>
              <a:chExt cx="7365671" cy="3600000"/>
            </a:xfrm>
          </p:grpSpPr>
          <p:grpSp>
            <p:nvGrpSpPr>
              <p:cNvPr id="550" name="组合 549"/>
              <p:cNvGrpSpPr/>
              <p:nvPr/>
            </p:nvGrpSpPr>
            <p:grpSpPr>
              <a:xfrm>
                <a:off x="-4545670" y="-11795110"/>
                <a:ext cx="7365671" cy="3600000"/>
                <a:chOff x="-8444604" y="-21696260"/>
                <a:chExt cx="7920000" cy="3600000"/>
              </a:xfrm>
            </p:grpSpPr>
            <p:sp>
              <p:nvSpPr>
                <p:cNvPr id="552" name="矩形 551"/>
                <p:cNvSpPr/>
                <p:nvPr/>
              </p:nvSpPr>
              <p:spPr>
                <a:xfrm>
                  <a:off x="-8444604" y="-21696260"/>
                  <a:ext cx="7920000" cy="124903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87"/>
                </a:p>
              </p:txBody>
            </p:sp>
            <p:sp>
              <p:nvSpPr>
                <p:cNvPr id="553" name="矩形 552"/>
                <p:cNvSpPr/>
                <p:nvPr/>
              </p:nvSpPr>
              <p:spPr>
                <a:xfrm>
                  <a:off x="-8444604" y="-21696260"/>
                  <a:ext cx="7920000" cy="360000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87"/>
                </a:p>
              </p:txBody>
            </p:sp>
          </p:grpSp>
          <p:sp>
            <p:nvSpPr>
              <p:cNvPr id="551" name="矩形 550"/>
              <p:cNvSpPr/>
              <p:nvPr/>
            </p:nvSpPr>
            <p:spPr>
              <a:xfrm>
                <a:off x="-4343042" y="-11586684"/>
                <a:ext cx="188982" cy="1025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5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48" name="矩形 547"/>
            <p:cNvSpPr/>
            <p:nvPr/>
          </p:nvSpPr>
          <p:spPr>
            <a:xfrm>
              <a:off x="-7677849" y="-9271387"/>
              <a:ext cx="720184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Five-Fold cross-validation training enhancing learning</a:t>
              </a:r>
              <a:endParaRPr lang="en-US" altLang="zh-CN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9" name="矩形 548"/>
            <p:cNvSpPr/>
            <p:nvPr/>
          </p:nvSpPr>
          <p:spPr>
            <a:xfrm>
              <a:off x="-6883133" y="-10804935"/>
              <a:ext cx="549381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540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Siamese network</a:t>
              </a:r>
              <a:endParaRPr lang="zh-CN" alt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4" name="下箭头 553"/>
          <p:cNvSpPr/>
          <p:nvPr/>
        </p:nvSpPr>
        <p:spPr>
          <a:xfrm>
            <a:off x="7215946" y="9955627"/>
            <a:ext cx="768710" cy="151046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87"/>
          </a:p>
        </p:txBody>
      </p:sp>
      <p:sp>
        <p:nvSpPr>
          <p:cNvPr id="555" name="燕尾形 554"/>
          <p:cNvSpPr/>
          <p:nvPr/>
        </p:nvSpPr>
        <p:spPr>
          <a:xfrm>
            <a:off x="15475743" y="1764825"/>
            <a:ext cx="14151700" cy="2087782"/>
          </a:xfrm>
          <a:prstGeom prst="chevron">
            <a:avLst/>
          </a:prstGeom>
          <a:solidFill>
            <a:srgbClr val="92D050"/>
          </a:solidFill>
          <a:ln>
            <a:solidFill>
              <a:srgbClr val="FFDD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>
              <a:solidFill>
                <a:schemeClr val="tx1"/>
              </a:solidFill>
            </a:endParaRPr>
          </a:p>
        </p:txBody>
      </p:sp>
      <p:sp>
        <p:nvSpPr>
          <p:cNvPr id="556" name="矩形 555"/>
          <p:cNvSpPr/>
          <p:nvPr/>
        </p:nvSpPr>
        <p:spPr>
          <a:xfrm>
            <a:off x="17328610" y="2271764"/>
            <a:ext cx="10168168" cy="1226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7369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Performance evaluation</a:t>
            </a:r>
            <a:endParaRPr lang="zh-CN" altLang="en-US" sz="7369" dirty="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557" name="矩形 556"/>
          <p:cNvSpPr/>
          <p:nvPr/>
        </p:nvSpPr>
        <p:spPr>
          <a:xfrm>
            <a:off x="-16491624" y="0"/>
            <a:ext cx="46521568" cy="29848097"/>
          </a:xfrm>
          <a:prstGeom prst="rect">
            <a:avLst/>
          </a:prstGeom>
          <a:noFill/>
          <a:ln w="1270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/>
          </a:p>
        </p:txBody>
      </p:sp>
      <p:sp>
        <p:nvSpPr>
          <p:cNvPr id="558" name="右箭头 557"/>
          <p:cNvSpPr/>
          <p:nvPr/>
        </p:nvSpPr>
        <p:spPr>
          <a:xfrm>
            <a:off x="-1595471" y="5286186"/>
            <a:ext cx="2234221" cy="770400"/>
          </a:xfrm>
          <a:prstGeom prst="rightArrow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87"/>
          </a:p>
        </p:txBody>
      </p:sp>
      <p:sp>
        <p:nvSpPr>
          <p:cNvPr id="559" name="左大括号 558"/>
          <p:cNvSpPr/>
          <p:nvPr/>
        </p:nvSpPr>
        <p:spPr>
          <a:xfrm>
            <a:off x="23127632" y="19177098"/>
            <a:ext cx="687104" cy="2646585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87"/>
          </a:p>
        </p:txBody>
      </p:sp>
      <p:sp>
        <p:nvSpPr>
          <p:cNvPr id="560" name="矩形 559"/>
          <p:cNvSpPr/>
          <p:nvPr/>
        </p:nvSpPr>
        <p:spPr>
          <a:xfrm>
            <a:off x="22800969" y="8590887"/>
            <a:ext cx="23714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400" kern="100" dirty="0">
              <a:latin typeface="Arial "/>
            </a:endParaRPr>
          </a:p>
          <a:p>
            <a:endParaRPr lang="en-US" altLang="zh-CN" sz="4400" kern="100" dirty="0">
              <a:latin typeface="Arial "/>
            </a:endParaRPr>
          </a:p>
          <a:p>
            <a:endParaRPr lang="en-US" altLang="zh-CN" sz="4400" kern="100" dirty="0">
              <a:latin typeface="Arial "/>
            </a:endParaRPr>
          </a:p>
          <a:p>
            <a:endParaRPr lang="zh-CN" altLang="en-US" sz="4400" dirty="0">
              <a:latin typeface="Arial "/>
            </a:endParaRPr>
          </a:p>
        </p:txBody>
      </p:sp>
      <p:sp>
        <p:nvSpPr>
          <p:cNvPr id="561" name="矩形 560"/>
          <p:cNvSpPr/>
          <p:nvPr/>
        </p:nvSpPr>
        <p:spPr>
          <a:xfrm>
            <a:off x="15767634" y="4501239"/>
            <a:ext cx="13290121" cy="24121602"/>
          </a:xfrm>
          <a:prstGeom prst="rect">
            <a:avLst/>
          </a:prstGeom>
          <a:noFill/>
          <a:ln w="762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/>
          </a:p>
        </p:txBody>
      </p:sp>
      <p:sp>
        <p:nvSpPr>
          <p:cNvPr id="562" name="矩形 561"/>
          <p:cNvSpPr/>
          <p:nvPr/>
        </p:nvSpPr>
        <p:spPr>
          <a:xfrm>
            <a:off x="-16105473" y="467772"/>
            <a:ext cx="33946738" cy="1226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7369" b="1" dirty="0" smtClean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Workflow </a:t>
            </a:r>
            <a:r>
              <a:rPr lang="en-US" altLang="zh-CN" sz="7369" b="1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of </a:t>
            </a:r>
            <a:r>
              <a:rPr lang="en-US" altLang="zh-CN" sz="7369" b="1" dirty="0" smtClean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SD-CSNN (SURF </a:t>
            </a:r>
            <a:r>
              <a:rPr lang="en-US" altLang="zh-CN" sz="7369" b="1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Descriptor – </a:t>
            </a:r>
            <a:r>
              <a:rPr lang="en-US" altLang="zh-CN" sz="7369" b="1" dirty="0" smtClean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CNN </a:t>
            </a:r>
            <a:r>
              <a:rPr lang="en-US" altLang="zh-CN" sz="7369" b="1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Siamese Neural </a:t>
            </a:r>
            <a:r>
              <a:rPr lang="en-US" altLang="zh-CN" sz="7369" b="1" dirty="0" smtClean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Network) </a:t>
            </a:r>
            <a:endParaRPr lang="zh-CN" altLang="en-US" sz="7369" b="1" dirty="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563" name="矩形 562"/>
          <p:cNvSpPr/>
          <p:nvPr/>
        </p:nvSpPr>
        <p:spPr>
          <a:xfrm>
            <a:off x="-16109993" y="31128017"/>
            <a:ext cx="15307396" cy="1226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7369" b="1" dirty="0" smtClean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Network </a:t>
            </a:r>
            <a:r>
              <a:rPr lang="en-US" altLang="zh-CN" sz="7369" b="1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architecture of </a:t>
            </a:r>
            <a:r>
              <a:rPr lang="en-US" altLang="zh-CN" sz="7369" b="1" dirty="0" smtClean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SD-CSNN</a:t>
            </a:r>
            <a:endParaRPr lang="zh-CN" altLang="en-US" sz="7369" b="1" dirty="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315" name="直接箭头连接符 1314"/>
          <p:cNvCxnSpPr/>
          <p:nvPr/>
        </p:nvCxnSpPr>
        <p:spPr>
          <a:xfrm flipV="1">
            <a:off x="-7842322" y="40862570"/>
            <a:ext cx="3765000" cy="12537"/>
          </a:xfrm>
          <a:prstGeom prst="straightConnector1">
            <a:avLst/>
          </a:prstGeom>
          <a:ln w="76200" cmpd="sng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椭圆 1317"/>
          <p:cNvSpPr/>
          <p:nvPr/>
        </p:nvSpPr>
        <p:spPr>
          <a:xfrm>
            <a:off x="22004206" y="47841134"/>
            <a:ext cx="1419722" cy="135045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E1C7FE"/>
              </a:gs>
              <a:gs pos="100000">
                <a:srgbClr val="CC99FF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685"/>
          </a:p>
        </p:txBody>
      </p:sp>
      <p:sp>
        <p:nvSpPr>
          <p:cNvPr id="1319" name="椭圆 1318"/>
          <p:cNvSpPr/>
          <p:nvPr/>
        </p:nvSpPr>
        <p:spPr>
          <a:xfrm>
            <a:off x="16680249" y="52905334"/>
            <a:ext cx="1419722" cy="135045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/>
          </a:p>
        </p:txBody>
      </p:sp>
      <p:sp>
        <p:nvSpPr>
          <p:cNvPr id="1320" name="椭圆 1319"/>
          <p:cNvSpPr/>
          <p:nvPr/>
        </p:nvSpPr>
        <p:spPr>
          <a:xfrm>
            <a:off x="19324185" y="50373234"/>
            <a:ext cx="1419722" cy="135045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/>
          </a:p>
        </p:txBody>
      </p:sp>
      <p:sp>
        <p:nvSpPr>
          <p:cNvPr id="1321" name="椭圆 1320"/>
          <p:cNvSpPr/>
          <p:nvPr/>
        </p:nvSpPr>
        <p:spPr>
          <a:xfrm flipV="1">
            <a:off x="22004206" y="45309034"/>
            <a:ext cx="1419722" cy="1350453"/>
          </a:xfrm>
          <a:prstGeom prst="ellipse">
            <a:avLst/>
          </a:prstGeom>
          <a:gradFill flip="none" rotWithShape="1">
            <a:gsLst>
              <a:gs pos="73000">
                <a:schemeClr val="accent5">
                  <a:lumMod val="60000"/>
                  <a:lumOff val="40000"/>
                </a:schemeClr>
              </a:gs>
              <a:gs pos="0">
                <a:schemeClr val="accent5"/>
              </a:gs>
              <a:gs pos="12000">
                <a:schemeClr val="accent5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685"/>
          </a:p>
        </p:txBody>
      </p:sp>
      <p:sp>
        <p:nvSpPr>
          <p:cNvPr id="1322" name="椭圆 1321"/>
          <p:cNvSpPr/>
          <p:nvPr/>
        </p:nvSpPr>
        <p:spPr>
          <a:xfrm flipV="1">
            <a:off x="19324185" y="42776934"/>
            <a:ext cx="1419722" cy="135045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/>
          </a:p>
        </p:txBody>
      </p:sp>
      <p:sp>
        <p:nvSpPr>
          <p:cNvPr id="1323" name="椭圆 1322"/>
          <p:cNvSpPr/>
          <p:nvPr/>
        </p:nvSpPr>
        <p:spPr>
          <a:xfrm>
            <a:off x="16680249" y="45309034"/>
            <a:ext cx="1419722" cy="135045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/>
          </a:p>
        </p:txBody>
      </p:sp>
      <p:sp>
        <p:nvSpPr>
          <p:cNvPr id="1324" name="椭圆 1323"/>
          <p:cNvSpPr/>
          <p:nvPr/>
        </p:nvSpPr>
        <p:spPr>
          <a:xfrm>
            <a:off x="16680249" y="47841134"/>
            <a:ext cx="1419722" cy="135045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/>
          </a:p>
        </p:txBody>
      </p:sp>
      <p:sp>
        <p:nvSpPr>
          <p:cNvPr id="1325" name="椭圆 1324"/>
          <p:cNvSpPr/>
          <p:nvPr/>
        </p:nvSpPr>
        <p:spPr>
          <a:xfrm>
            <a:off x="16676355" y="50376551"/>
            <a:ext cx="1419722" cy="135045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/>
          </a:p>
        </p:txBody>
      </p:sp>
      <p:sp>
        <p:nvSpPr>
          <p:cNvPr id="1326" name="椭圆 1325"/>
          <p:cNvSpPr/>
          <p:nvPr/>
        </p:nvSpPr>
        <p:spPr>
          <a:xfrm>
            <a:off x="16680249" y="42776934"/>
            <a:ext cx="1419722" cy="135045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/>
          </a:p>
        </p:txBody>
      </p:sp>
      <p:sp>
        <p:nvSpPr>
          <p:cNvPr id="1327" name="椭圆 1326"/>
          <p:cNvSpPr/>
          <p:nvPr/>
        </p:nvSpPr>
        <p:spPr>
          <a:xfrm>
            <a:off x="19324185" y="45309034"/>
            <a:ext cx="1419722" cy="135045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/>
          </a:p>
        </p:txBody>
      </p:sp>
      <p:sp>
        <p:nvSpPr>
          <p:cNvPr id="1328" name="椭圆 1327"/>
          <p:cNvSpPr/>
          <p:nvPr/>
        </p:nvSpPr>
        <p:spPr>
          <a:xfrm>
            <a:off x="19324185" y="47841134"/>
            <a:ext cx="1419722" cy="135045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/>
          </a:p>
        </p:txBody>
      </p:sp>
      <p:cxnSp>
        <p:nvCxnSpPr>
          <p:cNvPr id="1329" name="直接连接符 1328"/>
          <p:cNvCxnSpPr>
            <a:stCxn id="1319" idx="7"/>
            <a:endCxn id="1320" idx="3"/>
          </p:cNvCxnSpPr>
          <p:nvPr/>
        </p:nvCxnSpPr>
        <p:spPr>
          <a:xfrm flipV="1">
            <a:off x="17892058" y="51525918"/>
            <a:ext cx="1640040" cy="15771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0" name="直接连接符 1329"/>
          <p:cNvCxnSpPr>
            <a:stCxn id="1320" idx="7"/>
            <a:endCxn id="1318" idx="3"/>
          </p:cNvCxnSpPr>
          <p:nvPr/>
        </p:nvCxnSpPr>
        <p:spPr>
          <a:xfrm flipV="1">
            <a:off x="20535994" y="48993818"/>
            <a:ext cx="1676125" cy="15771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" name="椭圆 1330"/>
          <p:cNvSpPr/>
          <p:nvPr/>
        </p:nvSpPr>
        <p:spPr>
          <a:xfrm>
            <a:off x="16680249" y="40244834"/>
            <a:ext cx="1419722" cy="135045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/>
          </a:p>
        </p:txBody>
      </p:sp>
      <p:cxnSp>
        <p:nvCxnSpPr>
          <p:cNvPr id="1332" name="直接连接符 1331"/>
          <p:cNvCxnSpPr>
            <a:stCxn id="1331" idx="5"/>
            <a:endCxn id="1322" idx="3"/>
          </p:cNvCxnSpPr>
          <p:nvPr/>
        </p:nvCxnSpPr>
        <p:spPr>
          <a:xfrm>
            <a:off x="17892058" y="41397519"/>
            <a:ext cx="1640040" cy="15771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直接连接符 1332"/>
          <p:cNvCxnSpPr>
            <a:stCxn id="1322" idx="7"/>
            <a:endCxn id="1321" idx="3"/>
          </p:cNvCxnSpPr>
          <p:nvPr/>
        </p:nvCxnSpPr>
        <p:spPr>
          <a:xfrm>
            <a:off x="20535994" y="43929619"/>
            <a:ext cx="1676125" cy="15771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直接连接符 1333"/>
          <p:cNvCxnSpPr>
            <a:stCxn id="1326" idx="6"/>
            <a:endCxn id="1322" idx="2"/>
          </p:cNvCxnSpPr>
          <p:nvPr/>
        </p:nvCxnSpPr>
        <p:spPr>
          <a:xfrm>
            <a:off x="18099971" y="43452161"/>
            <a:ext cx="122421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" name="直接连接符 1334"/>
          <p:cNvCxnSpPr>
            <a:stCxn id="1323" idx="6"/>
            <a:endCxn id="1327" idx="2"/>
          </p:cNvCxnSpPr>
          <p:nvPr/>
        </p:nvCxnSpPr>
        <p:spPr>
          <a:xfrm>
            <a:off x="18099971" y="45984261"/>
            <a:ext cx="122421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6" name="直接连接符 1335"/>
          <p:cNvCxnSpPr>
            <a:stCxn id="1324" idx="6"/>
            <a:endCxn id="1328" idx="2"/>
          </p:cNvCxnSpPr>
          <p:nvPr/>
        </p:nvCxnSpPr>
        <p:spPr>
          <a:xfrm>
            <a:off x="18099971" y="48516360"/>
            <a:ext cx="122421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7" name="直接连接符 1336"/>
          <p:cNvCxnSpPr>
            <a:stCxn id="1325" idx="6"/>
            <a:endCxn id="1320" idx="2"/>
          </p:cNvCxnSpPr>
          <p:nvPr/>
        </p:nvCxnSpPr>
        <p:spPr>
          <a:xfrm flipV="1">
            <a:off x="18096077" y="51048460"/>
            <a:ext cx="1228109" cy="33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" name="直接连接符 1337"/>
          <p:cNvCxnSpPr>
            <a:stCxn id="1327" idx="6"/>
            <a:endCxn id="1321" idx="2"/>
          </p:cNvCxnSpPr>
          <p:nvPr/>
        </p:nvCxnSpPr>
        <p:spPr>
          <a:xfrm>
            <a:off x="20743907" y="45984261"/>
            <a:ext cx="126029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9" name="直接连接符 1338"/>
          <p:cNvCxnSpPr>
            <a:stCxn id="1328" idx="6"/>
            <a:endCxn id="1318" idx="2"/>
          </p:cNvCxnSpPr>
          <p:nvPr/>
        </p:nvCxnSpPr>
        <p:spPr>
          <a:xfrm>
            <a:off x="20743907" y="48516360"/>
            <a:ext cx="126029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直接连接符 1339"/>
          <p:cNvCxnSpPr>
            <a:stCxn id="1323" idx="7"/>
            <a:endCxn id="1322" idx="1"/>
          </p:cNvCxnSpPr>
          <p:nvPr/>
        </p:nvCxnSpPr>
        <p:spPr>
          <a:xfrm flipV="1">
            <a:off x="17892058" y="43929619"/>
            <a:ext cx="1640040" cy="15771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直接连接符 1340"/>
          <p:cNvCxnSpPr>
            <a:stCxn id="1324" idx="7"/>
            <a:endCxn id="1327" idx="3"/>
          </p:cNvCxnSpPr>
          <p:nvPr/>
        </p:nvCxnSpPr>
        <p:spPr>
          <a:xfrm flipV="1">
            <a:off x="17892058" y="46461718"/>
            <a:ext cx="1640040" cy="15771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直接连接符 1341"/>
          <p:cNvCxnSpPr>
            <a:stCxn id="1325" idx="7"/>
            <a:endCxn id="1328" idx="3"/>
          </p:cNvCxnSpPr>
          <p:nvPr/>
        </p:nvCxnSpPr>
        <p:spPr>
          <a:xfrm flipV="1">
            <a:off x="17888164" y="48993818"/>
            <a:ext cx="1643934" cy="158050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" name="直接连接符 1342"/>
          <p:cNvCxnSpPr>
            <a:stCxn id="1326" idx="5"/>
            <a:endCxn id="1327" idx="1"/>
          </p:cNvCxnSpPr>
          <p:nvPr/>
        </p:nvCxnSpPr>
        <p:spPr>
          <a:xfrm>
            <a:off x="17892058" y="43929619"/>
            <a:ext cx="1640040" cy="15771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直接连接符 1343"/>
          <p:cNvCxnSpPr>
            <a:stCxn id="1323" idx="5"/>
            <a:endCxn id="1328" idx="1"/>
          </p:cNvCxnSpPr>
          <p:nvPr/>
        </p:nvCxnSpPr>
        <p:spPr>
          <a:xfrm>
            <a:off x="17892058" y="46461718"/>
            <a:ext cx="1640040" cy="15771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5" name="直接连接符 1344"/>
          <p:cNvCxnSpPr>
            <a:stCxn id="1324" idx="5"/>
            <a:endCxn id="1320" idx="1"/>
          </p:cNvCxnSpPr>
          <p:nvPr/>
        </p:nvCxnSpPr>
        <p:spPr>
          <a:xfrm>
            <a:off x="17892058" y="48993818"/>
            <a:ext cx="1640040" cy="15771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6" name="直接连接符 1345"/>
          <p:cNvCxnSpPr>
            <a:stCxn id="1328" idx="7"/>
            <a:endCxn id="1321" idx="1"/>
          </p:cNvCxnSpPr>
          <p:nvPr/>
        </p:nvCxnSpPr>
        <p:spPr>
          <a:xfrm flipV="1">
            <a:off x="20535994" y="46461718"/>
            <a:ext cx="1676125" cy="15771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7" name="直接连接符 1346"/>
          <p:cNvCxnSpPr>
            <a:stCxn id="1327" idx="5"/>
            <a:endCxn id="1318" idx="1"/>
          </p:cNvCxnSpPr>
          <p:nvPr/>
        </p:nvCxnSpPr>
        <p:spPr>
          <a:xfrm>
            <a:off x="20535994" y="46461718"/>
            <a:ext cx="1676125" cy="15771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8" name="直接连接符 1347"/>
          <p:cNvCxnSpPr>
            <a:stCxn id="1324" idx="7"/>
            <a:endCxn id="1322" idx="1"/>
          </p:cNvCxnSpPr>
          <p:nvPr/>
        </p:nvCxnSpPr>
        <p:spPr>
          <a:xfrm flipV="1">
            <a:off x="17892058" y="43929619"/>
            <a:ext cx="1640040" cy="41092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直接连接符 1348"/>
          <p:cNvCxnSpPr>
            <a:stCxn id="1322" idx="1"/>
            <a:endCxn id="1325" idx="7"/>
          </p:cNvCxnSpPr>
          <p:nvPr/>
        </p:nvCxnSpPr>
        <p:spPr>
          <a:xfrm flipH="1">
            <a:off x="17888164" y="43929619"/>
            <a:ext cx="1643934" cy="664470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0" name="直接连接符 1349"/>
          <p:cNvCxnSpPr>
            <a:stCxn id="1322" idx="1"/>
            <a:endCxn id="1319" idx="7"/>
          </p:cNvCxnSpPr>
          <p:nvPr/>
        </p:nvCxnSpPr>
        <p:spPr>
          <a:xfrm flipH="1">
            <a:off x="17892058" y="43929619"/>
            <a:ext cx="1640040" cy="91734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1" name="直接连接符 1350"/>
          <p:cNvCxnSpPr>
            <a:stCxn id="1327" idx="1"/>
            <a:endCxn id="1331" idx="5"/>
          </p:cNvCxnSpPr>
          <p:nvPr/>
        </p:nvCxnSpPr>
        <p:spPr>
          <a:xfrm flipH="1" flipV="1">
            <a:off x="17892058" y="41397519"/>
            <a:ext cx="1640040" cy="41092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2" name="直接连接符 1351"/>
          <p:cNvCxnSpPr>
            <a:stCxn id="1326" idx="5"/>
            <a:endCxn id="1328" idx="1"/>
          </p:cNvCxnSpPr>
          <p:nvPr/>
        </p:nvCxnSpPr>
        <p:spPr>
          <a:xfrm>
            <a:off x="17892058" y="43929619"/>
            <a:ext cx="1640040" cy="41092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3" name="直接连接符 1352"/>
          <p:cNvCxnSpPr>
            <a:stCxn id="1323" idx="5"/>
            <a:endCxn id="1320" idx="1"/>
          </p:cNvCxnSpPr>
          <p:nvPr/>
        </p:nvCxnSpPr>
        <p:spPr>
          <a:xfrm>
            <a:off x="17892058" y="46461718"/>
            <a:ext cx="1640040" cy="41092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直接连接符 1353"/>
          <p:cNvCxnSpPr>
            <a:stCxn id="1328" idx="3"/>
            <a:endCxn id="1319" idx="7"/>
          </p:cNvCxnSpPr>
          <p:nvPr/>
        </p:nvCxnSpPr>
        <p:spPr>
          <a:xfrm flipH="1">
            <a:off x="17892058" y="48993818"/>
            <a:ext cx="1640040" cy="41092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直接连接符 1354"/>
          <p:cNvCxnSpPr>
            <a:stCxn id="1327" idx="3"/>
            <a:endCxn id="1325" idx="7"/>
          </p:cNvCxnSpPr>
          <p:nvPr/>
        </p:nvCxnSpPr>
        <p:spPr>
          <a:xfrm flipH="1">
            <a:off x="17888164" y="46461718"/>
            <a:ext cx="1643934" cy="411260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6" name="直接连接符 1355"/>
          <p:cNvCxnSpPr>
            <a:stCxn id="1322" idx="7"/>
            <a:endCxn id="1318" idx="1"/>
          </p:cNvCxnSpPr>
          <p:nvPr/>
        </p:nvCxnSpPr>
        <p:spPr>
          <a:xfrm>
            <a:off x="20535994" y="43929619"/>
            <a:ext cx="1676125" cy="41092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直接连接符 1356"/>
          <p:cNvCxnSpPr>
            <a:stCxn id="1321" idx="1"/>
            <a:endCxn id="1320" idx="7"/>
          </p:cNvCxnSpPr>
          <p:nvPr/>
        </p:nvCxnSpPr>
        <p:spPr>
          <a:xfrm flipH="1">
            <a:off x="20535994" y="46461718"/>
            <a:ext cx="1676125" cy="41092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8" name="直接连接符 1357"/>
          <p:cNvCxnSpPr>
            <a:stCxn id="1319" idx="7"/>
            <a:endCxn id="1327" idx="3"/>
          </p:cNvCxnSpPr>
          <p:nvPr/>
        </p:nvCxnSpPr>
        <p:spPr>
          <a:xfrm flipV="1">
            <a:off x="17892058" y="46461718"/>
            <a:ext cx="1640040" cy="66413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9" name="直接连接符 1358"/>
          <p:cNvCxnSpPr>
            <a:stCxn id="1326" idx="5"/>
            <a:endCxn id="1320" idx="1"/>
          </p:cNvCxnSpPr>
          <p:nvPr/>
        </p:nvCxnSpPr>
        <p:spPr>
          <a:xfrm>
            <a:off x="17892058" y="43929619"/>
            <a:ext cx="1640040" cy="66413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直接连接符 1359"/>
          <p:cNvCxnSpPr>
            <a:stCxn id="1331" idx="5"/>
            <a:endCxn id="1328" idx="1"/>
          </p:cNvCxnSpPr>
          <p:nvPr/>
        </p:nvCxnSpPr>
        <p:spPr>
          <a:xfrm>
            <a:off x="17892058" y="41397519"/>
            <a:ext cx="1640040" cy="66413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直接连接符 1360"/>
          <p:cNvCxnSpPr>
            <a:stCxn id="1331" idx="5"/>
            <a:endCxn id="1320" idx="1"/>
          </p:cNvCxnSpPr>
          <p:nvPr/>
        </p:nvCxnSpPr>
        <p:spPr>
          <a:xfrm>
            <a:off x="17892058" y="41397519"/>
            <a:ext cx="1640040" cy="91734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直接箭头连接符 1362"/>
          <p:cNvCxnSpPr/>
          <p:nvPr/>
        </p:nvCxnSpPr>
        <p:spPr>
          <a:xfrm>
            <a:off x="23611003" y="48507969"/>
            <a:ext cx="1516761" cy="16782"/>
          </a:xfrm>
          <a:prstGeom prst="straightConnector1">
            <a:avLst/>
          </a:prstGeom>
          <a:ln w="76200" cmpd="sng">
            <a:solidFill>
              <a:srgbClr val="7030A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直接箭头连接符 1363"/>
          <p:cNvCxnSpPr/>
          <p:nvPr/>
        </p:nvCxnSpPr>
        <p:spPr>
          <a:xfrm>
            <a:off x="23611742" y="46044922"/>
            <a:ext cx="1516761" cy="16782"/>
          </a:xfrm>
          <a:prstGeom prst="straightConnector1">
            <a:avLst/>
          </a:prstGeom>
          <a:ln w="76200" cmpd="sng">
            <a:solidFill>
              <a:schemeClr val="accent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6" name="矩形 1365"/>
          <p:cNvSpPr/>
          <p:nvPr/>
        </p:nvSpPr>
        <p:spPr>
          <a:xfrm>
            <a:off x="13755594" y="55921019"/>
            <a:ext cx="5828690" cy="2305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40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Loss </a:t>
            </a:r>
            <a:r>
              <a:rPr lang="en-US" altLang="zh-CN" sz="54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1: contrastive loss</a:t>
            </a:r>
            <a:endParaRPr lang="zh-CN" altLang="en-US" sz="540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367" name="矩形 1366"/>
          <p:cNvSpPr/>
          <p:nvPr/>
        </p:nvSpPr>
        <p:spPr>
          <a:xfrm>
            <a:off x="21486381" y="56045872"/>
            <a:ext cx="7892022" cy="2305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4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Loss 2: </a:t>
            </a:r>
            <a:endParaRPr lang="en-US" altLang="zh-CN" sz="5400" dirty="0" smtClean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r>
              <a:rPr lang="en-US" altLang="zh-CN" sz="54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</a:t>
            </a:r>
            <a:r>
              <a:rPr lang="en-US" altLang="zh-CN" sz="540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ross-entropy </a:t>
            </a:r>
            <a:r>
              <a:rPr lang="en-US" altLang="zh-CN" sz="54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loss</a:t>
            </a:r>
            <a:endParaRPr lang="zh-CN" altLang="en-US" sz="540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368" name="燕尾形 1367"/>
          <p:cNvSpPr/>
          <p:nvPr/>
        </p:nvSpPr>
        <p:spPr>
          <a:xfrm>
            <a:off x="22256067" y="32644645"/>
            <a:ext cx="7371378" cy="2087782"/>
          </a:xfrm>
          <a:prstGeom prst="chevron">
            <a:avLst/>
          </a:prstGeom>
          <a:solidFill>
            <a:srgbClr val="FFDD75"/>
          </a:solidFill>
          <a:ln>
            <a:solidFill>
              <a:srgbClr val="FFF4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85">
              <a:solidFill>
                <a:schemeClr val="tx1"/>
              </a:solidFill>
            </a:endParaRPr>
          </a:p>
        </p:txBody>
      </p:sp>
      <p:sp>
        <p:nvSpPr>
          <p:cNvPr id="1369" name="矩形 1368"/>
          <p:cNvSpPr/>
          <p:nvPr/>
        </p:nvSpPr>
        <p:spPr>
          <a:xfrm>
            <a:off x="24094954" y="33082128"/>
            <a:ext cx="4387740" cy="1226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370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1370" name="右箭头 1369"/>
          <p:cNvSpPr/>
          <p:nvPr/>
        </p:nvSpPr>
        <p:spPr>
          <a:xfrm>
            <a:off x="-4094519" y="26973224"/>
            <a:ext cx="22573280" cy="770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87"/>
          </a:p>
        </p:txBody>
      </p:sp>
      <p:grpSp>
        <p:nvGrpSpPr>
          <p:cNvPr id="1377" name="组合 1376"/>
          <p:cNvGrpSpPr/>
          <p:nvPr/>
        </p:nvGrpSpPr>
        <p:grpSpPr>
          <a:xfrm>
            <a:off x="-11809564" y="23751258"/>
            <a:ext cx="7200000" cy="4131166"/>
            <a:chOff x="-4545670" y="-11795110"/>
            <a:chExt cx="7365671" cy="3600000"/>
          </a:xfrm>
        </p:grpSpPr>
        <p:grpSp>
          <p:nvGrpSpPr>
            <p:cNvPr id="1378" name="组合 1377"/>
            <p:cNvGrpSpPr/>
            <p:nvPr/>
          </p:nvGrpSpPr>
          <p:grpSpPr>
            <a:xfrm>
              <a:off x="-4545670" y="-11795110"/>
              <a:ext cx="7365671" cy="3600000"/>
              <a:chOff x="-8444604" y="-21696260"/>
              <a:chExt cx="7920000" cy="3600000"/>
            </a:xfrm>
          </p:grpSpPr>
          <p:sp>
            <p:nvSpPr>
              <p:cNvPr id="1381" name="矩形 1380"/>
              <p:cNvSpPr/>
              <p:nvPr/>
            </p:nvSpPr>
            <p:spPr>
              <a:xfrm>
                <a:off x="-8444604" y="-21696260"/>
                <a:ext cx="7920000" cy="144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87"/>
              </a:p>
            </p:txBody>
          </p:sp>
          <p:sp>
            <p:nvSpPr>
              <p:cNvPr id="1382" name="矩形 1381"/>
              <p:cNvSpPr/>
              <p:nvPr/>
            </p:nvSpPr>
            <p:spPr>
              <a:xfrm>
                <a:off x="-8444604" y="-21696260"/>
                <a:ext cx="7920000" cy="3600000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87"/>
              </a:p>
            </p:txBody>
          </p:sp>
        </p:grpSp>
        <p:sp>
          <p:nvSpPr>
            <p:cNvPr id="1379" name="矩形 1378"/>
            <p:cNvSpPr/>
            <p:nvPr/>
          </p:nvSpPr>
          <p:spPr>
            <a:xfrm>
              <a:off x="-3448225" y="-11588071"/>
              <a:ext cx="5305562" cy="1025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Testing datasets</a:t>
              </a:r>
              <a:endParaRPr lang="zh-CN" altLang="en-US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0" name="矩形 1379"/>
            <p:cNvSpPr/>
            <p:nvPr/>
          </p:nvSpPr>
          <p:spPr>
            <a:xfrm>
              <a:off x="-4172486" y="-10046288"/>
              <a:ext cx="6848500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dirty="0">
                  <a:latin typeface="Arial" panose="020B0604020202020204" pitchFamily="34" charset="0"/>
                  <a:cs typeface="Arial" panose="020B0604020202020204" pitchFamily="34" charset="0"/>
                </a:rPr>
                <a:t>Performance </a:t>
              </a:r>
              <a:r>
                <a:rPr lang="en-US" altLang="zh-CN" sz="4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</a:p>
            <a:p>
              <a:pPr algn="ctr"/>
              <a:r>
                <a:rPr lang="en-US" altLang="zh-CN" sz="4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176 samples</a:t>
              </a:r>
              <a:endParaRPr lang="en-US" altLang="zh-CN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0" name="组合 1389"/>
          <p:cNvGrpSpPr/>
          <p:nvPr/>
        </p:nvGrpSpPr>
        <p:grpSpPr>
          <a:xfrm>
            <a:off x="256752" y="5152843"/>
            <a:ext cx="7130913" cy="2332858"/>
            <a:chOff x="-7674531" y="-10849155"/>
            <a:chExt cx="7130913" cy="2332858"/>
          </a:xfrm>
        </p:grpSpPr>
        <p:sp>
          <p:nvSpPr>
            <p:cNvPr id="1391" name="矩形 1390"/>
            <p:cNvSpPr/>
            <p:nvPr/>
          </p:nvSpPr>
          <p:spPr>
            <a:xfrm>
              <a:off x="-7491827" y="-10849155"/>
              <a:ext cx="184731" cy="11798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2" name="矩形 1391"/>
            <p:cNvSpPr/>
            <p:nvPr/>
          </p:nvSpPr>
          <p:spPr>
            <a:xfrm>
              <a:off x="-7674531" y="-9347294"/>
              <a:ext cx="713091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95" name="L 形 1394"/>
          <p:cNvSpPr/>
          <p:nvPr/>
        </p:nvSpPr>
        <p:spPr>
          <a:xfrm flipH="1">
            <a:off x="-4415146" y="5870439"/>
            <a:ext cx="3312945" cy="15075071"/>
          </a:xfrm>
          <a:prstGeom prst="corner">
            <a:avLst>
              <a:gd name="adj1" fmla="val 14367"/>
              <a:gd name="adj2" fmla="val 15185"/>
            </a:avLst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7" name="下箭头 1396"/>
          <p:cNvSpPr/>
          <p:nvPr/>
        </p:nvSpPr>
        <p:spPr>
          <a:xfrm>
            <a:off x="7289017" y="15276077"/>
            <a:ext cx="770400" cy="1512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87"/>
          </a:p>
        </p:txBody>
      </p:sp>
      <p:grpSp>
        <p:nvGrpSpPr>
          <p:cNvPr id="1398" name="组合 1397"/>
          <p:cNvGrpSpPr/>
          <p:nvPr/>
        </p:nvGrpSpPr>
        <p:grpSpPr>
          <a:xfrm>
            <a:off x="3774196" y="22928501"/>
            <a:ext cx="7800633" cy="4057251"/>
            <a:chOff x="22717442" y="-9303369"/>
            <a:chExt cx="7800633" cy="4057251"/>
          </a:xfrm>
        </p:grpSpPr>
        <p:grpSp>
          <p:nvGrpSpPr>
            <p:cNvPr id="1399" name="组合 1398"/>
            <p:cNvGrpSpPr/>
            <p:nvPr/>
          </p:nvGrpSpPr>
          <p:grpSpPr>
            <a:xfrm>
              <a:off x="22991005" y="-9256470"/>
              <a:ext cx="7200000" cy="4010352"/>
              <a:chOff x="-4545670" y="-11795110"/>
              <a:chExt cx="7365671" cy="3600000"/>
            </a:xfrm>
          </p:grpSpPr>
          <p:grpSp>
            <p:nvGrpSpPr>
              <p:cNvPr id="1402" name="组合 1401"/>
              <p:cNvGrpSpPr/>
              <p:nvPr/>
            </p:nvGrpSpPr>
            <p:grpSpPr>
              <a:xfrm>
                <a:off x="-4545670" y="-11795110"/>
                <a:ext cx="7365671" cy="3600000"/>
                <a:chOff x="-8444604" y="-21696260"/>
                <a:chExt cx="7920000" cy="3600000"/>
              </a:xfrm>
            </p:grpSpPr>
            <p:sp>
              <p:nvSpPr>
                <p:cNvPr id="1404" name="矩形 1403"/>
                <p:cNvSpPr/>
                <p:nvPr/>
              </p:nvSpPr>
              <p:spPr>
                <a:xfrm>
                  <a:off x="-8444604" y="-21696260"/>
                  <a:ext cx="7920000" cy="144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87"/>
                </a:p>
              </p:txBody>
            </p:sp>
            <p:sp>
              <p:nvSpPr>
                <p:cNvPr id="1405" name="矩形 1404"/>
                <p:cNvSpPr/>
                <p:nvPr/>
              </p:nvSpPr>
              <p:spPr>
                <a:xfrm>
                  <a:off x="-8444604" y="-21696260"/>
                  <a:ext cx="7920000" cy="360000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87"/>
                </a:p>
              </p:txBody>
            </p:sp>
          </p:grpSp>
          <p:sp>
            <p:nvSpPr>
              <p:cNvPr id="1403" name="矩形 1402"/>
              <p:cNvSpPr/>
              <p:nvPr/>
            </p:nvSpPr>
            <p:spPr>
              <a:xfrm>
                <a:off x="-4343042" y="-11586684"/>
                <a:ext cx="188982" cy="1025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5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00" name="矩形 1399"/>
            <p:cNvSpPr/>
            <p:nvPr/>
          </p:nvSpPr>
          <p:spPr>
            <a:xfrm>
              <a:off x="22717442" y="-9303369"/>
              <a:ext cx="780063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5400" dirty="0" smtClean="0">
                  <a:ln w="0"/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 saving module</a:t>
              </a:r>
              <a:endParaRPr lang="zh-CN" altLang="en-US" sz="5400" dirty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1" name="矩形 1400"/>
            <p:cNvSpPr/>
            <p:nvPr/>
          </p:nvSpPr>
          <p:spPr>
            <a:xfrm>
              <a:off x="23124015" y="-7572611"/>
              <a:ext cx="713091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Parameters are saved in checkpoints after each training process</a:t>
              </a:r>
              <a:endParaRPr lang="en-US" altLang="zh-CN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06" name="右箭头 1405"/>
          <p:cNvSpPr/>
          <p:nvPr/>
        </p:nvSpPr>
        <p:spPr>
          <a:xfrm>
            <a:off x="11689396" y="24483551"/>
            <a:ext cx="6751566" cy="770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87"/>
          </a:p>
        </p:txBody>
      </p:sp>
      <p:grpSp>
        <p:nvGrpSpPr>
          <p:cNvPr id="1407" name="组合 1406"/>
          <p:cNvGrpSpPr/>
          <p:nvPr/>
        </p:nvGrpSpPr>
        <p:grpSpPr>
          <a:xfrm>
            <a:off x="18938381" y="24225670"/>
            <a:ext cx="7200000" cy="3571114"/>
            <a:chOff x="37911701" y="-7592294"/>
            <a:chExt cx="7200000" cy="3571114"/>
          </a:xfrm>
        </p:grpSpPr>
        <p:grpSp>
          <p:nvGrpSpPr>
            <p:cNvPr id="1408" name="组合 1407"/>
            <p:cNvGrpSpPr/>
            <p:nvPr/>
          </p:nvGrpSpPr>
          <p:grpSpPr>
            <a:xfrm>
              <a:off x="37911701" y="-7592294"/>
              <a:ext cx="7200000" cy="3571114"/>
              <a:chOff x="-4545670" y="-11795112"/>
              <a:chExt cx="7365671" cy="3600002"/>
            </a:xfrm>
          </p:grpSpPr>
          <p:grpSp>
            <p:nvGrpSpPr>
              <p:cNvPr id="1411" name="组合 1410"/>
              <p:cNvGrpSpPr/>
              <p:nvPr/>
            </p:nvGrpSpPr>
            <p:grpSpPr>
              <a:xfrm>
                <a:off x="-4545670" y="-11795112"/>
                <a:ext cx="7365671" cy="3600002"/>
                <a:chOff x="-8444604" y="-21696262"/>
                <a:chExt cx="7920000" cy="3600002"/>
              </a:xfrm>
            </p:grpSpPr>
            <p:sp>
              <p:nvSpPr>
                <p:cNvPr id="1413" name="矩形 1412"/>
                <p:cNvSpPr/>
                <p:nvPr/>
              </p:nvSpPr>
              <p:spPr>
                <a:xfrm>
                  <a:off x="-8444604" y="-21696262"/>
                  <a:ext cx="7920000" cy="17082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87"/>
                </a:p>
              </p:txBody>
            </p:sp>
            <p:sp>
              <p:nvSpPr>
                <p:cNvPr id="1414" name="矩形 1413"/>
                <p:cNvSpPr/>
                <p:nvPr/>
              </p:nvSpPr>
              <p:spPr>
                <a:xfrm>
                  <a:off x="-8444604" y="-21696260"/>
                  <a:ext cx="7920000" cy="360000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87"/>
                </a:p>
              </p:txBody>
            </p:sp>
          </p:grpSp>
          <p:sp>
            <p:nvSpPr>
              <p:cNvPr id="1412" name="矩形 1411"/>
              <p:cNvSpPr/>
              <p:nvPr/>
            </p:nvSpPr>
            <p:spPr>
              <a:xfrm>
                <a:off x="-4343042" y="-11586684"/>
                <a:ext cx="188982" cy="1025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5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09" name="矩形 1408"/>
            <p:cNvSpPr/>
            <p:nvPr/>
          </p:nvSpPr>
          <p:spPr>
            <a:xfrm>
              <a:off x="38230706" y="-7579203"/>
              <a:ext cx="663659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5400" dirty="0" smtClean="0">
                  <a:ln w="0"/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Performance evaluating module</a:t>
              </a:r>
              <a:endParaRPr lang="zh-CN" altLang="en-US" sz="5400" dirty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0" name="矩形 1409"/>
            <p:cNvSpPr/>
            <p:nvPr/>
          </p:nvSpPr>
          <p:spPr>
            <a:xfrm>
              <a:off x="38902358" y="-5666760"/>
              <a:ext cx="521868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4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checkpoints and evaluate</a:t>
              </a:r>
              <a:endParaRPr lang="en-US" altLang="zh-CN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15" name="组合 1414"/>
          <p:cNvGrpSpPr/>
          <p:nvPr/>
        </p:nvGrpSpPr>
        <p:grpSpPr>
          <a:xfrm>
            <a:off x="17725031" y="17333242"/>
            <a:ext cx="9626699" cy="4805474"/>
            <a:chOff x="36615489" y="-14427699"/>
            <a:chExt cx="9626699" cy="5349288"/>
          </a:xfrm>
        </p:grpSpPr>
        <p:grpSp>
          <p:nvGrpSpPr>
            <p:cNvPr id="1416" name="组合 1415"/>
            <p:cNvGrpSpPr/>
            <p:nvPr/>
          </p:nvGrpSpPr>
          <p:grpSpPr>
            <a:xfrm>
              <a:off x="36615489" y="-14427699"/>
              <a:ext cx="9626699" cy="5349288"/>
              <a:chOff x="36615489" y="-14427697"/>
              <a:chExt cx="9626699" cy="3425218"/>
            </a:xfrm>
          </p:grpSpPr>
          <p:grpSp>
            <p:nvGrpSpPr>
              <p:cNvPr id="1419" name="组合 1418"/>
              <p:cNvGrpSpPr/>
              <p:nvPr/>
            </p:nvGrpSpPr>
            <p:grpSpPr>
              <a:xfrm>
                <a:off x="36615489" y="-14427697"/>
                <a:ext cx="9626699" cy="3425218"/>
                <a:chOff x="-4545670" y="-11795110"/>
                <a:chExt cx="7365671" cy="3498061"/>
              </a:xfrm>
            </p:grpSpPr>
            <p:grpSp>
              <p:nvGrpSpPr>
                <p:cNvPr id="1421" name="组合 1420"/>
                <p:cNvGrpSpPr/>
                <p:nvPr/>
              </p:nvGrpSpPr>
              <p:grpSpPr>
                <a:xfrm>
                  <a:off x="-4545670" y="-11795110"/>
                  <a:ext cx="7365671" cy="3498061"/>
                  <a:chOff x="-8444604" y="-21696260"/>
                  <a:chExt cx="7920000" cy="3498061"/>
                </a:xfrm>
              </p:grpSpPr>
              <p:sp>
                <p:nvSpPr>
                  <p:cNvPr id="1423" name="矩形 1422"/>
                  <p:cNvSpPr/>
                  <p:nvPr/>
                </p:nvSpPr>
                <p:spPr>
                  <a:xfrm>
                    <a:off x="-8444604" y="-21696260"/>
                    <a:ext cx="7920000" cy="96905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287"/>
                  </a:p>
                </p:txBody>
              </p:sp>
              <p:sp>
                <p:nvSpPr>
                  <p:cNvPr id="1424" name="矩形 1423"/>
                  <p:cNvSpPr/>
                  <p:nvPr/>
                </p:nvSpPr>
                <p:spPr>
                  <a:xfrm>
                    <a:off x="-8444604" y="-21696260"/>
                    <a:ext cx="7920000" cy="3498061"/>
                  </a:xfrm>
                  <a:prstGeom prst="rect">
                    <a:avLst/>
                  </a:prstGeom>
                  <a:noFill/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287"/>
                  </a:p>
                </p:txBody>
              </p:sp>
            </p:grpSp>
            <p:sp>
              <p:nvSpPr>
                <p:cNvPr id="1422" name="矩形 1421"/>
                <p:cNvSpPr/>
                <p:nvPr/>
              </p:nvSpPr>
              <p:spPr>
                <a:xfrm>
                  <a:off x="-4343042" y="-11586684"/>
                  <a:ext cx="188982" cy="10259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zh-CN" altLang="en-US" sz="5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20" name="矩形 1419"/>
              <p:cNvSpPr/>
              <p:nvPr/>
            </p:nvSpPr>
            <p:spPr>
              <a:xfrm>
                <a:off x="37176976" y="-14263545"/>
                <a:ext cx="850372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5400" dirty="0">
                    <a:latin typeface="Arial" panose="020B0604020202020204" pitchFamily="34" charset="0"/>
                    <a:cs typeface="Arial" panose="020B0604020202020204" pitchFamily="34" charset="0"/>
                  </a:rPr>
                  <a:t>Performance measurement</a:t>
                </a:r>
                <a:endParaRPr lang="zh-CN" altLang="en-US" sz="5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17" name="矩形 1416"/>
            <p:cNvSpPr/>
            <p:nvPr/>
          </p:nvSpPr>
          <p:spPr>
            <a:xfrm>
              <a:off x="42705194" y="-11808192"/>
              <a:ext cx="3366083" cy="174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Fps</a:t>
              </a:r>
            </a:p>
            <a:p>
              <a:r>
                <a:rPr lang="en-US" altLang="zh-CN" sz="4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endParaRPr lang="en-US" altLang="zh-CN" sz="48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8" name="矩形 1417"/>
            <p:cNvSpPr/>
            <p:nvPr/>
          </p:nvSpPr>
          <p:spPr>
            <a:xfrm>
              <a:off x="37371270" y="-11714357"/>
              <a:ext cx="4944786" cy="16209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dirty="0">
                  <a:latin typeface="Arial" panose="020B0604020202020204" pitchFamily="34" charset="0"/>
                  <a:cs typeface="Arial" panose="020B0604020202020204" pitchFamily="34" charset="0"/>
                </a:rPr>
                <a:t>evaluation metrics</a:t>
              </a:r>
            </a:p>
          </p:txBody>
        </p:sp>
      </p:grpSp>
      <p:grpSp>
        <p:nvGrpSpPr>
          <p:cNvPr id="1425" name="组合 1424"/>
          <p:cNvGrpSpPr/>
          <p:nvPr/>
        </p:nvGrpSpPr>
        <p:grpSpPr>
          <a:xfrm>
            <a:off x="17595532" y="11274663"/>
            <a:ext cx="9626699" cy="4040611"/>
            <a:chOff x="51630632" y="-15241818"/>
            <a:chExt cx="9626699" cy="4772304"/>
          </a:xfrm>
        </p:grpSpPr>
        <p:grpSp>
          <p:nvGrpSpPr>
            <p:cNvPr id="1426" name="组合 1425"/>
            <p:cNvGrpSpPr/>
            <p:nvPr/>
          </p:nvGrpSpPr>
          <p:grpSpPr>
            <a:xfrm>
              <a:off x="51630632" y="-15241818"/>
              <a:ext cx="9626699" cy="4772304"/>
              <a:chOff x="36615489" y="-14427700"/>
              <a:chExt cx="9626699" cy="4928289"/>
            </a:xfrm>
          </p:grpSpPr>
          <p:grpSp>
            <p:nvGrpSpPr>
              <p:cNvPr id="1431" name="组合 1430"/>
              <p:cNvGrpSpPr/>
              <p:nvPr/>
            </p:nvGrpSpPr>
            <p:grpSpPr>
              <a:xfrm>
                <a:off x="36615489" y="-14427700"/>
                <a:ext cx="9626699" cy="4928289"/>
                <a:chOff x="36615489" y="-14427698"/>
                <a:chExt cx="9626699" cy="3155647"/>
              </a:xfrm>
            </p:grpSpPr>
            <p:grpSp>
              <p:nvGrpSpPr>
                <p:cNvPr id="1434" name="组合 1433"/>
                <p:cNvGrpSpPr/>
                <p:nvPr/>
              </p:nvGrpSpPr>
              <p:grpSpPr>
                <a:xfrm>
                  <a:off x="36615489" y="-14427698"/>
                  <a:ext cx="9626699" cy="3155647"/>
                  <a:chOff x="-4545670" y="-11795111"/>
                  <a:chExt cx="7365671" cy="3222757"/>
                </a:xfrm>
              </p:grpSpPr>
              <p:grpSp>
                <p:nvGrpSpPr>
                  <p:cNvPr id="1436" name="组合 1435"/>
                  <p:cNvGrpSpPr/>
                  <p:nvPr/>
                </p:nvGrpSpPr>
                <p:grpSpPr>
                  <a:xfrm>
                    <a:off x="-4545670" y="-11795111"/>
                    <a:ext cx="7365671" cy="3222757"/>
                    <a:chOff x="-8444604" y="-21696261"/>
                    <a:chExt cx="7920000" cy="3222757"/>
                  </a:xfrm>
                </p:grpSpPr>
                <p:sp>
                  <p:nvSpPr>
                    <p:cNvPr id="1438" name="矩形 1437"/>
                    <p:cNvSpPr/>
                    <p:nvPr/>
                  </p:nvSpPr>
                  <p:spPr>
                    <a:xfrm>
                      <a:off x="-8444604" y="-21696260"/>
                      <a:ext cx="7920000" cy="96905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87"/>
                    </a:p>
                  </p:txBody>
                </p:sp>
                <p:sp>
                  <p:nvSpPr>
                    <p:cNvPr id="1439" name="矩形 1438"/>
                    <p:cNvSpPr/>
                    <p:nvPr/>
                  </p:nvSpPr>
                  <p:spPr>
                    <a:xfrm>
                      <a:off x="-8444604" y="-21696261"/>
                      <a:ext cx="7920000" cy="3222757"/>
                    </a:xfrm>
                    <a:prstGeom prst="rect">
                      <a:avLst/>
                    </a:prstGeom>
                    <a:noFill/>
                    <a:ln w="762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87"/>
                    </a:p>
                  </p:txBody>
                </p:sp>
              </p:grpSp>
              <p:sp>
                <p:nvSpPr>
                  <p:cNvPr id="1437" name="矩形 1436"/>
                  <p:cNvSpPr/>
                  <p:nvPr/>
                </p:nvSpPr>
                <p:spPr>
                  <a:xfrm>
                    <a:off x="-4343042" y="-11586684"/>
                    <a:ext cx="188982" cy="10259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zh-CN" altLang="en-US" sz="5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435" name="矩形 1434"/>
                <p:cNvSpPr/>
                <p:nvPr/>
              </p:nvSpPr>
              <p:spPr>
                <a:xfrm>
                  <a:off x="37176976" y="-14263545"/>
                  <a:ext cx="8503726" cy="6105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endParaRPr lang="zh-CN" altLang="en-US" sz="5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32" name="矩形 1431"/>
              <p:cNvSpPr/>
              <p:nvPr/>
            </p:nvSpPr>
            <p:spPr>
              <a:xfrm>
                <a:off x="43441863" y="-12962980"/>
                <a:ext cx="1869352" cy="858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zh-CN" sz="4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3" name="矩形 1432"/>
              <p:cNvSpPr/>
              <p:nvPr/>
            </p:nvSpPr>
            <p:spPr>
              <a:xfrm>
                <a:off x="36964639" y="-11832387"/>
                <a:ext cx="6034036" cy="858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zh-CN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9" name="矩形 1428"/>
            <p:cNvSpPr/>
            <p:nvPr/>
          </p:nvSpPr>
          <p:spPr>
            <a:xfrm>
              <a:off x="52192119" y="-15061024"/>
              <a:ext cx="887935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5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Existing method comparison</a:t>
              </a:r>
              <a:endParaRPr lang="zh-CN" altLang="en-US" sz="5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0" name="矩形 1429"/>
            <p:cNvSpPr/>
            <p:nvPr/>
          </p:nvSpPr>
          <p:spPr>
            <a:xfrm>
              <a:off x="53214066" y="-13378838"/>
              <a:ext cx="6662401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4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Compare the proposed </a:t>
              </a:r>
            </a:p>
            <a:p>
              <a:pPr lvl="0" algn="ctr"/>
              <a:r>
                <a:rPr lang="en-US" altLang="zh-CN" sz="4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 with </a:t>
              </a:r>
            </a:p>
            <a:p>
              <a:pPr lvl="0" algn="ctr"/>
              <a:r>
                <a:rPr lang="en-US" altLang="zh-CN" sz="4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4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xisting </a:t>
              </a:r>
              <a:r>
                <a:rPr lang="en-US" altLang="zh-CN" sz="4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methods</a:t>
              </a:r>
            </a:p>
          </p:txBody>
        </p:sp>
      </p:grpSp>
      <p:sp>
        <p:nvSpPr>
          <p:cNvPr id="1440" name="下箭头 1439"/>
          <p:cNvSpPr/>
          <p:nvPr/>
        </p:nvSpPr>
        <p:spPr>
          <a:xfrm>
            <a:off x="-8502517" y="8322685"/>
            <a:ext cx="768710" cy="151046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87"/>
          </a:p>
        </p:txBody>
      </p:sp>
      <p:sp>
        <p:nvSpPr>
          <p:cNvPr id="1441" name="下箭头 1440"/>
          <p:cNvSpPr/>
          <p:nvPr/>
        </p:nvSpPr>
        <p:spPr>
          <a:xfrm>
            <a:off x="-8482213" y="17312173"/>
            <a:ext cx="768710" cy="151046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87"/>
          </a:p>
        </p:txBody>
      </p:sp>
      <p:sp>
        <p:nvSpPr>
          <p:cNvPr id="1442" name="下箭头 1441"/>
          <p:cNvSpPr/>
          <p:nvPr/>
        </p:nvSpPr>
        <p:spPr>
          <a:xfrm rot="10800000">
            <a:off x="22079625" y="15538858"/>
            <a:ext cx="768710" cy="151046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87"/>
          </a:p>
        </p:txBody>
      </p:sp>
      <p:sp>
        <p:nvSpPr>
          <p:cNvPr id="1443" name="下箭头 1442"/>
          <p:cNvSpPr/>
          <p:nvPr/>
        </p:nvSpPr>
        <p:spPr>
          <a:xfrm rot="10800000">
            <a:off x="22079625" y="22284777"/>
            <a:ext cx="768710" cy="151046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87"/>
          </a:p>
        </p:txBody>
      </p:sp>
      <p:sp>
        <p:nvSpPr>
          <p:cNvPr id="1444" name="矩形 1443"/>
          <p:cNvSpPr/>
          <p:nvPr/>
        </p:nvSpPr>
        <p:spPr>
          <a:xfrm>
            <a:off x="10430257" y="48584699"/>
            <a:ext cx="1005840" cy="115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5" name="矩形 1444"/>
          <p:cNvSpPr/>
          <p:nvPr/>
        </p:nvSpPr>
        <p:spPr>
          <a:xfrm>
            <a:off x="16519676" y="48594111"/>
            <a:ext cx="1005840" cy="115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6" name="矩形 1445"/>
          <p:cNvSpPr/>
          <p:nvPr/>
        </p:nvSpPr>
        <p:spPr>
          <a:xfrm>
            <a:off x="10399777" y="44746154"/>
            <a:ext cx="1005840" cy="115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7" name="矩形 1446"/>
          <p:cNvSpPr/>
          <p:nvPr/>
        </p:nvSpPr>
        <p:spPr>
          <a:xfrm>
            <a:off x="16519676" y="44755566"/>
            <a:ext cx="1005840" cy="115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8" name="矩形 1447"/>
          <p:cNvSpPr/>
          <p:nvPr/>
        </p:nvSpPr>
        <p:spPr>
          <a:xfrm>
            <a:off x="13336006" y="55470703"/>
            <a:ext cx="1005840" cy="115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9" name="矩形 1448"/>
          <p:cNvSpPr/>
          <p:nvPr/>
        </p:nvSpPr>
        <p:spPr>
          <a:xfrm>
            <a:off x="12874437" y="55440223"/>
            <a:ext cx="1005840" cy="115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0" name="直接箭头连接符 1449"/>
          <p:cNvCxnSpPr/>
          <p:nvPr/>
        </p:nvCxnSpPr>
        <p:spPr>
          <a:xfrm>
            <a:off x="13318234" y="45133772"/>
            <a:ext cx="3097485" cy="10534"/>
          </a:xfrm>
          <a:prstGeom prst="straightConnector1">
            <a:avLst/>
          </a:prstGeom>
          <a:ln w="76200" cmpd="sng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接箭头连接符 1450"/>
          <p:cNvCxnSpPr>
            <a:endCxn id="1445" idx="1"/>
          </p:cNvCxnSpPr>
          <p:nvPr/>
        </p:nvCxnSpPr>
        <p:spPr>
          <a:xfrm>
            <a:off x="13220791" y="49128655"/>
            <a:ext cx="3298885" cy="45180"/>
          </a:xfrm>
          <a:prstGeom prst="straightConnector1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曲线连接符 1451"/>
          <p:cNvCxnSpPr/>
          <p:nvPr/>
        </p:nvCxnSpPr>
        <p:spPr>
          <a:xfrm>
            <a:off x="13271046" y="45198744"/>
            <a:ext cx="2433309" cy="10144825"/>
          </a:xfrm>
          <a:prstGeom prst="curvedConnector2">
            <a:avLst/>
          </a:prstGeom>
          <a:ln w="76200" cmpd="sng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曲线连接符 1452"/>
          <p:cNvCxnSpPr/>
          <p:nvPr/>
        </p:nvCxnSpPr>
        <p:spPr>
          <a:xfrm rot="16200000" flipH="1">
            <a:off x="10910354" y="51290359"/>
            <a:ext cx="6297278" cy="1918018"/>
          </a:xfrm>
          <a:prstGeom prst="curvedConnector3">
            <a:avLst>
              <a:gd name="adj1" fmla="val -96"/>
            </a:avLst>
          </a:prstGeom>
          <a:ln w="76200" cmpd="sng">
            <a:solidFill>
              <a:schemeClr val="accent6">
                <a:lumMod val="60000"/>
                <a:lumOff val="4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4" name="矩形 1453"/>
          <p:cNvSpPr/>
          <p:nvPr/>
        </p:nvSpPr>
        <p:spPr>
          <a:xfrm rot="5400000">
            <a:off x="22060901" y="48485999"/>
            <a:ext cx="1005840" cy="115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5" name="矩形 1454"/>
          <p:cNvSpPr/>
          <p:nvPr/>
        </p:nvSpPr>
        <p:spPr>
          <a:xfrm rot="5400000">
            <a:off x="20427866" y="55517026"/>
            <a:ext cx="1005840" cy="115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6" name="矩形 1455"/>
          <p:cNvSpPr/>
          <p:nvPr/>
        </p:nvSpPr>
        <p:spPr>
          <a:xfrm rot="5400000">
            <a:off x="22485686" y="48485999"/>
            <a:ext cx="1005840" cy="115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7" name="矩形 1456"/>
          <p:cNvSpPr/>
          <p:nvPr/>
        </p:nvSpPr>
        <p:spPr>
          <a:xfrm rot="5400000">
            <a:off x="20852651" y="55517026"/>
            <a:ext cx="1005840" cy="115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8" name="直接箭头连接符 1457"/>
          <p:cNvCxnSpPr/>
          <p:nvPr/>
        </p:nvCxnSpPr>
        <p:spPr>
          <a:xfrm>
            <a:off x="22996217" y="52006200"/>
            <a:ext cx="697533" cy="3789966"/>
          </a:xfrm>
          <a:prstGeom prst="straightConnector1">
            <a:avLst/>
          </a:prstGeom>
          <a:ln w="76200" cmpd="sng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直接箭头连接符 1458"/>
          <p:cNvCxnSpPr/>
          <p:nvPr/>
        </p:nvCxnSpPr>
        <p:spPr>
          <a:xfrm>
            <a:off x="22524827" y="52192584"/>
            <a:ext cx="751219" cy="3728435"/>
          </a:xfrm>
          <a:prstGeom prst="straightConnector1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/>
          <p:cNvSpPr/>
          <p:nvPr/>
        </p:nvSpPr>
        <p:spPr>
          <a:xfrm>
            <a:off x="-13826349" y="15717739"/>
            <a:ext cx="1145698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SURF Feature Extraction using RGB</a:t>
            </a:r>
          </a:p>
          <a:p>
            <a:pPr algn="ctr"/>
            <a:r>
              <a:rPr lang="en-US" altLang="zh-CN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endParaRPr lang="zh-CN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6" name="组合 505"/>
          <p:cNvGrpSpPr/>
          <p:nvPr/>
        </p:nvGrpSpPr>
        <p:grpSpPr>
          <a:xfrm>
            <a:off x="3029619" y="4931276"/>
            <a:ext cx="11901609" cy="4897658"/>
            <a:chOff x="-7689906" y="-11088850"/>
            <a:chExt cx="8992130" cy="4140035"/>
          </a:xfrm>
        </p:grpSpPr>
        <p:grpSp>
          <p:nvGrpSpPr>
            <p:cNvPr id="507" name="组合 506"/>
            <p:cNvGrpSpPr/>
            <p:nvPr/>
          </p:nvGrpSpPr>
          <p:grpSpPr>
            <a:xfrm>
              <a:off x="-7689906" y="-11088850"/>
              <a:ext cx="7200000" cy="4140035"/>
              <a:chOff x="-4545670" y="-11795110"/>
              <a:chExt cx="7365671" cy="3600000"/>
            </a:xfrm>
          </p:grpSpPr>
          <p:grpSp>
            <p:nvGrpSpPr>
              <p:cNvPr id="510" name="组合 509"/>
              <p:cNvGrpSpPr/>
              <p:nvPr/>
            </p:nvGrpSpPr>
            <p:grpSpPr>
              <a:xfrm>
                <a:off x="-4545670" y="-11795110"/>
                <a:ext cx="7365671" cy="3600000"/>
                <a:chOff x="-8444604" y="-21696260"/>
                <a:chExt cx="7920000" cy="3600000"/>
              </a:xfrm>
            </p:grpSpPr>
            <p:sp>
              <p:nvSpPr>
                <p:cNvPr id="513" name="矩形 512"/>
                <p:cNvSpPr/>
                <p:nvPr/>
              </p:nvSpPr>
              <p:spPr>
                <a:xfrm>
                  <a:off x="-8444604" y="-21696260"/>
                  <a:ext cx="7920000" cy="124903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87"/>
                </a:p>
              </p:txBody>
            </p:sp>
            <p:sp>
              <p:nvSpPr>
                <p:cNvPr id="514" name="矩形 513"/>
                <p:cNvSpPr/>
                <p:nvPr/>
              </p:nvSpPr>
              <p:spPr>
                <a:xfrm>
                  <a:off x="-8444604" y="-21696260"/>
                  <a:ext cx="7920000" cy="360000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87"/>
                </a:p>
              </p:txBody>
            </p:sp>
          </p:grpSp>
          <p:sp>
            <p:nvSpPr>
              <p:cNvPr id="512" name="矩形 511"/>
              <p:cNvSpPr/>
              <p:nvPr/>
            </p:nvSpPr>
            <p:spPr>
              <a:xfrm>
                <a:off x="-4343042" y="-11586684"/>
                <a:ext cx="188982" cy="1025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5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8" name="矩形 507"/>
            <p:cNvSpPr/>
            <p:nvPr/>
          </p:nvSpPr>
          <p:spPr>
            <a:xfrm>
              <a:off x="-5899619" y="-9739483"/>
              <a:ext cx="7201843" cy="2575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Speed limit</a:t>
              </a:r>
            </a:p>
            <a:p>
              <a:pPr algn="ctr"/>
              <a:r>
                <a:rPr lang="en-US" altLang="zh-CN" sz="4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Crosswalk</a:t>
              </a:r>
            </a:p>
            <a:p>
              <a:pPr algn="ctr"/>
              <a:r>
                <a:rPr lang="en-US" altLang="zh-CN" sz="4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Traffic light</a:t>
              </a:r>
            </a:p>
            <a:p>
              <a:pPr algn="ctr"/>
              <a:r>
                <a:rPr lang="en-US" altLang="zh-CN" sz="4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Stop sign</a:t>
              </a:r>
              <a:endParaRPr lang="en-US" altLang="zh-CN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9" name="矩形 508"/>
            <p:cNvSpPr/>
            <p:nvPr/>
          </p:nvSpPr>
          <p:spPr>
            <a:xfrm>
              <a:off x="-6301984" y="-10763627"/>
              <a:ext cx="4615864" cy="7804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4 labels of samples</a:t>
              </a:r>
              <a:endParaRPr lang="zh-CN" alt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7" name="左大括号 516"/>
          <p:cNvSpPr/>
          <p:nvPr/>
        </p:nvSpPr>
        <p:spPr>
          <a:xfrm>
            <a:off x="7609768" y="6707252"/>
            <a:ext cx="969279" cy="2840915"/>
          </a:xfrm>
          <a:prstGeom prst="leftBrace">
            <a:avLst>
              <a:gd name="adj1" fmla="val 8333"/>
              <a:gd name="adj2" fmla="val 4867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87"/>
          </a:p>
        </p:txBody>
      </p:sp>
      <p:sp>
        <p:nvSpPr>
          <p:cNvPr id="518" name="矩形 517"/>
          <p:cNvSpPr/>
          <p:nvPr/>
        </p:nvSpPr>
        <p:spPr>
          <a:xfrm>
            <a:off x="3615068" y="7522671"/>
            <a:ext cx="3645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4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label types</a:t>
            </a:r>
            <a:endParaRPr lang="en-US" altLang="zh-CN" sz="4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0" name="组合 519"/>
          <p:cNvGrpSpPr/>
          <p:nvPr/>
        </p:nvGrpSpPr>
        <p:grpSpPr>
          <a:xfrm>
            <a:off x="4101418" y="11680031"/>
            <a:ext cx="7216527" cy="3402919"/>
            <a:chOff x="-7689906" y="-11088850"/>
            <a:chExt cx="7216527" cy="4140035"/>
          </a:xfrm>
        </p:grpSpPr>
        <p:grpSp>
          <p:nvGrpSpPr>
            <p:cNvPr id="521" name="组合 520"/>
            <p:cNvGrpSpPr/>
            <p:nvPr/>
          </p:nvGrpSpPr>
          <p:grpSpPr>
            <a:xfrm>
              <a:off x="-7689906" y="-11088850"/>
              <a:ext cx="7200000" cy="4140035"/>
              <a:chOff x="-4545670" y="-11795110"/>
              <a:chExt cx="7365671" cy="3600000"/>
            </a:xfrm>
          </p:grpSpPr>
          <p:grpSp>
            <p:nvGrpSpPr>
              <p:cNvPr id="529" name="组合 528"/>
              <p:cNvGrpSpPr/>
              <p:nvPr/>
            </p:nvGrpSpPr>
            <p:grpSpPr>
              <a:xfrm>
                <a:off x="-4545670" y="-11795110"/>
                <a:ext cx="7365671" cy="3600000"/>
                <a:chOff x="-8444604" y="-21696260"/>
                <a:chExt cx="7920000" cy="3600000"/>
              </a:xfrm>
            </p:grpSpPr>
            <p:sp>
              <p:nvSpPr>
                <p:cNvPr id="532" name="矩形 531"/>
                <p:cNvSpPr/>
                <p:nvPr/>
              </p:nvSpPr>
              <p:spPr>
                <a:xfrm>
                  <a:off x="-8444604" y="-21696260"/>
                  <a:ext cx="7920000" cy="124903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87"/>
                </a:p>
              </p:txBody>
            </p:sp>
            <p:sp>
              <p:nvSpPr>
                <p:cNvPr id="533" name="矩形 532"/>
                <p:cNvSpPr/>
                <p:nvPr/>
              </p:nvSpPr>
              <p:spPr>
                <a:xfrm>
                  <a:off x="-8444604" y="-21696260"/>
                  <a:ext cx="7920000" cy="360000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87"/>
                </a:p>
              </p:txBody>
            </p:sp>
          </p:grpSp>
          <p:sp>
            <p:nvSpPr>
              <p:cNvPr id="530" name="矩形 529"/>
              <p:cNvSpPr/>
              <p:nvPr/>
            </p:nvSpPr>
            <p:spPr>
              <a:xfrm>
                <a:off x="-4343042" y="-11586684"/>
                <a:ext cx="188982" cy="1025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5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2" name="矩形 521"/>
            <p:cNvSpPr/>
            <p:nvPr/>
          </p:nvSpPr>
          <p:spPr>
            <a:xfrm>
              <a:off x="-7675222" y="-9004718"/>
              <a:ext cx="7201843" cy="10110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CNN training</a:t>
              </a:r>
              <a:endParaRPr lang="en-US" altLang="zh-CN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3" name="矩形 522"/>
            <p:cNvSpPr/>
            <p:nvPr/>
          </p:nvSpPr>
          <p:spPr>
            <a:xfrm>
              <a:off x="-4916841" y="-10839148"/>
              <a:ext cx="1685077" cy="112333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CNN</a:t>
              </a:r>
              <a:endParaRPr lang="zh-CN" alt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3" name="下箭头 572"/>
          <p:cNvSpPr/>
          <p:nvPr/>
        </p:nvSpPr>
        <p:spPr>
          <a:xfrm>
            <a:off x="7349684" y="21352285"/>
            <a:ext cx="768710" cy="151046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87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9253" y="5527373"/>
            <a:ext cx="8159256" cy="540807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914507" y="4635610"/>
            <a:ext cx="89963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6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visualization</a:t>
            </a:r>
            <a:endParaRPr lang="zh-CN" altLang="en-US" sz="6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椭圆 575"/>
          <p:cNvSpPr/>
          <p:nvPr/>
        </p:nvSpPr>
        <p:spPr>
          <a:xfrm flipV="1">
            <a:off x="22004206" y="43067847"/>
            <a:ext cx="1419722" cy="1350453"/>
          </a:xfrm>
          <a:prstGeom prst="ellipse">
            <a:avLst/>
          </a:prstGeom>
          <a:gradFill flip="none" rotWithShape="1">
            <a:gsLst>
              <a:gs pos="100000">
                <a:srgbClr val="FF0000"/>
              </a:gs>
              <a:gs pos="10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685"/>
          </a:p>
        </p:txBody>
      </p:sp>
      <p:sp>
        <p:nvSpPr>
          <p:cNvPr id="577" name="椭圆 576"/>
          <p:cNvSpPr/>
          <p:nvPr/>
        </p:nvSpPr>
        <p:spPr>
          <a:xfrm flipV="1">
            <a:off x="22045533" y="50076941"/>
            <a:ext cx="1419722" cy="1350453"/>
          </a:xfrm>
          <a:prstGeom prst="ellipse">
            <a:avLst/>
          </a:prstGeom>
          <a:gradFill flip="none" rotWithShape="1">
            <a:gsLst>
              <a:gs pos="100000">
                <a:schemeClr val="accent6"/>
              </a:gs>
              <a:gs pos="10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685"/>
          </a:p>
        </p:txBody>
      </p:sp>
      <p:cxnSp>
        <p:nvCxnSpPr>
          <p:cNvPr id="578" name="直接箭头连接符 577"/>
          <p:cNvCxnSpPr/>
          <p:nvPr/>
        </p:nvCxnSpPr>
        <p:spPr>
          <a:xfrm>
            <a:off x="23693750" y="50752167"/>
            <a:ext cx="1516761" cy="16782"/>
          </a:xfrm>
          <a:prstGeom prst="straightConnector1">
            <a:avLst/>
          </a:prstGeom>
          <a:ln w="76200" cmpd="sng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箭头连接符 578"/>
          <p:cNvCxnSpPr/>
          <p:nvPr/>
        </p:nvCxnSpPr>
        <p:spPr>
          <a:xfrm>
            <a:off x="23568330" y="43799742"/>
            <a:ext cx="1516761" cy="16782"/>
          </a:xfrm>
          <a:prstGeom prst="straightConnector1">
            <a:avLst/>
          </a:prstGeom>
          <a:ln w="76200" cmpd="sng">
            <a:solidFill>
              <a:srgbClr val="D6283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接连接符 579"/>
          <p:cNvCxnSpPr>
            <a:stCxn id="1322" idx="7"/>
          </p:cNvCxnSpPr>
          <p:nvPr/>
        </p:nvCxnSpPr>
        <p:spPr>
          <a:xfrm>
            <a:off x="20535994" y="43929618"/>
            <a:ext cx="1509539" cy="16260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接连接符 580"/>
          <p:cNvCxnSpPr>
            <a:stCxn id="1320" idx="7"/>
          </p:cNvCxnSpPr>
          <p:nvPr/>
        </p:nvCxnSpPr>
        <p:spPr>
          <a:xfrm>
            <a:off x="20535994" y="50571003"/>
            <a:ext cx="1617109" cy="21272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接连接符 581"/>
          <p:cNvCxnSpPr>
            <a:stCxn id="1327" idx="6"/>
          </p:cNvCxnSpPr>
          <p:nvPr/>
        </p:nvCxnSpPr>
        <p:spPr>
          <a:xfrm flipV="1">
            <a:off x="20743907" y="44092222"/>
            <a:ext cx="1301626" cy="189203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接连接符 582"/>
          <p:cNvCxnSpPr>
            <a:endCxn id="1328" idx="6"/>
          </p:cNvCxnSpPr>
          <p:nvPr/>
        </p:nvCxnSpPr>
        <p:spPr>
          <a:xfrm flipH="1" flipV="1">
            <a:off x="20743907" y="48516361"/>
            <a:ext cx="1335718" cy="234418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-13721423" y="35894077"/>
            <a:ext cx="5144357" cy="8963030"/>
            <a:chOff x="-16010833" y="36807557"/>
            <a:chExt cx="5144357" cy="8963030"/>
          </a:xfrm>
        </p:grpSpPr>
        <p:pic>
          <p:nvPicPr>
            <p:cNvPr id="574" name="图片 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88" b="7642"/>
            <a:stretch>
              <a:fillRect/>
            </a:stretch>
          </p:blipFill>
          <p:spPr bwMode="auto">
            <a:xfrm>
              <a:off x="-15843570" y="37857832"/>
              <a:ext cx="4132447" cy="68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矩形 38"/>
            <p:cNvSpPr/>
            <p:nvPr/>
          </p:nvSpPr>
          <p:spPr>
            <a:xfrm>
              <a:off x="-16010833" y="44754924"/>
              <a:ext cx="514435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SURF </a:t>
              </a:r>
              <a:r>
                <a:rPr lang="en-US" altLang="zh-CN" sz="6000" dirty="0">
                  <a:latin typeface="Arial" panose="020B0604020202020204" pitchFamily="34" charset="0"/>
                  <a:cs typeface="Arial" panose="020B0604020202020204" pitchFamily="34" charset="0"/>
                </a:rPr>
                <a:t>Feature</a:t>
              </a:r>
              <a:endParaRPr lang="zh-CN" altLang="en-US" sz="6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3" name="矩形 622"/>
            <p:cNvSpPr/>
            <p:nvPr/>
          </p:nvSpPr>
          <p:spPr>
            <a:xfrm>
              <a:off x="-14938883" y="36807557"/>
              <a:ext cx="232307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Input1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-14054600" y="48423819"/>
            <a:ext cx="5144357" cy="8963030"/>
            <a:chOff x="-16109994" y="49111665"/>
            <a:chExt cx="5144357" cy="8963030"/>
          </a:xfrm>
        </p:grpSpPr>
        <p:pic>
          <p:nvPicPr>
            <p:cNvPr id="575" name="Picture 1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27" r="-726"/>
            <a:stretch>
              <a:fillRect/>
            </a:stretch>
          </p:blipFill>
          <p:spPr bwMode="auto">
            <a:xfrm>
              <a:off x="-15815655" y="50157187"/>
              <a:ext cx="4320000" cy="68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组合 26"/>
            <p:cNvGrpSpPr/>
            <p:nvPr/>
          </p:nvGrpSpPr>
          <p:grpSpPr>
            <a:xfrm>
              <a:off x="-16109994" y="49111665"/>
              <a:ext cx="5144357" cy="8963030"/>
              <a:chOff x="-16109994" y="49111665"/>
              <a:chExt cx="5144357" cy="8963030"/>
            </a:xfrm>
          </p:grpSpPr>
          <p:sp>
            <p:nvSpPr>
              <p:cNvPr id="622" name="矩形 621"/>
              <p:cNvSpPr/>
              <p:nvPr/>
            </p:nvSpPr>
            <p:spPr>
              <a:xfrm>
                <a:off x="-16109994" y="57059032"/>
                <a:ext cx="5144357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6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 Feature</a:t>
                </a:r>
                <a:endParaRPr lang="zh-CN" altLang="en-US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" name="矩形 623"/>
              <p:cNvSpPr/>
              <p:nvPr/>
            </p:nvSpPr>
            <p:spPr>
              <a:xfrm>
                <a:off x="-14821950" y="49111665"/>
                <a:ext cx="2323072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6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Input2</a:t>
                </a:r>
              </a:p>
            </p:txBody>
          </p:sp>
        </p:grpSp>
      </p:grpSp>
      <p:sp>
        <p:nvSpPr>
          <p:cNvPr id="642" name="矩形 641"/>
          <p:cNvSpPr/>
          <p:nvPr/>
        </p:nvSpPr>
        <p:spPr>
          <a:xfrm>
            <a:off x="25229493" y="42996011"/>
            <a:ext cx="43288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5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stop sign</a:t>
            </a:r>
            <a:endParaRPr lang="zh-CN" altLang="en-US" sz="5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3" name="矩形 642"/>
          <p:cNvSpPr/>
          <p:nvPr/>
        </p:nvSpPr>
        <p:spPr>
          <a:xfrm>
            <a:off x="25298584" y="45133772"/>
            <a:ext cx="43288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5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speed limit</a:t>
            </a:r>
            <a:endParaRPr lang="zh-CN" altLang="en-US" sz="5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4" name="矩形 643"/>
          <p:cNvSpPr/>
          <p:nvPr/>
        </p:nvSpPr>
        <p:spPr>
          <a:xfrm>
            <a:off x="25332348" y="47574898"/>
            <a:ext cx="43288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5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Traffic light</a:t>
            </a:r>
            <a:endParaRPr lang="zh-CN" altLang="en-US" sz="5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矩形 644"/>
          <p:cNvSpPr/>
          <p:nvPr/>
        </p:nvSpPr>
        <p:spPr>
          <a:xfrm>
            <a:off x="25417974" y="50016024"/>
            <a:ext cx="43288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5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Crosswalk</a:t>
            </a:r>
            <a:endParaRPr lang="zh-CN" altLang="en-US" sz="5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156233" y="13724018"/>
            <a:ext cx="6038397" cy="4961144"/>
            <a:chOff x="-1156233" y="13724018"/>
            <a:chExt cx="6038397" cy="4961144"/>
          </a:xfrm>
        </p:grpSpPr>
        <p:grpSp>
          <p:nvGrpSpPr>
            <p:cNvPr id="15" name="组合 14"/>
            <p:cNvGrpSpPr/>
            <p:nvPr/>
          </p:nvGrpSpPr>
          <p:grpSpPr>
            <a:xfrm>
              <a:off x="-1156233" y="14825161"/>
              <a:ext cx="6038397" cy="2662556"/>
              <a:chOff x="-1188731" y="12082177"/>
              <a:chExt cx="6038397" cy="266255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0" y="12082177"/>
                <a:ext cx="3586082" cy="2662556"/>
              </a:xfrm>
              <a:prstGeom prst="rect">
                <a:avLst/>
              </a:prstGeom>
              <a:solidFill>
                <a:srgbClr val="BDD7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矩形 443"/>
              <p:cNvSpPr/>
              <p:nvPr/>
            </p:nvSpPr>
            <p:spPr>
              <a:xfrm>
                <a:off x="-1188731" y="12567776"/>
                <a:ext cx="603839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5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Attention Supervised</a:t>
                </a:r>
                <a:endParaRPr lang="zh-CN" altLang="en-US" sz="5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48" name="下箭头 447"/>
            <p:cNvSpPr/>
            <p:nvPr/>
          </p:nvSpPr>
          <p:spPr>
            <a:xfrm rot="13725310">
              <a:off x="2969555" y="13353138"/>
              <a:ext cx="768710" cy="1510469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87"/>
            </a:p>
          </p:txBody>
        </p:sp>
        <p:sp>
          <p:nvSpPr>
            <p:cNvPr id="449" name="下箭头 448"/>
            <p:cNvSpPr/>
            <p:nvPr/>
          </p:nvSpPr>
          <p:spPr>
            <a:xfrm rot="18530014">
              <a:off x="2973745" y="17545572"/>
              <a:ext cx="768710" cy="1510469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87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13183689" y="9853779"/>
            <a:ext cx="10063676" cy="5768242"/>
            <a:chOff x="-13183689" y="9853779"/>
            <a:chExt cx="10063676" cy="5768242"/>
          </a:xfrm>
        </p:grpSpPr>
        <p:pic>
          <p:nvPicPr>
            <p:cNvPr id="10" name="图片 9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3183689" y="9853779"/>
              <a:ext cx="5040000" cy="576000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8160013" y="9862021"/>
              <a:ext cx="5040000" cy="5760000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-3311963" y="35875811"/>
            <a:ext cx="16314244" cy="22606076"/>
            <a:chOff x="-3311963" y="35875811"/>
            <a:chExt cx="16314244" cy="22606076"/>
          </a:xfrm>
        </p:grpSpPr>
        <p:grpSp>
          <p:nvGrpSpPr>
            <p:cNvPr id="452" name="组合 451"/>
            <p:cNvGrpSpPr/>
            <p:nvPr/>
          </p:nvGrpSpPr>
          <p:grpSpPr>
            <a:xfrm>
              <a:off x="2080375" y="46239499"/>
              <a:ext cx="5415633" cy="2052041"/>
              <a:chOff x="18824889" y="46308328"/>
              <a:chExt cx="5415633" cy="2052041"/>
            </a:xfrm>
          </p:grpSpPr>
          <p:sp>
            <p:nvSpPr>
              <p:cNvPr id="1393" name="圆角矩形 1392"/>
              <p:cNvSpPr/>
              <p:nvPr/>
            </p:nvSpPr>
            <p:spPr>
              <a:xfrm>
                <a:off x="18824889" y="46308328"/>
                <a:ext cx="5415633" cy="2052041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4" name="矩形 1393"/>
              <p:cNvSpPr/>
              <p:nvPr/>
            </p:nvSpPr>
            <p:spPr>
              <a:xfrm>
                <a:off x="19237137" y="46350849"/>
                <a:ext cx="432885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altLang="zh-CN" sz="54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Shared parameters</a:t>
                </a:r>
                <a:endParaRPr lang="zh-CN" altLang="en-US" sz="5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3311963" y="35875811"/>
              <a:ext cx="16314244" cy="22606076"/>
              <a:chOff x="-3121532" y="35829751"/>
              <a:chExt cx="16314244" cy="22606076"/>
            </a:xfrm>
          </p:grpSpPr>
          <p:grpSp>
            <p:nvGrpSpPr>
              <p:cNvPr id="1220" name="组合 1219"/>
              <p:cNvGrpSpPr/>
              <p:nvPr/>
            </p:nvGrpSpPr>
            <p:grpSpPr>
              <a:xfrm>
                <a:off x="-3121532" y="48462309"/>
                <a:ext cx="16249911" cy="9973518"/>
                <a:chOff x="11009654" y="17164347"/>
                <a:chExt cx="16249911" cy="9973518"/>
              </a:xfrm>
            </p:grpSpPr>
            <p:cxnSp>
              <p:nvCxnSpPr>
                <p:cNvPr id="1221" name="直接连接符 1220"/>
                <p:cNvCxnSpPr/>
                <p:nvPr/>
              </p:nvCxnSpPr>
              <p:spPr>
                <a:xfrm>
                  <a:off x="13181657" y="21820626"/>
                  <a:ext cx="2294101" cy="455890"/>
                </a:xfrm>
                <a:prstGeom prst="line">
                  <a:avLst/>
                </a:prstGeom>
                <a:ln w="25400">
                  <a:solidFill>
                    <a:srgbClr val="CC99FF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2" name="直接连接符 1221"/>
                <p:cNvCxnSpPr/>
                <p:nvPr/>
              </p:nvCxnSpPr>
              <p:spPr>
                <a:xfrm flipV="1">
                  <a:off x="13266060" y="22881050"/>
                  <a:ext cx="2122888" cy="410118"/>
                </a:xfrm>
                <a:prstGeom prst="line">
                  <a:avLst/>
                </a:prstGeom>
                <a:ln w="25400">
                  <a:solidFill>
                    <a:srgbClr val="CC99FF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3" name="直接连接符 1222"/>
                <p:cNvCxnSpPr/>
                <p:nvPr/>
              </p:nvCxnSpPr>
              <p:spPr>
                <a:xfrm>
                  <a:off x="16354946" y="24568524"/>
                  <a:ext cx="2059027" cy="441707"/>
                </a:xfrm>
                <a:prstGeom prst="line">
                  <a:avLst/>
                </a:prstGeom>
                <a:ln w="25400">
                  <a:solidFill>
                    <a:srgbClr val="CC99FF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4" name="直接连接符 1223"/>
                <p:cNvCxnSpPr/>
                <p:nvPr/>
              </p:nvCxnSpPr>
              <p:spPr>
                <a:xfrm flipV="1">
                  <a:off x="16322471" y="25630477"/>
                  <a:ext cx="2125254" cy="456553"/>
                </a:xfrm>
                <a:prstGeom prst="line">
                  <a:avLst/>
                </a:prstGeom>
                <a:ln w="25400">
                  <a:solidFill>
                    <a:srgbClr val="CC99FF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5" name="矩形 1224"/>
                <p:cNvSpPr/>
                <p:nvPr/>
              </p:nvSpPr>
              <p:spPr>
                <a:xfrm>
                  <a:off x="11009654" y="17164347"/>
                  <a:ext cx="16249911" cy="99735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rgbClr val="A9D18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US" altLang="zh-CN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26" name="组合 1225"/>
                <p:cNvGrpSpPr/>
                <p:nvPr/>
              </p:nvGrpSpPr>
              <p:grpSpPr>
                <a:xfrm>
                  <a:off x="21946498" y="18909156"/>
                  <a:ext cx="4535298" cy="7311041"/>
                  <a:chOff x="21821749" y="22451461"/>
                  <a:chExt cx="4535298" cy="7311041"/>
                </a:xfrm>
              </p:grpSpPr>
              <p:sp>
                <p:nvSpPr>
                  <p:cNvPr id="1264" name="文本框 748"/>
                  <p:cNvSpPr txBox="1"/>
                  <p:nvPr/>
                </p:nvSpPr>
                <p:spPr>
                  <a:xfrm rot="16200000">
                    <a:off x="21405393" y="23096350"/>
                    <a:ext cx="1218893" cy="38618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810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205" dirty="0"/>
                  </a:p>
                </p:txBody>
              </p:sp>
              <p:sp>
                <p:nvSpPr>
                  <p:cNvPr id="1265" name="文本框 749"/>
                  <p:cNvSpPr txBox="1"/>
                  <p:nvPr/>
                </p:nvSpPr>
                <p:spPr>
                  <a:xfrm rot="16200000">
                    <a:off x="21405393" y="24358137"/>
                    <a:ext cx="1218893" cy="38618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381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205" dirty="0"/>
                  </a:p>
                </p:txBody>
              </p:sp>
              <p:sp>
                <p:nvSpPr>
                  <p:cNvPr id="1266" name="文本框 750"/>
                  <p:cNvSpPr txBox="1"/>
                  <p:nvPr/>
                </p:nvSpPr>
                <p:spPr>
                  <a:xfrm rot="16200000">
                    <a:off x="21405393" y="25619924"/>
                    <a:ext cx="1218893" cy="38618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205" dirty="0"/>
                  </a:p>
                </p:txBody>
              </p:sp>
              <p:sp>
                <p:nvSpPr>
                  <p:cNvPr id="1267" name="文本框 751"/>
                  <p:cNvSpPr txBox="1"/>
                  <p:nvPr/>
                </p:nvSpPr>
                <p:spPr>
                  <a:xfrm rot="16200000">
                    <a:off x="21405393" y="26881711"/>
                    <a:ext cx="1218893" cy="38618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810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205" dirty="0"/>
                  </a:p>
                </p:txBody>
              </p:sp>
              <p:sp>
                <p:nvSpPr>
                  <p:cNvPr id="1268" name="文本框 752"/>
                  <p:cNvSpPr txBox="1"/>
                  <p:nvPr/>
                </p:nvSpPr>
                <p:spPr>
                  <a:xfrm rot="16200000">
                    <a:off x="21405393" y="28143498"/>
                    <a:ext cx="1218893" cy="38618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 sz="205" dirty="0"/>
                  </a:p>
                </p:txBody>
              </p:sp>
              <p:sp>
                <p:nvSpPr>
                  <p:cNvPr id="1269" name="椭圆 1268"/>
                  <p:cNvSpPr/>
                  <p:nvPr/>
                </p:nvSpPr>
                <p:spPr>
                  <a:xfrm>
                    <a:off x="23243774" y="22451461"/>
                    <a:ext cx="990420" cy="9300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5776">
                        <a:srgbClr val="B5D2EC"/>
                      </a:gs>
                      <a:gs pos="59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3685"/>
                  </a:p>
                </p:txBody>
              </p:sp>
              <p:sp>
                <p:nvSpPr>
                  <p:cNvPr id="1270" name="椭圆 1269"/>
                  <p:cNvSpPr/>
                  <p:nvPr/>
                </p:nvSpPr>
                <p:spPr>
                  <a:xfrm>
                    <a:off x="23243774" y="24051636"/>
                    <a:ext cx="990420" cy="9300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5776">
                        <a:srgbClr val="B5D2EC"/>
                      </a:gs>
                      <a:gs pos="59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3685"/>
                  </a:p>
                </p:txBody>
              </p:sp>
              <p:sp>
                <p:nvSpPr>
                  <p:cNvPr id="1271" name="椭圆 1270"/>
                  <p:cNvSpPr/>
                  <p:nvPr/>
                </p:nvSpPr>
                <p:spPr>
                  <a:xfrm>
                    <a:off x="23243774" y="25651811"/>
                    <a:ext cx="990420" cy="9300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5776">
                        <a:srgbClr val="B5D2EC"/>
                      </a:gs>
                      <a:gs pos="59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3685"/>
                  </a:p>
                </p:txBody>
              </p:sp>
              <p:sp>
                <p:nvSpPr>
                  <p:cNvPr id="1272" name="椭圆 1271"/>
                  <p:cNvSpPr/>
                  <p:nvPr/>
                </p:nvSpPr>
                <p:spPr>
                  <a:xfrm>
                    <a:off x="23243774" y="28832461"/>
                    <a:ext cx="990420" cy="9300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5776">
                        <a:srgbClr val="B5D2EC"/>
                      </a:gs>
                      <a:gs pos="59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3685"/>
                  </a:p>
                </p:txBody>
              </p:sp>
              <p:sp>
                <p:nvSpPr>
                  <p:cNvPr id="1273" name="文本框 800"/>
                  <p:cNvSpPr txBox="1"/>
                  <p:nvPr/>
                </p:nvSpPr>
                <p:spPr>
                  <a:xfrm rot="16200000">
                    <a:off x="23032352" y="27299025"/>
                    <a:ext cx="910341" cy="1226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CN" sz="737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…</a:t>
                    </a:r>
                    <a:endParaRPr lang="zh-CN" altLang="en-US" sz="7370" dirty="0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endParaRPr>
                  </a:p>
                </p:txBody>
              </p:sp>
              <p:cxnSp>
                <p:nvCxnSpPr>
                  <p:cNvPr id="1274" name="直接连接符 1273"/>
                  <p:cNvCxnSpPr>
                    <a:stCxn id="1264" idx="2"/>
                    <a:endCxn id="1270" idx="2"/>
                  </p:cNvCxnSpPr>
                  <p:nvPr/>
                </p:nvCxnSpPr>
                <p:spPr>
                  <a:xfrm>
                    <a:off x="22207931" y="23289441"/>
                    <a:ext cx="1035843" cy="1227216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5" name="直接连接符 1274"/>
                  <p:cNvCxnSpPr>
                    <a:stCxn id="1265" idx="2"/>
                    <a:endCxn id="1270" idx="2"/>
                  </p:cNvCxnSpPr>
                  <p:nvPr/>
                </p:nvCxnSpPr>
                <p:spPr>
                  <a:xfrm flipV="1">
                    <a:off x="22207931" y="24516657"/>
                    <a:ext cx="1035843" cy="34571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6" name="直接连接符 1275"/>
                  <p:cNvCxnSpPr>
                    <a:stCxn id="1266" idx="2"/>
                    <a:endCxn id="1270" idx="2"/>
                  </p:cNvCxnSpPr>
                  <p:nvPr/>
                </p:nvCxnSpPr>
                <p:spPr>
                  <a:xfrm flipV="1">
                    <a:off x="22207931" y="24516657"/>
                    <a:ext cx="1035843" cy="1296358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7" name="直接连接符 1276"/>
                  <p:cNvCxnSpPr>
                    <a:stCxn id="1267" idx="2"/>
                    <a:endCxn id="1270" idx="2"/>
                  </p:cNvCxnSpPr>
                  <p:nvPr/>
                </p:nvCxnSpPr>
                <p:spPr>
                  <a:xfrm flipV="1">
                    <a:off x="22207931" y="24516657"/>
                    <a:ext cx="1035843" cy="2558145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8" name="直接连接符 1277"/>
                  <p:cNvCxnSpPr>
                    <a:stCxn id="1268" idx="2"/>
                    <a:endCxn id="1270" idx="2"/>
                  </p:cNvCxnSpPr>
                  <p:nvPr/>
                </p:nvCxnSpPr>
                <p:spPr>
                  <a:xfrm flipV="1">
                    <a:off x="22207931" y="24516657"/>
                    <a:ext cx="1035843" cy="3819932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9" name="直接连接符 1278"/>
                  <p:cNvCxnSpPr>
                    <a:stCxn id="1264" idx="2"/>
                    <a:endCxn id="1269" idx="2"/>
                  </p:cNvCxnSpPr>
                  <p:nvPr/>
                </p:nvCxnSpPr>
                <p:spPr>
                  <a:xfrm flipV="1">
                    <a:off x="22207931" y="22916482"/>
                    <a:ext cx="1035843" cy="372959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0" name="直接连接符 1279"/>
                  <p:cNvCxnSpPr>
                    <a:stCxn id="1265" idx="2"/>
                    <a:endCxn id="1269" idx="2"/>
                  </p:cNvCxnSpPr>
                  <p:nvPr/>
                </p:nvCxnSpPr>
                <p:spPr>
                  <a:xfrm flipV="1">
                    <a:off x="22207931" y="22916482"/>
                    <a:ext cx="1035843" cy="1634746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1" name="直接连接符 1280"/>
                  <p:cNvCxnSpPr>
                    <a:stCxn id="1266" idx="2"/>
                    <a:endCxn id="1269" idx="2"/>
                  </p:cNvCxnSpPr>
                  <p:nvPr/>
                </p:nvCxnSpPr>
                <p:spPr>
                  <a:xfrm flipV="1">
                    <a:off x="22207931" y="22916482"/>
                    <a:ext cx="1035843" cy="2896533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2" name="直接连接符 1281"/>
                  <p:cNvCxnSpPr>
                    <a:stCxn id="1267" idx="2"/>
                    <a:endCxn id="1269" idx="2"/>
                  </p:cNvCxnSpPr>
                  <p:nvPr/>
                </p:nvCxnSpPr>
                <p:spPr>
                  <a:xfrm flipV="1">
                    <a:off x="22207931" y="22916482"/>
                    <a:ext cx="1035843" cy="4158320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3" name="直接连接符 1282"/>
                  <p:cNvCxnSpPr>
                    <a:stCxn id="1268" idx="2"/>
                    <a:endCxn id="1269" idx="2"/>
                  </p:cNvCxnSpPr>
                  <p:nvPr/>
                </p:nvCxnSpPr>
                <p:spPr>
                  <a:xfrm flipV="1">
                    <a:off x="22207931" y="22916482"/>
                    <a:ext cx="1035843" cy="5420107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4" name="直接连接符 1283"/>
                  <p:cNvCxnSpPr>
                    <a:stCxn id="1265" idx="2"/>
                    <a:endCxn id="1271" idx="2"/>
                  </p:cNvCxnSpPr>
                  <p:nvPr/>
                </p:nvCxnSpPr>
                <p:spPr>
                  <a:xfrm>
                    <a:off x="22207931" y="24551228"/>
                    <a:ext cx="1035843" cy="1565604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5" name="直接连接符 1284"/>
                  <p:cNvCxnSpPr>
                    <a:stCxn id="1264" idx="2"/>
                    <a:endCxn id="1271" idx="2"/>
                  </p:cNvCxnSpPr>
                  <p:nvPr/>
                </p:nvCxnSpPr>
                <p:spPr>
                  <a:xfrm>
                    <a:off x="22207931" y="23289441"/>
                    <a:ext cx="1035843" cy="2827391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6" name="直接连接符 1285"/>
                  <p:cNvCxnSpPr>
                    <a:stCxn id="1266" idx="2"/>
                    <a:endCxn id="1271" idx="2"/>
                  </p:cNvCxnSpPr>
                  <p:nvPr/>
                </p:nvCxnSpPr>
                <p:spPr>
                  <a:xfrm>
                    <a:off x="22207931" y="25813015"/>
                    <a:ext cx="1035843" cy="303817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7" name="直接连接符 1286"/>
                  <p:cNvCxnSpPr>
                    <a:stCxn id="1267" idx="2"/>
                    <a:endCxn id="1271" idx="2"/>
                  </p:cNvCxnSpPr>
                  <p:nvPr/>
                </p:nvCxnSpPr>
                <p:spPr>
                  <a:xfrm flipV="1">
                    <a:off x="22207931" y="26116832"/>
                    <a:ext cx="1035843" cy="957970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8" name="直接连接符 1287"/>
                  <p:cNvCxnSpPr>
                    <a:stCxn id="1268" idx="2"/>
                    <a:endCxn id="1271" idx="2"/>
                  </p:cNvCxnSpPr>
                  <p:nvPr/>
                </p:nvCxnSpPr>
                <p:spPr>
                  <a:xfrm flipV="1">
                    <a:off x="22207931" y="26116832"/>
                    <a:ext cx="1035843" cy="2219757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9" name="直接连接符 1288"/>
                  <p:cNvCxnSpPr>
                    <a:stCxn id="1264" idx="2"/>
                    <a:endCxn id="1272" idx="2"/>
                  </p:cNvCxnSpPr>
                  <p:nvPr/>
                </p:nvCxnSpPr>
                <p:spPr>
                  <a:xfrm>
                    <a:off x="22207931" y="23289441"/>
                    <a:ext cx="1035843" cy="6008041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0" name="直接连接符 1289"/>
                  <p:cNvCxnSpPr>
                    <a:stCxn id="1265" idx="2"/>
                    <a:endCxn id="1272" idx="2"/>
                  </p:cNvCxnSpPr>
                  <p:nvPr/>
                </p:nvCxnSpPr>
                <p:spPr>
                  <a:xfrm>
                    <a:off x="22207931" y="24551228"/>
                    <a:ext cx="1035843" cy="4746254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1" name="直接连接符 1290"/>
                  <p:cNvCxnSpPr>
                    <a:stCxn id="1266" idx="2"/>
                    <a:endCxn id="1272" idx="2"/>
                  </p:cNvCxnSpPr>
                  <p:nvPr/>
                </p:nvCxnSpPr>
                <p:spPr>
                  <a:xfrm>
                    <a:off x="22207931" y="25813015"/>
                    <a:ext cx="1035843" cy="3484467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2" name="直接连接符 1291"/>
                  <p:cNvCxnSpPr>
                    <a:stCxn id="1267" idx="2"/>
                    <a:endCxn id="1272" idx="2"/>
                  </p:cNvCxnSpPr>
                  <p:nvPr/>
                </p:nvCxnSpPr>
                <p:spPr>
                  <a:xfrm>
                    <a:off x="22207931" y="27074802"/>
                    <a:ext cx="1035843" cy="2222680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3" name="直接连接符 1292"/>
                  <p:cNvCxnSpPr>
                    <a:stCxn id="1268" idx="2"/>
                    <a:endCxn id="1272" idx="2"/>
                  </p:cNvCxnSpPr>
                  <p:nvPr/>
                </p:nvCxnSpPr>
                <p:spPr>
                  <a:xfrm>
                    <a:off x="22207931" y="28336589"/>
                    <a:ext cx="1035843" cy="960893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4" name="椭圆 1293"/>
                  <p:cNvSpPr/>
                  <p:nvPr/>
                </p:nvSpPr>
                <p:spPr>
                  <a:xfrm>
                    <a:off x="25366627" y="22451461"/>
                    <a:ext cx="990420" cy="9300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5776">
                        <a:srgbClr val="B5D2EC"/>
                      </a:gs>
                      <a:gs pos="59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3685"/>
                  </a:p>
                </p:txBody>
              </p:sp>
              <p:sp>
                <p:nvSpPr>
                  <p:cNvPr id="1295" name="椭圆 1294"/>
                  <p:cNvSpPr/>
                  <p:nvPr/>
                </p:nvSpPr>
                <p:spPr>
                  <a:xfrm>
                    <a:off x="25366627" y="24051636"/>
                    <a:ext cx="990420" cy="9300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5776">
                        <a:srgbClr val="B5D2EC"/>
                      </a:gs>
                      <a:gs pos="59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3685"/>
                  </a:p>
                </p:txBody>
              </p:sp>
              <p:sp>
                <p:nvSpPr>
                  <p:cNvPr id="1296" name="椭圆 1295"/>
                  <p:cNvSpPr/>
                  <p:nvPr/>
                </p:nvSpPr>
                <p:spPr>
                  <a:xfrm>
                    <a:off x="25366627" y="25651811"/>
                    <a:ext cx="990420" cy="9300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5776">
                        <a:srgbClr val="B5D2EC"/>
                      </a:gs>
                      <a:gs pos="59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3685"/>
                  </a:p>
                </p:txBody>
              </p:sp>
              <p:sp>
                <p:nvSpPr>
                  <p:cNvPr id="1297" name="椭圆 1296"/>
                  <p:cNvSpPr/>
                  <p:nvPr/>
                </p:nvSpPr>
                <p:spPr>
                  <a:xfrm>
                    <a:off x="25366627" y="28832461"/>
                    <a:ext cx="990420" cy="9300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5776">
                        <a:srgbClr val="B5D2EC"/>
                      </a:gs>
                      <a:gs pos="59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3685"/>
                  </a:p>
                </p:txBody>
              </p:sp>
              <p:sp>
                <p:nvSpPr>
                  <p:cNvPr id="1298" name="文本框 795"/>
                  <p:cNvSpPr txBox="1"/>
                  <p:nvPr/>
                </p:nvSpPr>
                <p:spPr>
                  <a:xfrm rot="16200000">
                    <a:off x="25218522" y="27299025"/>
                    <a:ext cx="910341" cy="1226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CN" sz="737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…</a:t>
                    </a:r>
                    <a:endParaRPr lang="zh-CN" altLang="en-US" sz="7370" dirty="0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endParaRPr>
                  </a:p>
                </p:txBody>
              </p:sp>
              <p:cxnSp>
                <p:nvCxnSpPr>
                  <p:cNvPr id="1299" name="直接连接符 1298"/>
                  <p:cNvCxnSpPr>
                    <a:stCxn id="1269" idx="6"/>
                    <a:endCxn id="1294" idx="2"/>
                  </p:cNvCxnSpPr>
                  <p:nvPr/>
                </p:nvCxnSpPr>
                <p:spPr>
                  <a:xfrm>
                    <a:off x="24234194" y="22916482"/>
                    <a:ext cx="1132433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0" name="直接连接符 1299"/>
                  <p:cNvCxnSpPr>
                    <a:stCxn id="1270" idx="6"/>
                    <a:endCxn id="1294" idx="2"/>
                  </p:cNvCxnSpPr>
                  <p:nvPr/>
                </p:nvCxnSpPr>
                <p:spPr>
                  <a:xfrm flipV="1">
                    <a:off x="24234194" y="22916482"/>
                    <a:ext cx="1132433" cy="1600175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1" name="直接连接符 1300"/>
                  <p:cNvCxnSpPr>
                    <a:stCxn id="1271" idx="6"/>
                    <a:endCxn id="1294" idx="2"/>
                  </p:cNvCxnSpPr>
                  <p:nvPr/>
                </p:nvCxnSpPr>
                <p:spPr>
                  <a:xfrm flipV="1">
                    <a:off x="24234194" y="22916482"/>
                    <a:ext cx="1132433" cy="320035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2" name="直接连接符 1301"/>
                  <p:cNvCxnSpPr>
                    <a:stCxn id="1272" idx="6"/>
                    <a:endCxn id="1294" idx="2"/>
                  </p:cNvCxnSpPr>
                  <p:nvPr/>
                </p:nvCxnSpPr>
                <p:spPr>
                  <a:xfrm flipV="1">
                    <a:off x="24234194" y="22916482"/>
                    <a:ext cx="1132433" cy="638100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3" name="直接连接符 1302"/>
                  <p:cNvCxnSpPr>
                    <a:stCxn id="1295" idx="2"/>
                    <a:endCxn id="1269" idx="6"/>
                  </p:cNvCxnSpPr>
                  <p:nvPr/>
                </p:nvCxnSpPr>
                <p:spPr>
                  <a:xfrm flipH="1" flipV="1">
                    <a:off x="24234194" y="22916482"/>
                    <a:ext cx="1132433" cy="1600175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4" name="直接连接符 1303"/>
                  <p:cNvCxnSpPr>
                    <a:stCxn id="1270" idx="6"/>
                    <a:endCxn id="1295" idx="2"/>
                  </p:cNvCxnSpPr>
                  <p:nvPr/>
                </p:nvCxnSpPr>
                <p:spPr>
                  <a:xfrm>
                    <a:off x="24234194" y="24516657"/>
                    <a:ext cx="1132433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5" name="直接连接符 1304"/>
                  <p:cNvCxnSpPr>
                    <a:stCxn id="1271" idx="6"/>
                    <a:endCxn id="1295" idx="2"/>
                  </p:cNvCxnSpPr>
                  <p:nvPr/>
                </p:nvCxnSpPr>
                <p:spPr>
                  <a:xfrm flipV="1">
                    <a:off x="24234194" y="24516657"/>
                    <a:ext cx="1132433" cy="1600175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6" name="直接连接符 1305"/>
                  <p:cNvCxnSpPr>
                    <a:stCxn id="1272" idx="6"/>
                    <a:endCxn id="1295" idx="2"/>
                  </p:cNvCxnSpPr>
                  <p:nvPr/>
                </p:nvCxnSpPr>
                <p:spPr>
                  <a:xfrm flipV="1">
                    <a:off x="24234194" y="24516657"/>
                    <a:ext cx="1132433" cy="4780825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7" name="直接连接符 1306"/>
                  <p:cNvCxnSpPr>
                    <a:stCxn id="1270" idx="6"/>
                    <a:endCxn id="1296" idx="2"/>
                  </p:cNvCxnSpPr>
                  <p:nvPr/>
                </p:nvCxnSpPr>
                <p:spPr>
                  <a:xfrm>
                    <a:off x="24234194" y="24516657"/>
                    <a:ext cx="1132433" cy="1600175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8" name="直接连接符 1307"/>
                  <p:cNvCxnSpPr>
                    <a:stCxn id="1269" idx="6"/>
                    <a:endCxn id="1296" idx="2"/>
                  </p:cNvCxnSpPr>
                  <p:nvPr/>
                </p:nvCxnSpPr>
                <p:spPr>
                  <a:xfrm>
                    <a:off x="24234194" y="22916482"/>
                    <a:ext cx="1132433" cy="320035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9" name="直接连接符 1308"/>
                  <p:cNvCxnSpPr>
                    <a:stCxn id="1271" idx="6"/>
                    <a:endCxn id="1296" idx="2"/>
                  </p:cNvCxnSpPr>
                  <p:nvPr/>
                </p:nvCxnSpPr>
                <p:spPr>
                  <a:xfrm>
                    <a:off x="24234194" y="26116832"/>
                    <a:ext cx="1132433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0" name="直接连接符 1309"/>
                  <p:cNvCxnSpPr>
                    <a:stCxn id="1272" idx="6"/>
                    <a:endCxn id="1296" idx="2"/>
                  </p:cNvCxnSpPr>
                  <p:nvPr/>
                </p:nvCxnSpPr>
                <p:spPr>
                  <a:xfrm flipV="1">
                    <a:off x="24234194" y="26116832"/>
                    <a:ext cx="1132433" cy="318065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1" name="直接连接符 1310"/>
                  <p:cNvCxnSpPr>
                    <a:stCxn id="1269" idx="6"/>
                    <a:endCxn id="1297" idx="2"/>
                  </p:cNvCxnSpPr>
                  <p:nvPr/>
                </p:nvCxnSpPr>
                <p:spPr>
                  <a:xfrm>
                    <a:off x="24234194" y="22916482"/>
                    <a:ext cx="1132433" cy="638100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2" name="直接连接符 1311"/>
                  <p:cNvCxnSpPr>
                    <a:stCxn id="1270" idx="6"/>
                    <a:endCxn id="1297" idx="2"/>
                  </p:cNvCxnSpPr>
                  <p:nvPr/>
                </p:nvCxnSpPr>
                <p:spPr>
                  <a:xfrm>
                    <a:off x="24234194" y="24516657"/>
                    <a:ext cx="1132433" cy="4780825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3" name="直接连接符 1312"/>
                  <p:cNvCxnSpPr>
                    <a:stCxn id="1271" idx="6"/>
                    <a:endCxn id="1297" idx="2"/>
                  </p:cNvCxnSpPr>
                  <p:nvPr/>
                </p:nvCxnSpPr>
                <p:spPr>
                  <a:xfrm>
                    <a:off x="24234194" y="26116832"/>
                    <a:ext cx="1132433" cy="318065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4" name="直接连接符 1313"/>
                  <p:cNvCxnSpPr>
                    <a:stCxn id="1272" idx="6"/>
                    <a:endCxn id="1297" idx="2"/>
                  </p:cNvCxnSpPr>
                  <p:nvPr/>
                </p:nvCxnSpPr>
                <p:spPr>
                  <a:xfrm>
                    <a:off x="24234194" y="29297482"/>
                    <a:ext cx="1132433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27" name="圆角矩形 1226"/>
                <p:cNvSpPr/>
                <p:nvPr/>
              </p:nvSpPr>
              <p:spPr>
                <a:xfrm>
                  <a:off x="11979849" y="17581145"/>
                  <a:ext cx="8861572" cy="9421551"/>
                </a:xfrm>
                <a:prstGeom prst="roundRect">
                  <a:avLst>
                    <a:gd name="adj" fmla="val 724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3685"/>
                </a:p>
              </p:txBody>
            </p:sp>
            <p:grpSp>
              <p:nvGrpSpPr>
                <p:cNvPr id="1228" name="组合 1227"/>
                <p:cNvGrpSpPr/>
                <p:nvPr/>
              </p:nvGrpSpPr>
              <p:grpSpPr>
                <a:xfrm>
                  <a:off x="12767051" y="18142299"/>
                  <a:ext cx="1277328" cy="7972987"/>
                  <a:chOff x="4012009" y="13488055"/>
                  <a:chExt cx="828000" cy="6228000"/>
                </a:xfrm>
              </p:grpSpPr>
              <p:sp>
                <p:nvSpPr>
                  <p:cNvPr id="1255" name="矩形 1254"/>
                  <p:cNvSpPr/>
                  <p:nvPr/>
                </p:nvSpPr>
                <p:spPr>
                  <a:xfrm>
                    <a:off x="4012009" y="13488055"/>
                    <a:ext cx="540000" cy="594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altLang="zh-CN" sz="7370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6" name="矩形 1255"/>
                  <p:cNvSpPr/>
                  <p:nvPr/>
                </p:nvSpPr>
                <p:spPr>
                  <a:xfrm>
                    <a:off x="4084009" y="13560055"/>
                    <a:ext cx="540000" cy="594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altLang="zh-CN" sz="7370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7" name="矩形 1256"/>
                  <p:cNvSpPr/>
                  <p:nvPr/>
                </p:nvSpPr>
                <p:spPr>
                  <a:xfrm>
                    <a:off x="4156009" y="13632055"/>
                    <a:ext cx="540000" cy="594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altLang="zh-CN" sz="7370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8" name="矩形 1257"/>
                  <p:cNvSpPr/>
                  <p:nvPr/>
                </p:nvSpPr>
                <p:spPr>
                  <a:xfrm>
                    <a:off x="4228009" y="13704055"/>
                    <a:ext cx="540000" cy="594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altLang="zh-CN" sz="7370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9" name="矩形 1258"/>
                  <p:cNvSpPr/>
                  <p:nvPr/>
                </p:nvSpPr>
                <p:spPr>
                  <a:xfrm>
                    <a:off x="4300009" y="13776055"/>
                    <a:ext cx="540000" cy="594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altLang="zh-CN" sz="7370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31" name="直接箭头连接符 1230"/>
                <p:cNvCxnSpPr/>
                <p:nvPr/>
              </p:nvCxnSpPr>
              <p:spPr>
                <a:xfrm flipV="1">
                  <a:off x="20648118" y="22151106"/>
                  <a:ext cx="1065099" cy="2690434"/>
                </a:xfrm>
                <a:prstGeom prst="straightConnector1">
                  <a:avLst/>
                </a:prstGeom>
                <a:ln w="50800" cmpd="sng">
                  <a:solidFill>
                    <a:schemeClr val="accent1">
                      <a:lumMod val="75000"/>
                    </a:schemeClr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直接箭头连接符 1231"/>
                <p:cNvCxnSpPr/>
                <p:nvPr/>
              </p:nvCxnSpPr>
              <p:spPr>
                <a:xfrm>
                  <a:off x="17409997" y="23664419"/>
                  <a:ext cx="1105500" cy="27613"/>
                </a:xfrm>
                <a:prstGeom prst="straightConnector1">
                  <a:avLst/>
                </a:prstGeom>
                <a:ln w="50800" cmpd="sng">
                  <a:solidFill>
                    <a:schemeClr val="accent1">
                      <a:lumMod val="75000"/>
                    </a:schemeClr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3" name="直接箭头连接符 1232"/>
                <p:cNvCxnSpPr/>
                <p:nvPr/>
              </p:nvCxnSpPr>
              <p:spPr>
                <a:xfrm>
                  <a:off x="14391417" y="21338989"/>
                  <a:ext cx="1105500" cy="27613"/>
                </a:xfrm>
                <a:prstGeom prst="straightConnector1">
                  <a:avLst/>
                </a:prstGeom>
                <a:ln w="50800" cmpd="sng">
                  <a:solidFill>
                    <a:schemeClr val="accent1">
                      <a:lumMod val="75000"/>
                    </a:schemeClr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4" name="文本框 889"/>
                <p:cNvSpPr txBox="1"/>
                <p:nvPr/>
              </p:nvSpPr>
              <p:spPr>
                <a:xfrm>
                  <a:off x="12750912" y="26066740"/>
                  <a:ext cx="9845071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5400" dirty="0">
                      <a:latin typeface="Arial" panose="020B0604020202020204" pitchFamily="34" charset="0"/>
                      <a:ea typeface="Arial Unicode MS" panose="020B0604020202020204" pitchFamily="34" charset="-122"/>
                      <a:cs typeface="Arial" panose="020B0604020202020204" pitchFamily="34" charset="0"/>
                    </a:rPr>
                    <a:t>Conv1   </a:t>
                  </a:r>
                  <a:r>
                    <a:rPr lang="en-US" altLang="zh-CN" sz="5400" dirty="0" smtClean="0">
                      <a:latin typeface="Arial" panose="020B0604020202020204" pitchFamily="34" charset="0"/>
                      <a:ea typeface="Arial Unicode MS" panose="020B0604020202020204" pitchFamily="34" charset="-122"/>
                      <a:cs typeface="Arial" panose="020B0604020202020204" pitchFamily="34" charset="0"/>
                    </a:rPr>
                    <a:t>  Conv2     Conv3</a:t>
                  </a:r>
                  <a:endParaRPr lang="en-US" altLang="zh-CN" sz="54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-3120013" y="35829751"/>
                <a:ext cx="16312725" cy="9973518"/>
                <a:chOff x="-3120013" y="35829751"/>
                <a:chExt cx="16312725" cy="9973518"/>
              </a:xfrm>
            </p:grpSpPr>
            <p:grpSp>
              <p:nvGrpSpPr>
                <p:cNvPr id="836" name="组合 835"/>
                <p:cNvGrpSpPr/>
                <p:nvPr/>
              </p:nvGrpSpPr>
              <p:grpSpPr>
                <a:xfrm>
                  <a:off x="-3120013" y="35829751"/>
                  <a:ext cx="16312725" cy="9973518"/>
                  <a:chOff x="11503988" y="4793869"/>
                  <a:chExt cx="15855589" cy="9973518"/>
                </a:xfrm>
              </p:grpSpPr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13281669" y="9450148"/>
                    <a:ext cx="2294101" cy="455890"/>
                  </a:xfrm>
                  <a:prstGeom prst="line">
                    <a:avLst/>
                  </a:prstGeom>
                  <a:ln w="25400">
                    <a:solidFill>
                      <a:srgbClr val="CC99FF">
                        <a:alpha val="6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 flipV="1">
                    <a:off x="13366072" y="10510572"/>
                    <a:ext cx="2122888" cy="410118"/>
                  </a:xfrm>
                  <a:prstGeom prst="line">
                    <a:avLst/>
                  </a:prstGeom>
                  <a:ln w="25400">
                    <a:solidFill>
                      <a:srgbClr val="CC99FF">
                        <a:alpha val="6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16454958" y="12198046"/>
                    <a:ext cx="2059027" cy="441707"/>
                  </a:xfrm>
                  <a:prstGeom prst="line">
                    <a:avLst/>
                  </a:prstGeom>
                  <a:ln w="25400">
                    <a:solidFill>
                      <a:srgbClr val="CC99FF">
                        <a:alpha val="6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 flipV="1">
                    <a:off x="16422483" y="13259999"/>
                    <a:ext cx="2125254" cy="456553"/>
                  </a:xfrm>
                  <a:prstGeom prst="line">
                    <a:avLst/>
                  </a:prstGeom>
                  <a:ln w="25400">
                    <a:solidFill>
                      <a:srgbClr val="CC99FF">
                        <a:alpha val="6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1" name="矩形 840"/>
                  <p:cNvSpPr/>
                  <p:nvPr/>
                </p:nvSpPr>
                <p:spPr>
                  <a:xfrm>
                    <a:off x="11503988" y="4793869"/>
                    <a:ext cx="15855589" cy="9973518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81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altLang="zh-CN" sz="7370" dirty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842" name="组合 841"/>
                  <p:cNvGrpSpPr/>
                  <p:nvPr/>
                </p:nvGrpSpPr>
                <p:grpSpPr>
                  <a:xfrm>
                    <a:off x="22046510" y="6538678"/>
                    <a:ext cx="4535298" cy="7311041"/>
                    <a:chOff x="21821749" y="22451461"/>
                    <a:chExt cx="4535298" cy="7311041"/>
                  </a:xfrm>
                </p:grpSpPr>
                <p:sp>
                  <p:nvSpPr>
                    <p:cNvPr id="885" name="文本框 748"/>
                    <p:cNvSpPr txBox="1"/>
                    <p:nvPr/>
                  </p:nvSpPr>
                  <p:spPr>
                    <a:xfrm rot="16200000">
                      <a:off x="21405393" y="23096350"/>
                      <a:ext cx="1218893" cy="3861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205" dirty="0"/>
                    </a:p>
                  </p:txBody>
                </p:sp>
                <p:sp>
                  <p:nvSpPr>
                    <p:cNvPr id="886" name="文本框 749"/>
                    <p:cNvSpPr txBox="1"/>
                    <p:nvPr/>
                  </p:nvSpPr>
                  <p:spPr>
                    <a:xfrm rot="16200000">
                      <a:off x="21405393" y="24358137"/>
                      <a:ext cx="1218893" cy="386182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3810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205" dirty="0"/>
                    </a:p>
                  </p:txBody>
                </p:sp>
                <p:sp>
                  <p:nvSpPr>
                    <p:cNvPr id="887" name="文本框 750"/>
                    <p:cNvSpPr txBox="1"/>
                    <p:nvPr/>
                  </p:nvSpPr>
                  <p:spPr>
                    <a:xfrm rot="16200000">
                      <a:off x="21405393" y="25619924"/>
                      <a:ext cx="1218893" cy="386182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205" dirty="0"/>
                    </a:p>
                  </p:txBody>
                </p:sp>
                <p:sp>
                  <p:nvSpPr>
                    <p:cNvPr id="888" name="文本框 751"/>
                    <p:cNvSpPr txBox="1"/>
                    <p:nvPr/>
                  </p:nvSpPr>
                  <p:spPr>
                    <a:xfrm rot="16200000">
                      <a:off x="21405393" y="26881711"/>
                      <a:ext cx="1218893" cy="3861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205" dirty="0"/>
                    </a:p>
                  </p:txBody>
                </p:sp>
                <p:sp>
                  <p:nvSpPr>
                    <p:cNvPr id="889" name="文本框 752"/>
                    <p:cNvSpPr txBox="1"/>
                    <p:nvPr/>
                  </p:nvSpPr>
                  <p:spPr>
                    <a:xfrm rot="16200000">
                      <a:off x="21405393" y="28143498"/>
                      <a:ext cx="1218893" cy="386182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205" dirty="0"/>
                    </a:p>
                  </p:txBody>
                </p:sp>
                <p:sp>
                  <p:nvSpPr>
                    <p:cNvPr id="890" name="椭圆 889"/>
                    <p:cNvSpPr/>
                    <p:nvPr/>
                  </p:nvSpPr>
                  <p:spPr>
                    <a:xfrm>
                      <a:off x="23243774" y="22451461"/>
                      <a:ext cx="990420" cy="930041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5776">
                          <a:srgbClr val="B5D2EC"/>
                        </a:gs>
                        <a:gs pos="59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3685"/>
                    </a:p>
                  </p:txBody>
                </p:sp>
                <p:sp>
                  <p:nvSpPr>
                    <p:cNvPr id="891" name="椭圆 890"/>
                    <p:cNvSpPr/>
                    <p:nvPr/>
                  </p:nvSpPr>
                  <p:spPr>
                    <a:xfrm>
                      <a:off x="23243774" y="24051636"/>
                      <a:ext cx="990420" cy="930041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5776">
                          <a:srgbClr val="B5D2EC"/>
                        </a:gs>
                        <a:gs pos="59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3685"/>
                    </a:p>
                  </p:txBody>
                </p:sp>
                <p:sp>
                  <p:nvSpPr>
                    <p:cNvPr id="892" name="椭圆 891"/>
                    <p:cNvSpPr/>
                    <p:nvPr/>
                  </p:nvSpPr>
                  <p:spPr>
                    <a:xfrm>
                      <a:off x="23243774" y="25651811"/>
                      <a:ext cx="990420" cy="930041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5776">
                          <a:srgbClr val="B5D2EC"/>
                        </a:gs>
                        <a:gs pos="59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3685"/>
                    </a:p>
                  </p:txBody>
                </p:sp>
                <p:sp>
                  <p:nvSpPr>
                    <p:cNvPr id="893" name="椭圆 892"/>
                    <p:cNvSpPr/>
                    <p:nvPr/>
                  </p:nvSpPr>
                  <p:spPr>
                    <a:xfrm>
                      <a:off x="23243774" y="28832461"/>
                      <a:ext cx="990420" cy="930041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5776">
                          <a:srgbClr val="B5D2EC"/>
                        </a:gs>
                        <a:gs pos="59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3685"/>
                    </a:p>
                  </p:txBody>
                </p:sp>
                <p:sp>
                  <p:nvSpPr>
                    <p:cNvPr id="894" name="文本框 800"/>
                    <p:cNvSpPr txBox="1"/>
                    <p:nvPr/>
                  </p:nvSpPr>
                  <p:spPr>
                    <a:xfrm rot="16200000">
                      <a:off x="23032352" y="27299025"/>
                      <a:ext cx="910341" cy="12264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737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…</a:t>
                      </a:r>
                      <a:endParaRPr lang="zh-CN" altLang="en-US" sz="737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p:txBody>
                </p:sp>
                <p:cxnSp>
                  <p:nvCxnSpPr>
                    <p:cNvPr id="898" name="直接连接符 897"/>
                    <p:cNvCxnSpPr>
                      <a:stCxn id="885" idx="2"/>
                      <a:endCxn id="891" idx="2"/>
                    </p:cNvCxnSpPr>
                    <p:nvPr/>
                  </p:nvCxnSpPr>
                  <p:spPr>
                    <a:xfrm>
                      <a:off x="22207931" y="23289441"/>
                      <a:ext cx="1035843" cy="1227216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9" name="直接连接符 898"/>
                    <p:cNvCxnSpPr>
                      <a:stCxn id="886" idx="2"/>
                      <a:endCxn id="891" idx="2"/>
                    </p:cNvCxnSpPr>
                    <p:nvPr/>
                  </p:nvCxnSpPr>
                  <p:spPr>
                    <a:xfrm flipV="1">
                      <a:off x="22207931" y="24516657"/>
                      <a:ext cx="1035843" cy="34571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0" name="直接连接符 899"/>
                    <p:cNvCxnSpPr>
                      <a:stCxn id="887" idx="2"/>
                      <a:endCxn id="891" idx="2"/>
                    </p:cNvCxnSpPr>
                    <p:nvPr/>
                  </p:nvCxnSpPr>
                  <p:spPr>
                    <a:xfrm flipV="1">
                      <a:off x="22207931" y="24516657"/>
                      <a:ext cx="1035843" cy="1296358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1" name="直接连接符 900"/>
                    <p:cNvCxnSpPr>
                      <a:stCxn id="888" idx="2"/>
                      <a:endCxn id="891" idx="2"/>
                    </p:cNvCxnSpPr>
                    <p:nvPr/>
                  </p:nvCxnSpPr>
                  <p:spPr>
                    <a:xfrm flipV="1">
                      <a:off x="22207931" y="24516657"/>
                      <a:ext cx="1035843" cy="2558145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5" name="直接连接符 904"/>
                    <p:cNvCxnSpPr>
                      <a:stCxn id="889" idx="2"/>
                      <a:endCxn id="891" idx="2"/>
                    </p:cNvCxnSpPr>
                    <p:nvPr/>
                  </p:nvCxnSpPr>
                  <p:spPr>
                    <a:xfrm flipV="1">
                      <a:off x="22207931" y="24516657"/>
                      <a:ext cx="1035843" cy="3819932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7" name="直接连接符 906"/>
                    <p:cNvCxnSpPr>
                      <a:stCxn id="885" idx="2"/>
                      <a:endCxn id="890" idx="2"/>
                    </p:cNvCxnSpPr>
                    <p:nvPr/>
                  </p:nvCxnSpPr>
                  <p:spPr>
                    <a:xfrm flipV="1">
                      <a:off x="22207931" y="22916482"/>
                      <a:ext cx="1035843" cy="372959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4" name="直接连接符 1143"/>
                    <p:cNvCxnSpPr>
                      <a:stCxn id="886" idx="2"/>
                      <a:endCxn id="890" idx="2"/>
                    </p:cNvCxnSpPr>
                    <p:nvPr/>
                  </p:nvCxnSpPr>
                  <p:spPr>
                    <a:xfrm flipV="1">
                      <a:off x="22207931" y="22916482"/>
                      <a:ext cx="1035843" cy="1634746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6" name="直接连接符 1185"/>
                    <p:cNvCxnSpPr>
                      <a:stCxn id="887" idx="2"/>
                      <a:endCxn id="890" idx="2"/>
                    </p:cNvCxnSpPr>
                    <p:nvPr/>
                  </p:nvCxnSpPr>
                  <p:spPr>
                    <a:xfrm flipV="1">
                      <a:off x="22207931" y="22916482"/>
                      <a:ext cx="1035843" cy="2896533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7" name="直接连接符 1186"/>
                    <p:cNvCxnSpPr>
                      <a:stCxn id="888" idx="2"/>
                      <a:endCxn id="890" idx="2"/>
                    </p:cNvCxnSpPr>
                    <p:nvPr/>
                  </p:nvCxnSpPr>
                  <p:spPr>
                    <a:xfrm flipV="1">
                      <a:off x="22207931" y="22916482"/>
                      <a:ext cx="1035843" cy="4158320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8" name="直接连接符 1187"/>
                    <p:cNvCxnSpPr>
                      <a:stCxn id="889" idx="2"/>
                      <a:endCxn id="890" idx="2"/>
                    </p:cNvCxnSpPr>
                    <p:nvPr/>
                  </p:nvCxnSpPr>
                  <p:spPr>
                    <a:xfrm flipV="1">
                      <a:off x="22207931" y="22916482"/>
                      <a:ext cx="1035843" cy="5420107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9" name="直接连接符 1188"/>
                    <p:cNvCxnSpPr>
                      <a:stCxn id="886" idx="2"/>
                      <a:endCxn id="892" idx="2"/>
                    </p:cNvCxnSpPr>
                    <p:nvPr/>
                  </p:nvCxnSpPr>
                  <p:spPr>
                    <a:xfrm>
                      <a:off x="22207931" y="24551228"/>
                      <a:ext cx="1035843" cy="1565604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0" name="直接连接符 1189"/>
                    <p:cNvCxnSpPr>
                      <a:stCxn id="885" idx="2"/>
                      <a:endCxn id="892" idx="2"/>
                    </p:cNvCxnSpPr>
                    <p:nvPr/>
                  </p:nvCxnSpPr>
                  <p:spPr>
                    <a:xfrm>
                      <a:off x="22207931" y="23289441"/>
                      <a:ext cx="1035843" cy="2827391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1" name="直接连接符 1190"/>
                    <p:cNvCxnSpPr>
                      <a:stCxn id="887" idx="2"/>
                      <a:endCxn id="892" idx="2"/>
                    </p:cNvCxnSpPr>
                    <p:nvPr/>
                  </p:nvCxnSpPr>
                  <p:spPr>
                    <a:xfrm>
                      <a:off x="22207931" y="25813015"/>
                      <a:ext cx="1035843" cy="303817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2" name="直接连接符 1191"/>
                    <p:cNvCxnSpPr>
                      <a:stCxn id="888" idx="2"/>
                      <a:endCxn id="892" idx="2"/>
                    </p:cNvCxnSpPr>
                    <p:nvPr/>
                  </p:nvCxnSpPr>
                  <p:spPr>
                    <a:xfrm flipV="1">
                      <a:off x="22207931" y="26116832"/>
                      <a:ext cx="1035843" cy="957970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3" name="直接连接符 1192"/>
                    <p:cNvCxnSpPr>
                      <a:stCxn id="889" idx="2"/>
                      <a:endCxn id="892" idx="2"/>
                    </p:cNvCxnSpPr>
                    <p:nvPr/>
                  </p:nvCxnSpPr>
                  <p:spPr>
                    <a:xfrm flipV="1">
                      <a:off x="22207931" y="26116832"/>
                      <a:ext cx="1035843" cy="2219757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4" name="直接连接符 1193"/>
                    <p:cNvCxnSpPr>
                      <a:stCxn id="885" idx="2"/>
                      <a:endCxn id="893" idx="2"/>
                    </p:cNvCxnSpPr>
                    <p:nvPr/>
                  </p:nvCxnSpPr>
                  <p:spPr>
                    <a:xfrm>
                      <a:off x="22207931" y="23289441"/>
                      <a:ext cx="1035843" cy="6008041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5" name="直接连接符 1194"/>
                    <p:cNvCxnSpPr>
                      <a:stCxn id="886" idx="2"/>
                      <a:endCxn id="893" idx="2"/>
                    </p:cNvCxnSpPr>
                    <p:nvPr/>
                  </p:nvCxnSpPr>
                  <p:spPr>
                    <a:xfrm>
                      <a:off x="22207931" y="24551228"/>
                      <a:ext cx="1035843" cy="4746254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6" name="直接连接符 1195"/>
                    <p:cNvCxnSpPr>
                      <a:stCxn id="887" idx="2"/>
                      <a:endCxn id="893" idx="2"/>
                    </p:cNvCxnSpPr>
                    <p:nvPr/>
                  </p:nvCxnSpPr>
                  <p:spPr>
                    <a:xfrm>
                      <a:off x="22207931" y="25813015"/>
                      <a:ext cx="1035843" cy="3484467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7" name="直接连接符 1196"/>
                    <p:cNvCxnSpPr>
                      <a:stCxn id="888" idx="2"/>
                      <a:endCxn id="893" idx="2"/>
                    </p:cNvCxnSpPr>
                    <p:nvPr/>
                  </p:nvCxnSpPr>
                  <p:spPr>
                    <a:xfrm>
                      <a:off x="22207931" y="27074802"/>
                      <a:ext cx="1035843" cy="2222680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8" name="直接连接符 1197"/>
                    <p:cNvCxnSpPr>
                      <a:stCxn id="889" idx="2"/>
                      <a:endCxn id="893" idx="2"/>
                    </p:cNvCxnSpPr>
                    <p:nvPr/>
                  </p:nvCxnSpPr>
                  <p:spPr>
                    <a:xfrm>
                      <a:off x="22207931" y="28336589"/>
                      <a:ext cx="1035843" cy="960893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9" name="椭圆 1198"/>
                    <p:cNvSpPr/>
                    <p:nvPr/>
                  </p:nvSpPr>
                  <p:spPr>
                    <a:xfrm>
                      <a:off x="25366627" y="22451461"/>
                      <a:ext cx="990420" cy="930041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5776">
                          <a:srgbClr val="B5D2EC"/>
                        </a:gs>
                        <a:gs pos="59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3685"/>
                    </a:p>
                  </p:txBody>
                </p:sp>
                <p:sp>
                  <p:nvSpPr>
                    <p:cNvPr id="1200" name="椭圆 1199"/>
                    <p:cNvSpPr/>
                    <p:nvPr/>
                  </p:nvSpPr>
                  <p:spPr>
                    <a:xfrm>
                      <a:off x="25366627" y="24051636"/>
                      <a:ext cx="990420" cy="930041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5776">
                          <a:srgbClr val="B5D2EC"/>
                        </a:gs>
                        <a:gs pos="59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3685"/>
                    </a:p>
                  </p:txBody>
                </p:sp>
                <p:sp>
                  <p:nvSpPr>
                    <p:cNvPr id="1201" name="椭圆 1200"/>
                    <p:cNvSpPr/>
                    <p:nvPr/>
                  </p:nvSpPr>
                  <p:spPr>
                    <a:xfrm>
                      <a:off x="25366627" y="25651811"/>
                      <a:ext cx="990420" cy="930041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5776">
                          <a:srgbClr val="B5D2EC"/>
                        </a:gs>
                        <a:gs pos="59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3685"/>
                    </a:p>
                  </p:txBody>
                </p:sp>
                <p:sp>
                  <p:nvSpPr>
                    <p:cNvPr id="1202" name="椭圆 1201"/>
                    <p:cNvSpPr/>
                    <p:nvPr/>
                  </p:nvSpPr>
                  <p:spPr>
                    <a:xfrm>
                      <a:off x="25366627" y="28832461"/>
                      <a:ext cx="990420" cy="930041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5776">
                          <a:srgbClr val="B5D2EC"/>
                        </a:gs>
                        <a:gs pos="59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3685"/>
                    </a:p>
                  </p:txBody>
                </p:sp>
                <p:sp>
                  <p:nvSpPr>
                    <p:cNvPr id="1203" name="文本框 795"/>
                    <p:cNvSpPr txBox="1"/>
                    <p:nvPr/>
                  </p:nvSpPr>
                  <p:spPr>
                    <a:xfrm rot="16200000">
                      <a:off x="25218522" y="27299025"/>
                      <a:ext cx="910341" cy="12264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737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…</a:t>
                      </a:r>
                      <a:endParaRPr lang="zh-CN" altLang="en-US" sz="737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p:txBody>
                </p:sp>
                <p:cxnSp>
                  <p:nvCxnSpPr>
                    <p:cNvPr id="1204" name="直接连接符 1203"/>
                    <p:cNvCxnSpPr>
                      <a:stCxn id="890" idx="6"/>
                      <a:endCxn id="1199" idx="2"/>
                    </p:cNvCxnSpPr>
                    <p:nvPr/>
                  </p:nvCxnSpPr>
                  <p:spPr>
                    <a:xfrm>
                      <a:off x="24234194" y="22916482"/>
                      <a:ext cx="1132433" cy="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5" name="直接连接符 1204"/>
                    <p:cNvCxnSpPr>
                      <a:stCxn id="891" idx="6"/>
                      <a:endCxn id="1199" idx="2"/>
                    </p:cNvCxnSpPr>
                    <p:nvPr/>
                  </p:nvCxnSpPr>
                  <p:spPr>
                    <a:xfrm flipV="1">
                      <a:off x="24234194" y="22916482"/>
                      <a:ext cx="1132433" cy="1600175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6" name="直接连接符 1205"/>
                    <p:cNvCxnSpPr>
                      <a:stCxn id="892" idx="6"/>
                      <a:endCxn id="1199" idx="2"/>
                    </p:cNvCxnSpPr>
                    <p:nvPr/>
                  </p:nvCxnSpPr>
                  <p:spPr>
                    <a:xfrm flipV="1">
                      <a:off x="24234194" y="22916482"/>
                      <a:ext cx="1132433" cy="320035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7" name="直接连接符 1206"/>
                    <p:cNvCxnSpPr>
                      <a:stCxn id="893" idx="6"/>
                      <a:endCxn id="1199" idx="2"/>
                    </p:cNvCxnSpPr>
                    <p:nvPr/>
                  </p:nvCxnSpPr>
                  <p:spPr>
                    <a:xfrm flipV="1">
                      <a:off x="24234194" y="22916482"/>
                      <a:ext cx="1132433" cy="638100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8" name="直接连接符 1207"/>
                    <p:cNvCxnSpPr>
                      <a:stCxn id="1200" idx="2"/>
                      <a:endCxn id="890" idx="6"/>
                    </p:cNvCxnSpPr>
                    <p:nvPr/>
                  </p:nvCxnSpPr>
                  <p:spPr>
                    <a:xfrm flipH="1" flipV="1">
                      <a:off x="24234194" y="22916482"/>
                      <a:ext cx="1132433" cy="1600175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9" name="直接连接符 1208"/>
                    <p:cNvCxnSpPr>
                      <a:stCxn id="891" idx="6"/>
                      <a:endCxn id="1200" idx="2"/>
                    </p:cNvCxnSpPr>
                    <p:nvPr/>
                  </p:nvCxnSpPr>
                  <p:spPr>
                    <a:xfrm>
                      <a:off x="24234194" y="24516657"/>
                      <a:ext cx="1132433" cy="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0" name="直接连接符 1209"/>
                    <p:cNvCxnSpPr>
                      <a:stCxn id="892" idx="6"/>
                      <a:endCxn id="1200" idx="2"/>
                    </p:cNvCxnSpPr>
                    <p:nvPr/>
                  </p:nvCxnSpPr>
                  <p:spPr>
                    <a:xfrm flipV="1">
                      <a:off x="24234194" y="24516657"/>
                      <a:ext cx="1132433" cy="1600175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1" name="直接连接符 1210"/>
                    <p:cNvCxnSpPr>
                      <a:stCxn id="893" idx="6"/>
                      <a:endCxn id="1200" idx="2"/>
                    </p:cNvCxnSpPr>
                    <p:nvPr/>
                  </p:nvCxnSpPr>
                  <p:spPr>
                    <a:xfrm flipV="1">
                      <a:off x="24234194" y="24516657"/>
                      <a:ext cx="1132433" cy="4780825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2" name="直接连接符 1211"/>
                    <p:cNvCxnSpPr>
                      <a:stCxn id="891" idx="6"/>
                      <a:endCxn id="1201" idx="2"/>
                    </p:cNvCxnSpPr>
                    <p:nvPr/>
                  </p:nvCxnSpPr>
                  <p:spPr>
                    <a:xfrm>
                      <a:off x="24234194" y="24516657"/>
                      <a:ext cx="1132433" cy="1600175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3" name="直接连接符 1212"/>
                    <p:cNvCxnSpPr>
                      <a:stCxn id="890" idx="6"/>
                      <a:endCxn id="1201" idx="2"/>
                    </p:cNvCxnSpPr>
                    <p:nvPr/>
                  </p:nvCxnSpPr>
                  <p:spPr>
                    <a:xfrm>
                      <a:off x="24234194" y="22916482"/>
                      <a:ext cx="1132433" cy="320035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4" name="直接连接符 1213"/>
                    <p:cNvCxnSpPr>
                      <a:stCxn id="892" idx="6"/>
                      <a:endCxn id="1201" idx="2"/>
                    </p:cNvCxnSpPr>
                    <p:nvPr/>
                  </p:nvCxnSpPr>
                  <p:spPr>
                    <a:xfrm>
                      <a:off x="24234194" y="26116832"/>
                      <a:ext cx="1132433" cy="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5" name="直接连接符 1214"/>
                    <p:cNvCxnSpPr>
                      <a:stCxn id="893" idx="6"/>
                      <a:endCxn id="1201" idx="2"/>
                    </p:cNvCxnSpPr>
                    <p:nvPr/>
                  </p:nvCxnSpPr>
                  <p:spPr>
                    <a:xfrm flipV="1">
                      <a:off x="24234194" y="26116832"/>
                      <a:ext cx="1132433" cy="318065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6" name="直接连接符 1215"/>
                    <p:cNvCxnSpPr>
                      <a:stCxn id="890" idx="6"/>
                      <a:endCxn id="1202" idx="2"/>
                    </p:cNvCxnSpPr>
                    <p:nvPr/>
                  </p:nvCxnSpPr>
                  <p:spPr>
                    <a:xfrm>
                      <a:off x="24234194" y="22916482"/>
                      <a:ext cx="1132433" cy="638100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7" name="直接连接符 1216"/>
                    <p:cNvCxnSpPr>
                      <a:stCxn id="891" idx="6"/>
                      <a:endCxn id="1202" idx="2"/>
                    </p:cNvCxnSpPr>
                    <p:nvPr/>
                  </p:nvCxnSpPr>
                  <p:spPr>
                    <a:xfrm>
                      <a:off x="24234194" y="24516657"/>
                      <a:ext cx="1132433" cy="4780825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8" name="直接连接符 1217"/>
                    <p:cNvCxnSpPr>
                      <a:stCxn id="892" idx="6"/>
                      <a:endCxn id="1202" idx="2"/>
                    </p:cNvCxnSpPr>
                    <p:nvPr/>
                  </p:nvCxnSpPr>
                  <p:spPr>
                    <a:xfrm>
                      <a:off x="24234194" y="26116832"/>
                      <a:ext cx="1132433" cy="318065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9" name="直接连接符 1218"/>
                    <p:cNvCxnSpPr>
                      <a:stCxn id="893" idx="6"/>
                      <a:endCxn id="1202" idx="2"/>
                    </p:cNvCxnSpPr>
                    <p:nvPr/>
                  </p:nvCxnSpPr>
                  <p:spPr>
                    <a:xfrm>
                      <a:off x="24234194" y="29297482"/>
                      <a:ext cx="1132433" cy="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43" name="圆角矩形 842"/>
                  <p:cNvSpPr/>
                  <p:nvPr/>
                </p:nvSpPr>
                <p:spPr>
                  <a:xfrm>
                    <a:off x="12150595" y="5139566"/>
                    <a:ext cx="8861572" cy="9421551"/>
                  </a:xfrm>
                  <a:prstGeom prst="roundRect">
                    <a:avLst>
                      <a:gd name="adj" fmla="val 7247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3685"/>
                  </a:p>
                </p:txBody>
              </p:sp>
              <p:grpSp>
                <p:nvGrpSpPr>
                  <p:cNvPr id="844" name="组合 843"/>
                  <p:cNvGrpSpPr/>
                  <p:nvPr/>
                </p:nvGrpSpPr>
                <p:grpSpPr>
                  <a:xfrm>
                    <a:off x="12867063" y="5771821"/>
                    <a:ext cx="1277328" cy="7972987"/>
                    <a:chOff x="4012009" y="13488055"/>
                    <a:chExt cx="828000" cy="6228000"/>
                  </a:xfrm>
                </p:grpSpPr>
                <p:sp>
                  <p:nvSpPr>
                    <p:cNvPr id="876" name="矩形 875"/>
                    <p:cNvSpPr/>
                    <p:nvPr/>
                  </p:nvSpPr>
                  <p:spPr>
                    <a:xfrm>
                      <a:off x="4012009" y="13488055"/>
                      <a:ext cx="540000" cy="594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3810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altLang="zh-CN" sz="737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77" name="矩形 876"/>
                    <p:cNvSpPr/>
                    <p:nvPr/>
                  </p:nvSpPr>
                  <p:spPr>
                    <a:xfrm>
                      <a:off x="4084009" y="13560055"/>
                      <a:ext cx="540000" cy="594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3810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altLang="zh-CN" sz="737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78" name="矩形 877"/>
                    <p:cNvSpPr/>
                    <p:nvPr/>
                  </p:nvSpPr>
                  <p:spPr>
                    <a:xfrm>
                      <a:off x="4156009" y="13632055"/>
                      <a:ext cx="540000" cy="594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3810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altLang="zh-CN" sz="737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79" name="矩形 878"/>
                    <p:cNvSpPr/>
                    <p:nvPr/>
                  </p:nvSpPr>
                  <p:spPr>
                    <a:xfrm>
                      <a:off x="4228009" y="13704055"/>
                      <a:ext cx="540000" cy="594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3810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altLang="zh-CN" sz="737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80" name="矩形 879"/>
                    <p:cNvSpPr/>
                    <p:nvPr/>
                  </p:nvSpPr>
                  <p:spPr>
                    <a:xfrm>
                      <a:off x="4300009" y="13776055"/>
                      <a:ext cx="540000" cy="594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3810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altLang="zh-CN" sz="737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852" name="直接箭头连接符 851"/>
                  <p:cNvCxnSpPr/>
                  <p:nvPr/>
                </p:nvCxnSpPr>
                <p:spPr>
                  <a:xfrm flipV="1">
                    <a:off x="20591485" y="9573968"/>
                    <a:ext cx="1237863" cy="2755428"/>
                  </a:xfrm>
                  <a:prstGeom prst="straightConnector1">
                    <a:avLst/>
                  </a:prstGeom>
                  <a:ln w="50800" cmpd="sng">
                    <a:solidFill>
                      <a:schemeClr val="accent1">
                        <a:lumMod val="75000"/>
                      </a:schemeClr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箭头连接符 852"/>
                  <p:cNvCxnSpPr/>
                  <p:nvPr/>
                </p:nvCxnSpPr>
                <p:spPr>
                  <a:xfrm>
                    <a:off x="17578856" y="11217115"/>
                    <a:ext cx="1105500" cy="27613"/>
                  </a:xfrm>
                  <a:prstGeom prst="straightConnector1">
                    <a:avLst/>
                  </a:prstGeom>
                  <a:ln w="50800" cmpd="sng">
                    <a:solidFill>
                      <a:schemeClr val="accent1">
                        <a:lumMod val="75000"/>
                      </a:schemeClr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箭头连接符 853"/>
                  <p:cNvCxnSpPr/>
                  <p:nvPr/>
                </p:nvCxnSpPr>
                <p:spPr>
                  <a:xfrm>
                    <a:off x="14491429" y="8968511"/>
                    <a:ext cx="1105500" cy="27613"/>
                  </a:xfrm>
                  <a:prstGeom prst="straightConnector1">
                    <a:avLst/>
                  </a:prstGeom>
                  <a:ln w="50800" cmpd="sng">
                    <a:solidFill>
                      <a:schemeClr val="accent1">
                        <a:lumMod val="75000"/>
                      </a:schemeClr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5" name="文本框 889"/>
                  <p:cNvSpPr txBox="1"/>
                  <p:nvPr/>
                </p:nvSpPr>
                <p:spPr>
                  <a:xfrm>
                    <a:off x="12851847" y="13658393"/>
                    <a:ext cx="9845071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CN" sz="5400" dirty="0"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rPr>
                      <a:t>Conv1   </a:t>
                    </a:r>
                    <a:r>
                      <a:rPr lang="en-US" altLang="zh-CN" sz="5400" dirty="0" smtClean="0"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rPr>
                      <a:t> Conv2      Conv3</a:t>
                    </a:r>
                    <a:endParaRPr lang="en-US" altLang="zh-CN" sz="5400" dirty="0">
                      <a:latin typeface="Arial" panose="020B0604020202020204" pitchFamily="34" charset="0"/>
                      <a:ea typeface="Arial Unicode MS" panose="020B0604020202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28" name="矩形 627"/>
                <p:cNvSpPr/>
                <p:nvPr/>
              </p:nvSpPr>
              <p:spPr>
                <a:xfrm>
                  <a:off x="-860318" y="35848017"/>
                  <a:ext cx="3948517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600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CNN </a:t>
                  </a:r>
                  <a:r>
                    <a:rPr lang="en-US" altLang="zh-CN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Block</a:t>
                  </a:r>
                  <a:endParaRPr lang="zh-CN" altLang="en-US" sz="6000" dirty="0"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53" name="矩形 452"/>
              <p:cNvSpPr/>
              <p:nvPr/>
            </p:nvSpPr>
            <p:spPr>
              <a:xfrm>
                <a:off x="-668326" y="48575583"/>
                <a:ext cx="3948517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6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CNN Block</a:t>
                </a:r>
                <a:endParaRPr lang="zh-CN" altLang="en-US" sz="6000" dirty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26" name="组合 425"/>
          <p:cNvGrpSpPr/>
          <p:nvPr/>
        </p:nvGrpSpPr>
        <p:grpSpPr>
          <a:xfrm>
            <a:off x="-8711160" y="44672321"/>
            <a:ext cx="6038397" cy="4961144"/>
            <a:chOff x="-1156233" y="13724018"/>
            <a:chExt cx="6038397" cy="4961144"/>
          </a:xfrm>
        </p:grpSpPr>
        <p:grpSp>
          <p:nvGrpSpPr>
            <p:cNvPr id="427" name="组合 426"/>
            <p:cNvGrpSpPr/>
            <p:nvPr/>
          </p:nvGrpSpPr>
          <p:grpSpPr>
            <a:xfrm>
              <a:off x="-1156233" y="14825161"/>
              <a:ext cx="6038397" cy="2662556"/>
              <a:chOff x="-1188731" y="12082177"/>
              <a:chExt cx="6038397" cy="2662556"/>
            </a:xfrm>
          </p:grpSpPr>
          <p:sp>
            <p:nvSpPr>
              <p:cNvPr id="430" name="矩形 429"/>
              <p:cNvSpPr/>
              <p:nvPr/>
            </p:nvSpPr>
            <p:spPr>
              <a:xfrm>
                <a:off x="0" y="12082177"/>
                <a:ext cx="3586082" cy="2662556"/>
              </a:xfrm>
              <a:prstGeom prst="rect">
                <a:avLst/>
              </a:prstGeom>
              <a:solidFill>
                <a:srgbClr val="BDD7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矩形 430"/>
              <p:cNvSpPr/>
              <p:nvPr/>
            </p:nvSpPr>
            <p:spPr>
              <a:xfrm>
                <a:off x="-1188731" y="12567776"/>
                <a:ext cx="603839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5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Attention Supervised</a:t>
                </a:r>
                <a:endParaRPr lang="zh-CN" altLang="en-US" sz="5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8" name="下箭头 427"/>
            <p:cNvSpPr/>
            <p:nvPr/>
          </p:nvSpPr>
          <p:spPr>
            <a:xfrm rot="13725310">
              <a:off x="2969555" y="13353138"/>
              <a:ext cx="768710" cy="1510469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87"/>
            </a:p>
          </p:txBody>
        </p:sp>
        <p:sp>
          <p:nvSpPr>
            <p:cNvPr id="429" name="下箭头 428"/>
            <p:cNvSpPr/>
            <p:nvPr/>
          </p:nvSpPr>
          <p:spPr>
            <a:xfrm rot="18530014">
              <a:off x="2973745" y="17545572"/>
              <a:ext cx="768710" cy="1510469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87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24604" y="42283107"/>
            <a:ext cx="1314158" cy="2574000"/>
            <a:chOff x="19115863" y="34175275"/>
            <a:chExt cx="1314158" cy="7972987"/>
          </a:xfrm>
        </p:grpSpPr>
        <p:sp>
          <p:nvSpPr>
            <p:cNvPr id="464" name="矩形 463"/>
            <p:cNvSpPr/>
            <p:nvPr/>
          </p:nvSpPr>
          <p:spPr>
            <a:xfrm>
              <a:off x="19115863" y="34175275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矩形 464"/>
            <p:cNvSpPr/>
            <p:nvPr/>
          </p:nvSpPr>
          <p:spPr>
            <a:xfrm>
              <a:off x="19230137" y="34267448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矩形 465"/>
            <p:cNvSpPr/>
            <p:nvPr/>
          </p:nvSpPr>
          <p:spPr>
            <a:xfrm>
              <a:off x="19344411" y="34359622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矩形 466"/>
            <p:cNvSpPr/>
            <p:nvPr/>
          </p:nvSpPr>
          <p:spPr>
            <a:xfrm>
              <a:off x="19458687" y="34451795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矩形 467"/>
            <p:cNvSpPr/>
            <p:nvPr/>
          </p:nvSpPr>
          <p:spPr>
            <a:xfrm>
              <a:off x="19572964" y="34543968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07118" y="40132197"/>
            <a:ext cx="1314158" cy="4734000"/>
            <a:chOff x="19831348" y="35384580"/>
            <a:chExt cx="1314158" cy="7972987"/>
          </a:xfrm>
        </p:grpSpPr>
        <p:sp>
          <p:nvSpPr>
            <p:cNvPr id="469" name="矩形 468"/>
            <p:cNvSpPr/>
            <p:nvPr/>
          </p:nvSpPr>
          <p:spPr>
            <a:xfrm>
              <a:off x="19831348" y="35384580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0" name="矩形 469"/>
            <p:cNvSpPr/>
            <p:nvPr/>
          </p:nvSpPr>
          <p:spPr>
            <a:xfrm>
              <a:off x="19945622" y="35476753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1" name="矩形 470"/>
            <p:cNvSpPr/>
            <p:nvPr/>
          </p:nvSpPr>
          <p:spPr>
            <a:xfrm>
              <a:off x="20059896" y="35568927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矩形 471"/>
            <p:cNvSpPr/>
            <p:nvPr/>
          </p:nvSpPr>
          <p:spPr>
            <a:xfrm>
              <a:off x="20174172" y="35661100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矩形 472"/>
            <p:cNvSpPr/>
            <p:nvPr/>
          </p:nvSpPr>
          <p:spPr>
            <a:xfrm>
              <a:off x="20288449" y="35753273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-1911943" y="40072711"/>
            <a:ext cx="4689825" cy="1528207"/>
            <a:chOff x="-1796292" y="37948432"/>
            <a:chExt cx="4396370" cy="1528207"/>
          </a:xfrm>
        </p:grpSpPr>
        <p:sp>
          <p:nvSpPr>
            <p:cNvPr id="443" name="矩形 442"/>
            <p:cNvSpPr/>
            <p:nvPr/>
          </p:nvSpPr>
          <p:spPr>
            <a:xfrm>
              <a:off x="-1340332" y="38325495"/>
              <a:ext cx="892330" cy="1151144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平行四边形 444"/>
            <p:cNvSpPr/>
            <p:nvPr/>
          </p:nvSpPr>
          <p:spPr>
            <a:xfrm rot="5400000">
              <a:off x="-2327936" y="38525897"/>
              <a:ext cx="1442511" cy="379223"/>
            </a:xfrm>
            <a:prstGeom prst="parallelogram">
              <a:avLst>
                <a:gd name="adj" fmla="val 100326"/>
              </a:avLst>
            </a:prstGeom>
            <a:solidFill>
              <a:srgbClr val="FFFF00">
                <a:alpha val="40000"/>
              </a:srgbClr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平行四边形 445"/>
            <p:cNvSpPr/>
            <p:nvPr/>
          </p:nvSpPr>
          <p:spPr>
            <a:xfrm flipH="1">
              <a:off x="-1750891" y="37948432"/>
              <a:ext cx="1249560" cy="319032"/>
            </a:xfrm>
            <a:prstGeom prst="parallelogram">
              <a:avLst>
                <a:gd name="adj" fmla="val 100326"/>
              </a:avLst>
            </a:prstGeom>
            <a:solidFill>
              <a:srgbClr val="FFFF00"/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矩形 446"/>
            <p:cNvSpPr/>
            <p:nvPr/>
          </p:nvSpPr>
          <p:spPr>
            <a:xfrm>
              <a:off x="1705950" y="38611293"/>
              <a:ext cx="894128" cy="553040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0" name="直接连接符 449"/>
            <p:cNvCxnSpPr/>
            <p:nvPr/>
          </p:nvCxnSpPr>
          <p:spPr>
            <a:xfrm>
              <a:off x="-448004" y="38254637"/>
              <a:ext cx="2153954" cy="35042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/>
            <p:cNvCxnSpPr/>
            <p:nvPr/>
          </p:nvCxnSpPr>
          <p:spPr>
            <a:xfrm flipV="1">
              <a:off x="-461375" y="39182231"/>
              <a:ext cx="2167325" cy="2452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4" name="组合 473"/>
          <p:cNvGrpSpPr/>
          <p:nvPr/>
        </p:nvGrpSpPr>
        <p:grpSpPr>
          <a:xfrm>
            <a:off x="4657052" y="55063167"/>
            <a:ext cx="1314158" cy="2574000"/>
            <a:chOff x="19115863" y="34175275"/>
            <a:chExt cx="1314158" cy="7972987"/>
          </a:xfrm>
        </p:grpSpPr>
        <p:sp>
          <p:nvSpPr>
            <p:cNvPr id="475" name="矩形 474"/>
            <p:cNvSpPr/>
            <p:nvPr/>
          </p:nvSpPr>
          <p:spPr>
            <a:xfrm>
              <a:off x="19115863" y="34175275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矩形 475"/>
            <p:cNvSpPr/>
            <p:nvPr/>
          </p:nvSpPr>
          <p:spPr>
            <a:xfrm>
              <a:off x="19230137" y="34267448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7" name="矩形 476"/>
            <p:cNvSpPr/>
            <p:nvPr/>
          </p:nvSpPr>
          <p:spPr>
            <a:xfrm>
              <a:off x="19344411" y="34359622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矩形 477"/>
            <p:cNvSpPr/>
            <p:nvPr/>
          </p:nvSpPr>
          <p:spPr>
            <a:xfrm>
              <a:off x="19458687" y="34451795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矩形 478"/>
            <p:cNvSpPr/>
            <p:nvPr/>
          </p:nvSpPr>
          <p:spPr>
            <a:xfrm>
              <a:off x="19572964" y="34543968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0" name="组合 479"/>
          <p:cNvGrpSpPr/>
          <p:nvPr/>
        </p:nvGrpSpPr>
        <p:grpSpPr>
          <a:xfrm>
            <a:off x="1281331" y="43233580"/>
            <a:ext cx="4549813" cy="1602479"/>
            <a:chOff x="-1796292" y="37948432"/>
            <a:chExt cx="4396370" cy="1528207"/>
          </a:xfrm>
        </p:grpSpPr>
        <p:sp>
          <p:nvSpPr>
            <p:cNvPr id="481" name="矩形 480"/>
            <p:cNvSpPr/>
            <p:nvPr/>
          </p:nvSpPr>
          <p:spPr>
            <a:xfrm>
              <a:off x="-1340332" y="38325495"/>
              <a:ext cx="892330" cy="1151144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平行四边形 481"/>
            <p:cNvSpPr/>
            <p:nvPr/>
          </p:nvSpPr>
          <p:spPr>
            <a:xfrm rot="5400000">
              <a:off x="-2327936" y="38525897"/>
              <a:ext cx="1442511" cy="379223"/>
            </a:xfrm>
            <a:prstGeom prst="parallelogram">
              <a:avLst>
                <a:gd name="adj" fmla="val 100326"/>
              </a:avLst>
            </a:prstGeom>
            <a:solidFill>
              <a:srgbClr val="FFFF00">
                <a:alpha val="40000"/>
              </a:srgbClr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平行四边形 482"/>
            <p:cNvSpPr/>
            <p:nvPr/>
          </p:nvSpPr>
          <p:spPr>
            <a:xfrm flipH="1">
              <a:off x="-1750891" y="37948432"/>
              <a:ext cx="1249560" cy="319032"/>
            </a:xfrm>
            <a:prstGeom prst="parallelogram">
              <a:avLst>
                <a:gd name="adj" fmla="val 100326"/>
              </a:avLst>
            </a:prstGeom>
            <a:solidFill>
              <a:srgbClr val="FFFF00"/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" name="矩形 483"/>
            <p:cNvSpPr/>
            <p:nvPr/>
          </p:nvSpPr>
          <p:spPr>
            <a:xfrm>
              <a:off x="1705950" y="38611293"/>
              <a:ext cx="894128" cy="553040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5" name="直接连接符 484"/>
            <p:cNvCxnSpPr/>
            <p:nvPr/>
          </p:nvCxnSpPr>
          <p:spPr>
            <a:xfrm>
              <a:off x="-448004" y="38254637"/>
              <a:ext cx="2153954" cy="35042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485"/>
            <p:cNvCxnSpPr/>
            <p:nvPr/>
          </p:nvCxnSpPr>
          <p:spPr>
            <a:xfrm flipV="1">
              <a:off x="-461375" y="39182231"/>
              <a:ext cx="2167325" cy="2452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3" name="组合 542"/>
          <p:cNvGrpSpPr/>
          <p:nvPr/>
        </p:nvGrpSpPr>
        <p:grpSpPr>
          <a:xfrm>
            <a:off x="1422033" y="52750898"/>
            <a:ext cx="1314158" cy="4734000"/>
            <a:chOff x="19831348" y="35384580"/>
            <a:chExt cx="1314158" cy="7972987"/>
          </a:xfrm>
        </p:grpSpPr>
        <p:sp>
          <p:nvSpPr>
            <p:cNvPr id="564" name="矩形 563"/>
            <p:cNvSpPr/>
            <p:nvPr/>
          </p:nvSpPr>
          <p:spPr>
            <a:xfrm>
              <a:off x="19831348" y="35384580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5" name="矩形 564"/>
            <p:cNvSpPr/>
            <p:nvPr/>
          </p:nvSpPr>
          <p:spPr>
            <a:xfrm>
              <a:off x="19945622" y="35476753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6" name="矩形 565"/>
            <p:cNvSpPr/>
            <p:nvPr/>
          </p:nvSpPr>
          <p:spPr>
            <a:xfrm>
              <a:off x="20059896" y="35568927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7" name="矩形 566"/>
            <p:cNvSpPr/>
            <p:nvPr/>
          </p:nvSpPr>
          <p:spPr>
            <a:xfrm>
              <a:off x="20174172" y="35661100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8" name="矩形 567"/>
            <p:cNvSpPr/>
            <p:nvPr/>
          </p:nvSpPr>
          <p:spPr>
            <a:xfrm>
              <a:off x="20288449" y="35753273"/>
              <a:ext cx="857057" cy="7604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4" name="组合 453"/>
          <p:cNvGrpSpPr/>
          <p:nvPr/>
        </p:nvGrpSpPr>
        <p:grpSpPr>
          <a:xfrm>
            <a:off x="1474652" y="55850078"/>
            <a:ext cx="4574788" cy="1607015"/>
            <a:chOff x="-1796292" y="37948432"/>
            <a:chExt cx="4396370" cy="1528207"/>
          </a:xfrm>
        </p:grpSpPr>
        <p:sp>
          <p:nvSpPr>
            <p:cNvPr id="455" name="矩形 454"/>
            <p:cNvSpPr/>
            <p:nvPr/>
          </p:nvSpPr>
          <p:spPr>
            <a:xfrm>
              <a:off x="-1340332" y="38325495"/>
              <a:ext cx="892330" cy="1151144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6" name="平行四边形 455"/>
            <p:cNvSpPr/>
            <p:nvPr/>
          </p:nvSpPr>
          <p:spPr>
            <a:xfrm rot="5400000">
              <a:off x="-2327936" y="38525897"/>
              <a:ext cx="1442511" cy="379223"/>
            </a:xfrm>
            <a:prstGeom prst="parallelogram">
              <a:avLst>
                <a:gd name="adj" fmla="val 100326"/>
              </a:avLst>
            </a:prstGeom>
            <a:solidFill>
              <a:srgbClr val="FFFF00">
                <a:alpha val="40000"/>
              </a:srgbClr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平行四边形 456"/>
            <p:cNvSpPr/>
            <p:nvPr/>
          </p:nvSpPr>
          <p:spPr>
            <a:xfrm flipH="1">
              <a:off x="-1750891" y="37948432"/>
              <a:ext cx="1249560" cy="319032"/>
            </a:xfrm>
            <a:prstGeom prst="parallelogram">
              <a:avLst>
                <a:gd name="adj" fmla="val 100326"/>
              </a:avLst>
            </a:prstGeom>
            <a:solidFill>
              <a:srgbClr val="FFFF00"/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矩形 457"/>
            <p:cNvSpPr/>
            <p:nvPr/>
          </p:nvSpPr>
          <p:spPr>
            <a:xfrm>
              <a:off x="1705950" y="38611293"/>
              <a:ext cx="894128" cy="553040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9" name="直接连接符 458"/>
            <p:cNvCxnSpPr/>
            <p:nvPr/>
          </p:nvCxnSpPr>
          <p:spPr>
            <a:xfrm>
              <a:off x="-448004" y="38254637"/>
              <a:ext cx="2153954" cy="35042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接连接符 459"/>
            <p:cNvCxnSpPr/>
            <p:nvPr/>
          </p:nvCxnSpPr>
          <p:spPr>
            <a:xfrm flipV="1">
              <a:off x="-461375" y="39182231"/>
              <a:ext cx="2167325" cy="2452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组合 486"/>
          <p:cNvGrpSpPr/>
          <p:nvPr/>
        </p:nvGrpSpPr>
        <p:grpSpPr>
          <a:xfrm>
            <a:off x="-1575815" y="52800673"/>
            <a:ext cx="4349016" cy="1528207"/>
            <a:chOff x="-1796292" y="37948432"/>
            <a:chExt cx="4396370" cy="1528207"/>
          </a:xfrm>
        </p:grpSpPr>
        <p:sp>
          <p:nvSpPr>
            <p:cNvPr id="537" name="矩形 536"/>
            <p:cNvSpPr/>
            <p:nvPr/>
          </p:nvSpPr>
          <p:spPr>
            <a:xfrm>
              <a:off x="-1340332" y="38325495"/>
              <a:ext cx="892330" cy="1151144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8" name="平行四边形 537"/>
            <p:cNvSpPr/>
            <p:nvPr/>
          </p:nvSpPr>
          <p:spPr>
            <a:xfrm rot="5400000">
              <a:off x="-2327936" y="38525897"/>
              <a:ext cx="1442511" cy="379223"/>
            </a:xfrm>
            <a:prstGeom prst="parallelogram">
              <a:avLst>
                <a:gd name="adj" fmla="val 100326"/>
              </a:avLst>
            </a:prstGeom>
            <a:solidFill>
              <a:srgbClr val="FFFF00">
                <a:alpha val="40000"/>
              </a:srgbClr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9" name="平行四边形 538"/>
            <p:cNvSpPr/>
            <p:nvPr/>
          </p:nvSpPr>
          <p:spPr>
            <a:xfrm flipH="1">
              <a:off x="-1750891" y="37948432"/>
              <a:ext cx="1249560" cy="319032"/>
            </a:xfrm>
            <a:prstGeom prst="parallelogram">
              <a:avLst>
                <a:gd name="adj" fmla="val 100326"/>
              </a:avLst>
            </a:prstGeom>
            <a:solidFill>
              <a:srgbClr val="FFFF00"/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0" name="矩形 539"/>
            <p:cNvSpPr/>
            <p:nvPr/>
          </p:nvSpPr>
          <p:spPr>
            <a:xfrm>
              <a:off x="1705950" y="38611293"/>
              <a:ext cx="894128" cy="553040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7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1" name="直接连接符 540"/>
            <p:cNvCxnSpPr/>
            <p:nvPr/>
          </p:nvCxnSpPr>
          <p:spPr>
            <a:xfrm>
              <a:off x="-448004" y="38254637"/>
              <a:ext cx="2153954" cy="35042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/>
            <p:cNvCxnSpPr/>
            <p:nvPr/>
          </p:nvCxnSpPr>
          <p:spPr>
            <a:xfrm flipV="1">
              <a:off x="-461375" y="39182231"/>
              <a:ext cx="2167325" cy="2452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90668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24304</TotalTime>
  <Words>167</Words>
  <Application>Microsoft Office PowerPoint</Application>
  <PresentationFormat>自定义</PresentationFormat>
  <Paragraphs>67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</vt:lpstr>
      <vt:lpstr>Arial Unicode MS</vt:lpstr>
      <vt:lpstr>等线</vt:lpstr>
      <vt:lpstr>宋体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T196121</dc:creator>
  <cp:lastModifiedBy>Microsoft 帐户</cp:lastModifiedBy>
  <cp:revision>1055</cp:revision>
  <cp:lastPrinted>2022-11-29T03:52:58Z</cp:lastPrinted>
  <dcterms:created xsi:type="dcterms:W3CDTF">2022-10-08T07:26:30Z</dcterms:created>
  <dcterms:modified xsi:type="dcterms:W3CDTF">2024-04-19T12:56:58Z</dcterms:modified>
</cp:coreProperties>
</file>