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6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3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05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4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4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83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1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9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8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FE696-974D-449B-8909-4CBC779C0E3A}" type="datetimeFigureOut">
              <a:rPr lang="zh-CN" altLang="en-US" smtClean="0"/>
              <a:t>2024/4/18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E7FBB-F168-44CD-9529-2678E0C143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33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08047" y="4662327"/>
            <a:ext cx="1471749" cy="775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502884" y="3217144"/>
            <a:ext cx="1471749" cy="775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4724396" y="1398153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992010" y="497171"/>
            <a:ext cx="1638943" cy="775063"/>
            <a:chOff x="3992010" y="497171"/>
            <a:chExt cx="1638943" cy="775063"/>
          </a:xfrm>
        </p:grpSpPr>
        <p:sp>
          <p:nvSpPr>
            <p:cNvPr id="4" name="矩形 3"/>
            <p:cNvSpPr/>
            <p:nvPr/>
          </p:nvSpPr>
          <p:spPr>
            <a:xfrm>
              <a:off x="4075607" y="497171"/>
              <a:ext cx="1471749" cy="775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92010" y="623092"/>
              <a:ext cx="16389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SD-CSNN detects traffic light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53" y="279940"/>
            <a:ext cx="1152381" cy="120952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992010" y="1835099"/>
            <a:ext cx="1659596" cy="775063"/>
            <a:chOff x="3992010" y="1835099"/>
            <a:chExt cx="1659596" cy="775063"/>
          </a:xfrm>
        </p:grpSpPr>
        <p:sp>
          <p:nvSpPr>
            <p:cNvPr id="8" name="矩形 7"/>
            <p:cNvSpPr/>
            <p:nvPr/>
          </p:nvSpPr>
          <p:spPr>
            <a:xfrm>
              <a:off x="4085934" y="1835099"/>
              <a:ext cx="1471749" cy="77506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992010" y="1853298"/>
              <a:ext cx="165959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The RGB pixels inside the area are counted</a:t>
              </a:r>
              <a:endParaRPr lang="zh-CN" alt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2578359" y="1364334"/>
            <a:ext cx="2181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Starts following procedures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4724070" y="2733599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074956" y="3154007"/>
            <a:ext cx="1482727" cy="901338"/>
            <a:chOff x="4074956" y="3154007"/>
            <a:chExt cx="1482727" cy="901338"/>
          </a:xfrm>
        </p:grpSpPr>
        <p:sp>
          <p:nvSpPr>
            <p:cNvPr id="17" name="流程图: 决策 16"/>
            <p:cNvSpPr/>
            <p:nvPr/>
          </p:nvSpPr>
          <p:spPr>
            <a:xfrm>
              <a:off x="4074956" y="3154007"/>
              <a:ext cx="1472400" cy="901338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090700" y="3493898"/>
              <a:ext cx="14669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Red pixels &gt; 75%?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0" name="下箭头 19"/>
          <p:cNvSpPr/>
          <p:nvPr/>
        </p:nvSpPr>
        <p:spPr>
          <a:xfrm>
            <a:off x="4724069" y="4170513"/>
            <a:ext cx="174171" cy="31350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 rot="16200000">
            <a:off x="5931368" y="3423423"/>
            <a:ext cx="202994" cy="4043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80444" y="4599190"/>
            <a:ext cx="1477239" cy="901338"/>
            <a:chOff x="4074956" y="3154007"/>
            <a:chExt cx="1477239" cy="901338"/>
          </a:xfrm>
        </p:grpSpPr>
        <p:sp>
          <p:nvSpPr>
            <p:cNvPr id="25" name="流程图: 决策 24"/>
            <p:cNvSpPr/>
            <p:nvPr/>
          </p:nvSpPr>
          <p:spPr>
            <a:xfrm>
              <a:off x="4074956" y="3154007"/>
              <a:ext cx="1472400" cy="901338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085212" y="3473871"/>
              <a:ext cx="146698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Green Pixels &gt; 75%?</a:t>
              </a:r>
              <a:endPara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7" name="下箭头 26"/>
          <p:cNvSpPr/>
          <p:nvPr/>
        </p:nvSpPr>
        <p:spPr>
          <a:xfrm rot="16200000">
            <a:off x="5931368" y="4847692"/>
            <a:ext cx="202994" cy="40433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318632" y="4125437"/>
            <a:ext cx="394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17580" y="3222852"/>
            <a:ext cx="420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14788" y="4662327"/>
            <a:ext cx="420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560511" y="3343065"/>
            <a:ext cx="13564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Stop car and wait 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65674" y="4895970"/>
            <a:ext cx="13564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 forward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107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</cp:revision>
  <dcterms:created xsi:type="dcterms:W3CDTF">2024-04-18T07:29:08Z</dcterms:created>
  <dcterms:modified xsi:type="dcterms:W3CDTF">2024-04-18T08:04:14Z</dcterms:modified>
</cp:coreProperties>
</file>