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4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08047" y="4662327"/>
            <a:ext cx="1471749" cy="775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724396" y="1398153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92010" y="497171"/>
            <a:ext cx="1638943" cy="775063"/>
            <a:chOff x="3992010" y="497171"/>
            <a:chExt cx="1638943" cy="775063"/>
          </a:xfrm>
        </p:grpSpPr>
        <p:sp>
          <p:nvSpPr>
            <p:cNvPr id="4" name="矩形 3"/>
            <p:cNvSpPr/>
            <p:nvPr/>
          </p:nvSpPr>
          <p:spPr>
            <a:xfrm>
              <a:off x="4075607" y="497171"/>
              <a:ext cx="1471749" cy="775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92010" y="623092"/>
              <a:ext cx="16389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SD-CSNN detects </a:t>
              </a:r>
              <a:r>
                <a:rPr lang="en-US" altLang="zh-CN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speed limit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92010" y="1835099"/>
            <a:ext cx="1659596" cy="775063"/>
            <a:chOff x="3992010" y="1835099"/>
            <a:chExt cx="1659596" cy="775063"/>
          </a:xfrm>
        </p:grpSpPr>
        <p:sp>
          <p:nvSpPr>
            <p:cNvPr id="8" name="矩形 7"/>
            <p:cNvSpPr/>
            <p:nvPr/>
          </p:nvSpPr>
          <p:spPr>
            <a:xfrm>
              <a:off x="4085934" y="1835099"/>
              <a:ext cx="1471749" cy="775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992010" y="1922807"/>
              <a:ext cx="16595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Intercept the traffic sign zone in image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78359" y="1364334"/>
            <a:ext cx="2181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Starts following procedures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724070" y="2733599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724069" y="4170513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80443" y="4573515"/>
            <a:ext cx="1477239" cy="901338"/>
            <a:chOff x="4074956" y="3154007"/>
            <a:chExt cx="1477239" cy="901338"/>
          </a:xfrm>
        </p:grpSpPr>
        <p:sp>
          <p:nvSpPr>
            <p:cNvPr id="25" name="流程图: 决策 24"/>
            <p:cNvSpPr/>
            <p:nvPr/>
          </p:nvSpPr>
          <p:spPr>
            <a:xfrm>
              <a:off x="4074956" y="3154007"/>
              <a:ext cx="1472400" cy="901338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/>
                <p:cNvSpPr/>
                <p:nvPr/>
              </p:nvSpPr>
              <p:spPr>
                <a:xfrm>
                  <a:off x="4085212" y="3473871"/>
                  <a:ext cx="1466983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1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Current speed </a:t>
                  </a:r>
                  <a14:m>
                    <m:oMath xmlns:m="http://schemas.openxmlformats.org/officeDocument/2006/math">
                      <m:r>
                        <a:rPr lang="en-US" altLang="zh-CN" sz="110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 </a:t>
                  </a:r>
                  <a:r>
                    <a:rPr lang="en-US" altLang="zh-CN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?</a:t>
                  </a:r>
                  <a:endParaRPr lang="zh-CN" alt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212" y="3473871"/>
                  <a:ext cx="1466983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326"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下箭头 26"/>
          <p:cNvSpPr/>
          <p:nvPr/>
        </p:nvSpPr>
        <p:spPr>
          <a:xfrm rot="16200000">
            <a:off x="5931368" y="4847692"/>
            <a:ext cx="202994" cy="4043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40061" y="5507410"/>
            <a:ext cx="394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14788" y="4662327"/>
            <a:ext cx="420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85934" y="3205940"/>
            <a:ext cx="1471749" cy="775063"/>
            <a:chOff x="6502884" y="3217144"/>
            <a:chExt cx="1471749" cy="775063"/>
          </a:xfrm>
        </p:grpSpPr>
        <p:sp>
          <p:nvSpPr>
            <p:cNvPr id="7" name="矩形 6"/>
            <p:cNvSpPr/>
            <p:nvPr/>
          </p:nvSpPr>
          <p:spPr>
            <a:xfrm>
              <a:off x="6502884" y="3217144"/>
              <a:ext cx="1471749" cy="775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531697" y="3235343"/>
              <a:ext cx="141412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cap="none" spc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Number detection neural networks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565674" y="4895970"/>
            <a:ext cx="135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Slow down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50" y="243839"/>
            <a:ext cx="1342082" cy="13037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491" y="1982310"/>
            <a:ext cx="371475" cy="4000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950818" y="2732060"/>
            <a:ext cx="1213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 as input</a:t>
            </a:r>
            <a:endParaRPr lang="zh-CN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0818" y="4130642"/>
            <a:ext cx="19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limited speed X</a:t>
            </a:r>
            <a:endParaRPr lang="zh-CN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85933" y="5941834"/>
            <a:ext cx="1471749" cy="775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734721" y="5564426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43558" y="6068362"/>
            <a:ext cx="1356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 original speed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07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2024-04-18T07:29:08Z</dcterms:created>
  <dcterms:modified xsi:type="dcterms:W3CDTF">2024-04-18T08:45:31Z</dcterms:modified>
</cp:coreProperties>
</file>