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4" autoAdjust="0"/>
  </p:normalViewPr>
  <p:slideViewPr>
    <p:cSldViewPr snapToGrid="0">
      <p:cViewPr>
        <p:scale>
          <a:sx n="33" d="100"/>
          <a:sy n="33" d="100"/>
        </p:scale>
        <p:origin x="3558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5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0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3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9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BCF8-46E1-4E72-9A1B-451BF2AEDDCD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DB3F-4C95-4556-AB7D-6D8FA1FC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2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组合 334"/>
          <p:cNvGrpSpPr/>
          <p:nvPr/>
        </p:nvGrpSpPr>
        <p:grpSpPr>
          <a:xfrm>
            <a:off x="267464" y="301743"/>
            <a:ext cx="3600000" cy="3600000"/>
            <a:chOff x="1307892" y="613748"/>
            <a:chExt cx="3600000" cy="3600000"/>
          </a:xfrm>
        </p:grpSpPr>
        <p:grpSp>
          <p:nvGrpSpPr>
            <p:cNvPr id="116" name="组合 115"/>
            <p:cNvGrpSpPr>
              <a:grpSpLocks/>
            </p:cNvGrpSpPr>
            <p:nvPr/>
          </p:nvGrpSpPr>
          <p:grpSpPr>
            <a:xfrm>
              <a:off x="1307892" y="613748"/>
              <a:ext cx="3600000" cy="3600000"/>
              <a:chOff x="127565" y="-54525"/>
              <a:chExt cx="9949500" cy="9972000"/>
            </a:xfrm>
            <a:solidFill>
              <a:schemeClr val="bg1"/>
            </a:solidFill>
          </p:grpSpPr>
          <p:grpSp>
            <p:nvGrpSpPr>
              <p:cNvPr id="33" name="组合 32"/>
              <p:cNvGrpSpPr/>
              <p:nvPr/>
            </p:nvGrpSpPr>
            <p:grpSpPr>
              <a:xfrm>
                <a:off x="127565" y="-54525"/>
                <a:ext cx="4422000" cy="9972000"/>
                <a:chOff x="-9835893" y="9049609"/>
                <a:chExt cx="4422000" cy="9949500"/>
              </a:xfrm>
              <a:grpFill/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-9835893" y="14577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-98358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-9835893" y="13471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-8730393" y="14577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-87303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-8730393" y="13471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-7624893" y="14577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-76248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-7624893" y="13471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-65193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-6519393" y="15682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-65193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-9835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-98358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-8730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-87303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-7624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-76248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-6519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-65193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-98358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-98358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-9835893" y="12366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-9835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-87303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-87303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-8730393" y="12366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-8730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-76248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-76248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-7624893" y="12366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-7624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-65193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-6519393" y="11260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-65193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-6519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549565" y="-54525"/>
                <a:ext cx="4422000" cy="9972000"/>
                <a:chOff x="-9835893" y="9049609"/>
                <a:chExt cx="4422000" cy="9949500"/>
              </a:xfrm>
              <a:grpFill/>
            </p:grpSpPr>
            <p:sp>
              <p:nvSpPr>
                <p:cNvPr id="71" name="矩形 70"/>
                <p:cNvSpPr/>
                <p:nvPr/>
              </p:nvSpPr>
              <p:spPr>
                <a:xfrm>
                  <a:off x="-98358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-9835893" y="15682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-98358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-87303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-8730393" y="15682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-87303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-7624893" y="14577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-76248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-7624893" y="13471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-6519393" y="14577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-65193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-6519393" y="13471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-9835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-98358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-8730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-87303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-7624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-76248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-6519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-65193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-98358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-9835893" y="11260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-98358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-9835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-87303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-8730393" y="11260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-87303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-8730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-76248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-76248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-7624893" y="12366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-7624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-65193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-65193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-6519393" y="12366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-6519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7" name="矩形 106"/>
              <p:cNvSpPr/>
              <p:nvPr/>
            </p:nvSpPr>
            <p:spPr>
              <a:xfrm>
                <a:off x="8971565" y="8809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8971565" y="7701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8971565" y="6593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971565" y="5485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8971565" y="4377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8971565" y="3269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8971565" y="2161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8971565" y="1053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8971565" y="-5452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2" name="矩形 211"/>
            <p:cNvSpPr/>
            <p:nvPr/>
          </p:nvSpPr>
          <p:spPr>
            <a:xfrm>
              <a:off x="2704491" y="1930531"/>
              <a:ext cx="7473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3790847" y="2130985"/>
              <a:ext cx="103409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endPara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390111" y="2130984"/>
              <a:ext cx="103409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endPara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4268520" y="311366"/>
            <a:ext cx="3600000" cy="3600000"/>
            <a:chOff x="5076721" y="511366"/>
            <a:chExt cx="3600000" cy="3600000"/>
          </a:xfrm>
        </p:grpSpPr>
        <p:grpSp>
          <p:nvGrpSpPr>
            <p:cNvPr id="117" name="组合 116"/>
            <p:cNvGrpSpPr>
              <a:grpSpLocks/>
            </p:cNvGrpSpPr>
            <p:nvPr/>
          </p:nvGrpSpPr>
          <p:grpSpPr>
            <a:xfrm>
              <a:off x="5076721" y="511366"/>
              <a:ext cx="3600000" cy="3600000"/>
              <a:chOff x="127565" y="-54525"/>
              <a:chExt cx="9949500" cy="9972000"/>
            </a:xfrm>
            <a:solidFill>
              <a:schemeClr val="bg1"/>
            </a:solidFill>
          </p:grpSpPr>
          <p:grpSp>
            <p:nvGrpSpPr>
              <p:cNvPr id="118" name="组合 117"/>
              <p:cNvGrpSpPr/>
              <p:nvPr/>
            </p:nvGrpSpPr>
            <p:grpSpPr>
              <a:xfrm>
                <a:off x="127565" y="-54525"/>
                <a:ext cx="4422000" cy="9972000"/>
                <a:chOff x="-9835893" y="9049609"/>
                <a:chExt cx="4422000" cy="9949500"/>
              </a:xfrm>
              <a:grpFill/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-9835893" y="14577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>
                <a:xfrm>
                  <a:off x="-9835893" y="15682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>
                <a:xfrm>
                  <a:off x="-98358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-8730393" y="14577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-8730393" y="15682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-87303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>
                  <a:off x="-76248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-76248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>
                  <a:off x="-76248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-65193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-65193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-65193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-9835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-98358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-8730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-87303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-7624893" y="17893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>
                  <a:off x="-7624893" y="16788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>
                  <a:off x="-6519393" y="17893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-6519393" y="16788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>
                  <a:off x="-98358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>
                  <a:off x="-9835893" y="11260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>
                  <a:off x="-9835893" y="12366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>
                  <a:off x="-9835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>
                  <a:off x="-87303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-8730393" y="11260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>
                  <a:off x="-8730393" y="12366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>
                  <a:off x="-8730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-76248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>
                  <a:off x="-76248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-76248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-7624893" y="9049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-65193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-65193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>
                  <a:off x="-65193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>
                  <a:off x="-6519393" y="9049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549565" y="-54525"/>
                <a:ext cx="4455270" cy="9972000"/>
                <a:chOff x="-9835893" y="9049609"/>
                <a:chExt cx="4455270" cy="9949500"/>
              </a:xfrm>
              <a:grpFill/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-98358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-98358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-98358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-87303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-87303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-87303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-76248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-76248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-7624893" y="13471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-6519393" y="14577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-6519393" y="15682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-6519393" y="13471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-9835893" y="17893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-9835893" y="16788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-8730393" y="17893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-8730393" y="16788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-7624893" y="17893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-7624893" y="16788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-6519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-65193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-98358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-98358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-98358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-9835893" y="9049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矩形 152"/>
                <p:cNvSpPr/>
                <p:nvPr/>
              </p:nvSpPr>
              <p:spPr>
                <a:xfrm>
                  <a:off x="-87303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>
                <a:xfrm>
                  <a:off x="-87303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-87303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-8730393" y="9049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-76248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-76248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-76248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-7624893" y="9049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-65193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-65193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-6519393" y="12366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-6519393" y="10128513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>
                <a:xfrm>
                  <a:off x="-6519393" y="13445013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-6519393" y="11234013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-6519393" y="12339513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-6519393" y="10181704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-648612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0" name="矩形 119"/>
              <p:cNvSpPr/>
              <p:nvPr/>
            </p:nvSpPr>
            <p:spPr>
              <a:xfrm>
                <a:off x="8971565" y="8809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8971565" y="7701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8971565" y="6593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8971565" y="5485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8971565" y="4377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8971565" y="3269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8971565" y="2161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8971565" y="1053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矩形 216"/>
              <p:cNvSpPr/>
              <p:nvPr/>
            </p:nvSpPr>
            <p:spPr>
              <a:xfrm>
                <a:off x="8971565" y="1026819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8971565" y="3242819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8971565" y="2134819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8971565" y="1080130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8971565" y="-5452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2" name="矩形 231"/>
            <p:cNvSpPr/>
            <p:nvPr/>
          </p:nvSpPr>
          <p:spPr>
            <a:xfrm>
              <a:off x="6511876" y="1840078"/>
              <a:ext cx="7473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6371714" y="810714"/>
              <a:ext cx="103409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endPara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6371714" y="3218978"/>
              <a:ext cx="103409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endPara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7" name="组合 346"/>
          <p:cNvGrpSpPr/>
          <p:nvPr/>
        </p:nvGrpSpPr>
        <p:grpSpPr>
          <a:xfrm>
            <a:off x="8268520" y="311366"/>
            <a:ext cx="3600000" cy="3600000"/>
            <a:chOff x="8472848" y="311366"/>
            <a:chExt cx="3600000" cy="3600000"/>
          </a:xfrm>
        </p:grpSpPr>
        <p:grpSp>
          <p:nvGrpSpPr>
            <p:cNvPr id="235" name="组合 234"/>
            <p:cNvGrpSpPr>
              <a:grpSpLocks/>
            </p:cNvGrpSpPr>
            <p:nvPr/>
          </p:nvGrpSpPr>
          <p:grpSpPr>
            <a:xfrm>
              <a:off x="8472848" y="311366"/>
              <a:ext cx="3600000" cy="3600000"/>
              <a:chOff x="127565" y="-54525"/>
              <a:chExt cx="9949500" cy="9972000"/>
            </a:xfrm>
            <a:solidFill>
              <a:schemeClr val="bg1"/>
            </a:solidFill>
          </p:grpSpPr>
          <p:grpSp>
            <p:nvGrpSpPr>
              <p:cNvPr id="236" name="组合 235"/>
              <p:cNvGrpSpPr/>
              <p:nvPr/>
            </p:nvGrpSpPr>
            <p:grpSpPr>
              <a:xfrm>
                <a:off x="127565" y="-54525"/>
                <a:ext cx="4422000" cy="9972000"/>
                <a:chOff x="-9835893" y="9049609"/>
                <a:chExt cx="4422000" cy="9949500"/>
              </a:xfrm>
              <a:grpFill/>
            </p:grpSpPr>
            <p:sp>
              <p:nvSpPr>
                <p:cNvPr id="296" name="矩形 295"/>
                <p:cNvSpPr/>
                <p:nvPr/>
              </p:nvSpPr>
              <p:spPr>
                <a:xfrm>
                  <a:off x="-9835893" y="14577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-9835893" y="15682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-98358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-87303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-8730393" y="15682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-87303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>
                  <a:off x="-76248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矩形 302"/>
                <p:cNvSpPr/>
                <p:nvPr/>
              </p:nvSpPr>
              <p:spPr>
                <a:xfrm>
                  <a:off x="-7624893" y="15682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矩形 303"/>
                <p:cNvSpPr/>
                <p:nvPr/>
              </p:nvSpPr>
              <p:spPr>
                <a:xfrm>
                  <a:off x="-76248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矩形 304"/>
                <p:cNvSpPr/>
                <p:nvPr/>
              </p:nvSpPr>
              <p:spPr>
                <a:xfrm>
                  <a:off x="-6519393" y="14577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矩形 305"/>
                <p:cNvSpPr/>
                <p:nvPr/>
              </p:nvSpPr>
              <p:spPr>
                <a:xfrm>
                  <a:off x="-6519393" y="15682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矩形 306"/>
                <p:cNvSpPr/>
                <p:nvPr/>
              </p:nvSpPr>
              <p:spPr>
                <a:xfrm>
                  <a:off x="-65193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矩形 307"/>
                <p:cNvSpPr/>
                <p:nvPr/>
              </p:nvSpPr>
              <p:spPr>
                <a:xfrm>
                  <a:off x="-9835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矩形 308"/>
                <p:cNvSpPr/>
                <p:nvPr/>
              </p:nvSpPr>
              <p:spPr>
                <a:xfrm>
                  <a:off x="-98358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矩形 309"/>
                <p:cNvSpPr/>
                <p:nvPr/>
              </p:nvSpPr>
              <p:spPr>
                <a:xfrm>
                  <a:off x="-8730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矩形 310"/>
                <p:cNvSpPr/>
                <p:nvPr/>
              </p:nvSpPr>
              <p:spPr>
                <a:xfrm>
                  <a:off x="-8730393" y="16788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-7624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矩形 312"/>
                <p:cNvSpPr/>
                <p:nvPr/>
              </p:nvSpPr>
              <p:spPr>
                <a:xfrm>
                  <a:off x="-7624893" y="16788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矩形 313"/>
                <p:cNvSpPr/>
                <p:nvPr/>
              </p:nvSpPr>
              <p:spPr>
                <a:xfrm>
                  <a:off x="-6519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矩形 314"/>
                <p:cNvSpPr/>
                <p:nvPr/>
              </p:nvSpPr>
              <p:spPr>
                <a:xfrm>
                  <a:off x="-6519393" y="16788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6" name="矩形 315"/>
                <p:cNvSpPr/>
                <p:nvPr/>
              </p:nvSpPr>
              <p:spPr>
                <a:xfrm>
                  <a:off x="-98358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7" name="矩形 316"/>
                <p:cNvSpPr/>
                <p:nvPr/>
              </p:nvSpPr>
              <p:spPr>
                <a:xfrm>
                  <a:off x="-9835893" y="11260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-9835893" y="12366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-9835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-8730393" y="10155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-8730393" y="112606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-8730393" y="12366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-8730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-76248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5" name="矩形 324"/>
                <p:cNvSpPr/>
                <p:nvPr/>
              </p:nvSpPr>
              <p:spPr>
                <a:xfrm>
                  <a:off x="-76248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6" name="矩形 325"/>
                <p:cNvSpPr/>
                <p:nvPr/>
              </p:nvSpPr>
              <p:spPr>
                <a:xfrm>
                  <a:off x="-7624893" y="12366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" name="矩形 326"/>
                <p:cNvSpPr/>
                <p:nvPr/>
              </p:nvSpPr>
              <p:spPr>
                <a:xfrm>
                  <a:off x="-7624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-65193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-65193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0" name="矩形 329"/>
                <p:cNvSpPr/>
                <p:nvPr/>
              </p:nvSpPr>
              <p:spPr>
                <a:xfrm>
                  <a:off x="-6519393" y="12366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1" name="矩形 330"/>
                <p:cNvSpPr/>
                <p:nvPr/>
              </p:nvSpPr>
              <p:spPr>
                <a:xfrm>
                  <a:off x="-6519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7" name="组合 236"/>
              <p:cNvGrpSpPr/>
              <p:nvPr/>
            </p:nvGrpSpPr>
            <p:grpSpPr>
              <a:xfrm>
                <a:off x="4549565" y="-54525"/>
                <a:ext cx="4422000" cy="9972000"/>
                <a:chOff x="-9835893" y="9049609"/>
                <a:chExt cx="4422000" cy="9949500"/>
              </a:xfrm>
              <a:grpFill/>
            </p:grpSpPr>
            <p:sp>
              <p:nvSpPr>
                <p:cNvPr id="253" name="矩形 252"/>
                <p:cNvSpPr/>
                <p:nvPr/>
              </p:nvSpPr>
              <p:spPr>
                <a:xfrm>
                  <a:off x="-9835893" y="14577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>
                  <a:off x="-9835893" y="15682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>
                  <a:off x="-98358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>
                  <a:off x="-8730393" y="14577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>
                  <a:off x="-87303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>
                  <a:off x="-87303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矩形 258"/>
                <p:cNvSpPr/>
                <p:nvPr/>
              </p:nvSpPr>
              <p:spPr>
                <a:xfrm>
                  <a:off x="-7624893" y="14577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矩形 259"/>
                <p:cNvSpPr/>
                <p:nvPr/>
              </p:nvSpPr>
              <p:spPr>
                <a:xfrm>
                  <a:off x="-7624893" y="15682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>
                  <a:off x="-7624893" y="13471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-6519393" y="14577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-6519393" y="156826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>
                  <a:off x="-6519393" y="13471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-9835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-9835893" y="16788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-8730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-8730393" y="16788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-76248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-7624893" y="16788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-6519393" y="17893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-6519393" y="16788109"/>
                  <a:ext cx="1105500" cy="11055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-9835893" y="10155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-9835893" y="11260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-9835893" y="123661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-9835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-8730393" y="10155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>
                  <a:off x="-8730393" y="11260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>
                  <a:off x="-87303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>
                  <a:off x="-87303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-7624893" y="10155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-7624893" y="112606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>
                  <a:off x="-7624893" y="12366109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>
                  <a:off x="-7624893" y="904960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-6519393" y="10155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>
                  <a:off x="-6519393" y="112606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7" name="矩形 286"/>
                <p:cNvSpPr/>
                <p:nvPr/>
              </p:nvSpPr>
              <p:spPr>
                <a:xfrm>
                  <a:off x="-6519393" y="12366109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9" name="矩形 288"/>
                <p:cNvSpPr/>
                <p:nvPr/>
              </p:nvSpPr>
              <p:spPr>
                <a:xfrm>
                  <a:off x="-6519393" y="10128513"/>
                  <a:ext cx="1105500" cy="11055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1" name="矩形 290"/>
                <p:cNvSpPr/>
                <p:nvPr/>
              </p:nvSpPr>
              <p:spPr>
                <a:xfrm>
                  <a:off x="-6519393" y="13445013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>
                  <a:off x="-6519393" y="11234013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>
                  <a:off x="-6519393" y="12339513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-6519393" y="10181704"/>
                  <a:ext cx="1105500" cy="110550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>
                  <a:off x="-6519393" y="9050159"/>
                  <a:ext cx="1105500" cy="11055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737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8" name="矩形 237"/>
              <p:cNvSpPr/>
              <p:nvPr/>
            </p:nvSpPr>
            <p:spPr>
              <a:xfrm>
                <a:off x="8971565" y="8809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8971565" y="7701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8971565" y="6593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8971565" y="5485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8971565" y="437747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8971565" y="3269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8971565" y="2161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8971565" y="1053475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8971565" y="1026819"/>
                <a:ext cx="1105500" cy="1108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8971565" y="3242819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8971565" y="2134819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8971565" y="1080130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8971565" y="-54525"/>
                <a:ext cx="1105500" cy="1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3" name="矩形 342"/>
            <p:cNvSpPr/>
            <p:nvPr/>
          </p:nvSpPr>
          <p:spPr>
            <a:xfrm>
              <a:off x="9061454" y="2440078"/>
              <a:ext cx="7473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zh-CN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4" name="矩形 343"/>
            <p:cNvSpPr/>
            <p:nvPr/>
          </p:nvSpPr>
          <p:spPr>
            <a:xfrm>
              <a:off x="10663854" y="795042"/>
              <a:ext cx="7473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</a:t>
              </a:r>
              <a:r>
                <a:rPr lang="en-US" altLang="zh-CN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43255" y="1009355"/>
              <a:ext cx="103409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endPara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10543750" y="2618979"/>
              <a:ext cx="103409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</a:t>
              </a:r>
              <a:endParaRPr lang="zh-CN" alt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矩形 347"/>
              <p:cNvSpPr/>
              <p:nvPr/>
            </p:nvSpPr>
            <p:spPr>
              <a:xfrm>
                <a:off x="1357911" y="4124983"/>
                <a:ext cx="141910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8" name="矩形 3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11" y="4124983"/>
                <a:ext cx="1419106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矩形 348"/>
              <p:cNvSpPr/>
              <p:nvPr/>
            </p:nvSpPr>
            <p:spPr>
              <a:xfrm>
                <a:off x="5345982" y="4059324"/>
                <a:ext cx="1462708" cy="9889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9" name="矩形 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982" y="4059324"/>
                <a:ext cx="1462708" cy="9889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矩形 349"/>
              <p:cNvSpPr/>
              <p:nvPr/>
            </p:nvSpPr>
            <p:spPr>
              <a:xfrm>
                <a:off x="9348387" y="4059324"/>
                <a:ext cx="1440266" cy="9889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0" name="矩形 3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387" y="4059324"/>
                <a:ext cx="1440266" cy="988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组合 287"/>
          <p:cNvGrpSpPr>
            <a:grpSpLocks/>
          </p:cNvGrpSpPr>
          <p:nvPr/>
        </p:nvGrpSpPr>
        <p:grpSpPr>
          <a:xfrm>
            <a:off x="267464" y="5271553"/>
            <a:ext cx="3600000" cy="3600000"/>
            <a:chOff x="127565" y="-54525"/>
            <a:chExt cx="9949500" cy="9972000"/>
          </a:xfrm>
          <a:solidFill>
            <a:schemeClr val="bg1"/>
          </a:solidFill>
        </p:grpSpPr>
        <p:grpSp>
          <p:nvGrpSpPr>
            <p:cNvPr id="290" name="组合 289"/>
            <p:cNvGrpSpPr/>
            <p:nvPr/>
          </p:nvGrpSpPr>
          <p:grpSpPr>
            <a:xfrm>
              <a:off x="127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388" name="矩形 387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矩形 388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矩形 389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矩形 391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矩形 392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矩形 393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矩形 394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矩形 396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矩形 397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矩形 399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矩形 401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49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352" name="矩形 351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矩形 353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矩形 354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矩形 372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矩形 377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矩形 381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3" name="矩形 332"/>
            <p:cNvSpPr/>
            <p:nvPr/>
          </p:nvSpPr>
          <p:spPr>
            <a:xfrm>
              <a:off x="8971565" y="880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8971565" y="770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8971565" y="659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8971565" y="5485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8971565" y="4377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>
              <a:off x="8971565" y="326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8971565" y="216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>
              <a:off x="8971565" y="105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1" name="矩形 350"/>
            <p:cNvSpPr/>
            <p:nvPr/>
          </p:nvSpPr>
          <p:spPr>
            <a:xfrm>
              <a:off x="8971565" y="-5452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4" name="组合 423"/>
          <p:cNvGrpSpPr>
            <a:grpSpLocks/>
          </p:cNvGrpSpPr>
          <p:nvPr/>
        </p:nvGrpSpPr>
        <p:grpSpPr>
          <a:xfrm>
            <a:off x="8268520" y="5281176"/>
            <a:ext cx="3600000" cy="3600000"/>
            <a:chOff x="127565" y="-54525"/>
            <a:chExt cx="9949500" cy="9972000"/>
          </a:xfrm>
          <a:solidFill>
            <a:schemeClr val="bg1"/>
          </a:solidFill>
        </p:grpSpPr>
        <p:grpSp>
          <p:nvGrpSpPr>
            <p:cNvPr id="425" name="组合 424"/>
            <p:cNvGrpSpPr/>
            <p:nvPr/>
          </p:nvGrpSpPr>
          <p:grpSpPr>
            <a:xfrm>
              <a:off x="127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481" name="矩形 480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矩形 487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矩形 488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矩形 489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矩形 490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矩形 491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矩形 492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4" name="矩形 493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5" name="矩形 494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6" name="矩形 495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7" name="矩形 496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8" name="矩形 497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矩形 498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矩形 499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矩形 500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矩形 501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矩形 502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矩形 503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5" name="矩形 504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6" name="矩形 505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7" name="矩形 506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矩形 507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9" name="矩形 508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0" name="矩形 509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1" name="矩形 510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2" name="矩形 511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3" name="矩形 512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" name="矩形 514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矩形 515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4549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440" name="矩形 439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矩形 452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矩形 454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矩形 455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矩形 456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矩形 458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矩形 459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矩形 468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矩形 470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矩形 471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矩形 472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矩形 473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矩形 474"/>
              <p:cNvSpPr/>
              <p:nvPr/>
            </p:nvSpPr>
            <p:spPr>
              <a:xfrm>
                <a:off x="-6519393" y="10128513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矩形 475"/>
              <p:cNvSpPr/>
              <p:nvPr/>
            </p:nvSpPr>
            <p:spPr>
              <a:xfrm>
                <a:off x="-6519393" y="13445013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矩形 476"/>
              <p:cNvSpPr/>
              <p:nvPr/>
            </p:nvSpPr>
            <p:spPr>
              <a:xfrm>
                <a:off x="-6519393" y="11234013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矩形 477"/>
              <p:cNvSpPr/>
              <p:nvPr/>
            </p:nvSpPr>
            <p:spPr>
              <a:xfrm>
                <a:off x="-6519393" y="12339513"/>
                <a:ext cx="1105500" cy="11055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矩形 478"/>
              <p:cNvSpPr/>
              <p:nvPr/>
            </p:nvSpPr>
            <p:spPr>
              <a:xfrm>
                <a:off x="-6519393" y="10181704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-6519393" y="905015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7" name="矩形 426"/>
            <p:cNvSpPr/>
            <p:nvPr/>
          </p:nvSpPr>
          <p:spPr>
            <a:xfrm>
              <a:off x="8971565" y="880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矩形 427"/>
            <p:cNvSpPr/>
            <p:nvPr/>
          </p:nvSpPr>
          <p:spPr>
            <a:xfrm>
              <a:off x="8971565" y="770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矩形 428"/>
            <p:cNvSpPr/>
            <p:nvPr/>
          </p:nvSpPr>
          <p:spPr>
            <a:xfrm>
              <a:off x="8971565" y="659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矩形 429"/>
            <p:cNvSpPr/>
            <p:nvPr/>
          </p:nvSpPr>
          <p:spPr>
            <a:xfrm>
              <a:off x="8971565" y="5485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8971565" y="4377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8971565" y="326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矩形 432"/>
            <p:cNvSpPr/>
            <p:nvPr/>
          </p:nvSpPr>
          <p:spPr>
            <a:xfrm>
              <a:off x="8971565" y="2161475"/>
              <a:ext cx="1105500" cy="1108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8971565" y="1053475"/>
              <a:ext cx="1105500" cy="1108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矩形 434"/>
            <p:cNvSpPr/>
            <p:nvPr/>
          </p:nvSpPr>
          <p:spPr>
            <a:xfrm>
              <a:off x="8971565" y="1026819"/>
              <a:ext cx="1105500" cy="1108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8971565" y="3242819"/>
              <a:ext cx="1105500" cy="1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/>
            <p:cNvSpPr/>
            <p:nvPr/>
          </p:nvSpPr>
          <p:spPr>
            <a:xfrm>
              <a:off x="8971565" y="2134819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/>
            <p:cNvSpPr/>
            <p:nvPr/>
          </p:nvSpPr>
          <p:spPr>
            <a:xfrm>
              <a:off x="8971565" y="1080130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/>
            <p:cNvSpPr/>
            <p:nvPr/>
          </p:nvSpPr>
          <p:spPr>
            <a:xfrm>
              <a:off x="8971565" y="-5452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矩形 516"/>
              <p:cNvSpPr/>
              <p:nvPr/>
            </p:nvSpPr>
            <p:spPr>
              <a:xfrm>
                <a:off x="1392921" y="9094793"/>
                <a:ext cx="134908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17" name="矩形 5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21" y="9094793"/>
                <a:ext cx="1349087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8" name="矩形 517"/>
              <p:cNvSpPr/>
              <p:nvPr/>
            </p:nvSpPr>
            <p:spPr>
              <a:xfrm>
                <a:off x="5380992" y="9029134"/>
                <a:ext cx="1392689" cy="9889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18" name="矩形 5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92" y="9029134"/>
                <a:ext cx="1392689" cy="9889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矩形 518"/>
              <p:cNvSpPr/>
              <p:nvPr/>
            </p:nvSpPr>
            <p:spPr>
              <a:xfrm>
                <a:off x="9383397" y="9029134"/>
                <a:ext cx="1370247" cy="98898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5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zh-CN" altLang="en-US" sz="5400" b="0" i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19" name="矩形 5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97" y="9029134"/>
                <a:ext cx="1370247" cy="9889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0" name="组合 519"/>
          <p:cNvGrpSpPr>
            <a:grpSpLocks/>
          </p:cNvGrpSpPr>
          <p:nvPr/>
        </p:nvGrpSpPr>
        <p:grpSpPr>
          <a:xfrm rot="5400000">
            <a:off x="4267464" y="5271553"/>
            <a:ext cx="3600000" cy="3600000"/>
            <a:chOff x="127565" y="-54525"/>
            <a:chExt cx="9949500" cy="9972000"/>
          </a:xfrm>
          <a:solidFill>
            <a:schemeClr val="bg1"/>
          </a:solidFill>
        </p:grpSpPr>
        <p:grpSp>
          <p:nvGrpSpPr>
            <p:cNvPr id="521" name="组合 520"/>
            <p:cNvGrpSpPr/>
            <p:nvPr/>
          </p:nvGrpSpPr>
          <p:grpSpPr>
            <a:xfrm>
              <a:off x="127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568" name="矩形 567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矩形 569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矩形 570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矩形 571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矩形 572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矩形 573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5" name="矩形 574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6" name="矩形 575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矩形 577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矩形 578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矩形 579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矩形 581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矩形 582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矩形 586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矩形 591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8" name="矩形 597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9" name="矩形 598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0" name="矩形 599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矩形 600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2" name="组合 521"/>
            <p:cNvGrpSpPr/>
            <p:nvPr/>
          </p:nvGrpSpPr>
          <p:grpSpPr>
            <a:xfrm>
              <a:off x="4549565" y="-54525"/>
              <a:ext cx="4422000" cy="9972000"/>
              <a:chOff x="-9835893" y="9049609"/>
              <a:chExt cx="4422000" cy="9949500"/>
            </a:xfrm>
            <a:grpFill/>
          </p:grpSpPr>
          <p:sp>
            <p:nvSpPr>
              <p:cNvPr id="532" name="矩形 531"/>
              <p:cNvSpPr/>
              <p:nvPr/>
            </p:nvSpPr>
            <p:spPr>
              <a:xfrm>
                <a:off x="-98358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" name="矩形 532"/>
              <p:cNvSpPr/>
              <p:nvPr/>
            </p:nvSpPr>
            <p:spPr>
              <a:xfrm>
                <a:off x="-9835893" y="15682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" name="矩形 533"/>
              <p:cNvSpPr/>
              <p:nvPr/>
            </p:nvSpPr>
            <p:spPr>
              <a:xfrm>
                <a:off x="-9835893" y="13471609"/>
                <a:ext cx="1105500" cy="110550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" name="矩形 534"/>
              <p:cNvSpPr/>
              <p:nvPr/>
            </p:nvSpPr>
            <p:spPr>
              <a:xfrm>
                <a:off x="-8730393" y="14577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矩形 535"/>
              <p:cNvSpPr/>
              <p:nvPr/>
            </p:nvSpPr>
            <p:spPr>
              <a:xfrm>
                <a:off x="-8730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-8730393" y="134716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-76248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-76248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矩形 539"/>
              <p:cNvSpPr/>
              <p:nvPr/>
            </p:nvSpPr>
            <p:spPr>
              <a:xfrm>
                <a:off x="-7624893" y="13471609"/>
                <a:ext cx="1105500" cy="11055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矩形 540"/>
              <p:cNvSpPr/>
              <p:nvPr/>
            </p:nvSpPr>
            <p:spPr>
              <a:xfrm>
                <a:off x="-6519393" y="14577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矩形 541"/>
              <p:cNvSpPr/>
              <p:nvPr/>
            </p:nvSpPr>
            <p:spPr>
              <a:xfrm>
                <a:off x="-6519393" y="15682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矩形 542"/>
              <p:cNvSpPr/>
              <p:nvPr/>
            </p:nvSpPr>
            <p:spPr>
              <a:xfrm>
                <a:off x="-6519393" y="13471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矩形 543"/>
              <p:cNvSpPr/>
              <p:nvPr/>
            </p:nvSpPr>
            <p:spPr>
              <a:xfrm>
                <a:off x="-9835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-9835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矩形 545"/>
              <p:cNvSpPr/>
              <p:nvPr/>
            </p:nvSpPr>
            <p:spPr>
              <a:xfrm>
                <a:off x="-8730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矩形 546"/>
              <p:cNvSpPr/>
              <p:nvPr/>
            </p:nvSpPr>
            <p:spPr>
              <a:xfrm>
                <a:off x="-8730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8" name="矩形 547"/>
              <p:cNvSpPr/>
              <p:nvPr/>
            </p:nvSpPr>
            <p:spPr>
              <a:xfrm>
                <a:off x="-76248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-76248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-6519393" y="17893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-6519393" y="16788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矩形 551"/>
              <p:cNvSpPr/>
              <p:nvPr/>
            </p:nvSpPr>
            <p:spPr>
              <a:xfrm>
                <a:off x="-9835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矩形 552"/>
              <p:cNvSpPr/>
              <p:nvPr/>
            </p:nvSpPr>
            <p:spPr>
              <a:xfrm>
                <a:off x="-9835893" y="112606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矩形 553"/>
              <p:cNvSpPr/>
              <p:nvPr/>
            </p:nvSpPr>
            <p:spPr>
              <a:xfrm>
                <a:off x="-98358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矩形 554"/>
              <p:cNvSpPr/>
              <p:nvPr/>
            </p:nvSpPr>
            <p:spPr>
              <a:xfrm>
                <a:off x="-9835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矩形 555"/>
              <p:cNvSpPr/>
              <p:nvPr/>
            </p:nvSpPr>
            <p:spPr>
              <a:xfrm>
                <a:off x="-8730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-8730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矩形 557"/>
              <p:cNvSpPr/>
              <p:nvPr/>
            </p:nvSpPr>
            <p:spPr>
              <a:xfrm>
                <a:off x="-8730393" y="12366109"/>
                <a:ext cx="1105500" cy="1105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矩形 558"/>
              <p:cNvSpPr/>
              <p:nvPr/>
            </p:nvSpPr>
            <p:spPr>
              <a:xfrm>
                <a:off x="-8730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矩形 559"/>
              <p:cNvSpPr/>
              <p:nvPr/>
            </p:nvSpPr>
            <p:spPr>
              <a:xfrm>
                <a:off x="-76248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矩形 560"/>
              <p:cNvSpPr/>
              <p:nvPr/>
            </p:nvSpPr>
            <p:spPr>
              <a:xfrm>
                <a:off x="-76248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矩形 561"/>
              <p:cNvSpPr/>
              <p:nvPr/>
            </p:nvSpPr>
            <p:spPr>
              <a:xfrm>
                <a:off x="-76248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矩形 562"/>
              <p:cNvSpPr/>
              <p:nvPr/>
            </p:nvSpPr>
            <p:spPr>
              <a:xfrm>
                <a:off x="-76248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矩形 563"/>
              <p:cNvSpPr/>
              <p:nvPr/>
            </p:nvSpPr>
            <p:spPr>
              <a:xfrm>
                <a:off x="-6519393" y="101551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矩形 564"/>
              <p:cNvSpPr/>
              <p:nvPr/>
            </p:nvSpPr>
            <p:spPr>
              <a:xfrm>
                <a:off x="-6519393" y="112606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矩形 565"/>
              <p:cNvSpPr/>
              <p:nvPr/>
            </p:nvSpPr>
            <p:spPr>
              <a:xfrm>
                <a:off x="-6519393" y="12366109"/>
                <a:ext cx="1105500" cy="11055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矩形 566"/>
              <p:cNvSpPr/>
              <p:nvPr/>
            </p:nvSpPr>
            <p:spPr>
              <a:xfrm>
                <a:off x="-6519393" y="9049609"/>
                <a:ext cx="1105500" cy="1105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37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3" name="矩形 522"/>
            <p:cNvSpPr/>
            <p:nvPr/>
          </p:nvSpPr>
          <p:spPr>
            <a:xfrm>
              <a:off x="8971565" y="880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4" name="矩形 523"/>
            <p:cNvSpPr/>
            <p:nvPr/>
          </p:nvSpPr>
          <p:spPr>
            <a:xfrm>
              <a:off x="8971565" y="770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5" name="矩形 524"/>
            <p:cNvSpPr/>
            <p:nvPr/>
          </p:nvSpPr>
          <p:spPr>
            <a:xfrm>
              <a:off x="8971565" y="659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/>
            <p:cNvSpPr/>
            <p:nvPr/>
          </p:nvSpPr>
          <p:spPr>
            <a:xfrm>
              <a:off x="8971565" y="5485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矩形 526"/>
            <p:cNvSpPr/>
            <p:nvPr/>
          </p:nvSpPr>
          <p:spPr>
            <a:xfrm>
              <a:off x="8971565" y="4377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8" name="矩形 527"/>
            <p:cNvSpPr/>
            <p:nvPr/>
          </p:nvSpPr>
          <p:spPr>
            <a:xfrm>
              <a:off x="8971565" y="3269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9" name="矩形 528"/>
            <p:cNvSpPr/>
            <p:nvPr/>
          </p:nvSpPr>
          <p:spPr>
            <a:xfrm>
              <a:off x="8971565" y="2161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矩形 529"/>
            <p:cNvSpPr/>
            <p:nvPr/>
          </p:nvSpPr>
          <p:spPr>
            <a:xfrm>
              <a:off x="8971565" y="105347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矩形 530"/>
            <p:cNvSpPr/>
            <p:nvPr/>
          </p:nvSpPr>
          <p:spPr>
            <a:xfrm>
              <a:off x="8971565" y="-54525"/>
              <a:ext cx="1105500" cy="1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7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14</cp:revision>
  <dcterms:created xsi:type="dcterms:W3CDTF">2024-04-22T03:33:26Z</dcterms:created>
  <dcterms:modified xsi:type="dcterms:W3CDTF">2024-04-22T06:00:46Z</dcterms:modified>
</cp:coreProperties>
</file>