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4" autoAdjust="0"/>
  </p:normalViewPr>
  <p:slideViewPr>
    <p:cSldViewPr snapToGrid="0">
      <p:cViewPr>
        <p:scale>
          <a:sx n="75" d="100"/>
          <a:sy n="75" d="100"/>
        </p:scale>
        <p:origin x="19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0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>
            <a:grpSpLocks/>
          </p:cNvGrpSpPr>
          <p:nvPr/>
        </p:nvGrpSpPr>
        <p:grpSpPr>
          <a:xfrm>
            <a:off x="267464" y="301743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34" name="矩形 33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71" name="矩形 70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5" name="组合 234"/>
          <p:cNvGrpSpPr>
            <a:grpSpLocks/>
          </p:cNvGrpSpPr>
          <p:nvPr/>
        </p:nvGrpSpPr>
        <p:grpSpPr>
          <a:xfrm>
            <a:off x="8268520" y="311366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236" name="组合 235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296" name="矩形 295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253" name="矩形 252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-6519393" y="10128513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-6519393" y="13445013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-6519393" y="11234013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-6519393" y="12339513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-6519393" y="10181704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-6519393" y="905015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8971565" y="1026819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8971565" y="3242819"/>
              <a:ext cx="1105500" cy="1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8971565" y="2134819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971565" y="1080130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矩形 347"/>
              <p:cNvSpPr/>
              <p:nvPr/>
            </p:nvSpPr>
            <p:spPr>
              <a:xfrm>
                <a:off x="1392921" y="4124983"/>
                <a:ext cx="134908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48" name="矩形 3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21" y="4124983"/>
                <a:ext cx="1349087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矩形 348"/>
              <p:cNvSpPr/>
              <p:nvPr/>
            </p:nvSpPr>
            <p:spPr>
              <a:xfrm>
                <a:off x="5380992" y="4059324"/>
                <a:ext cx="1392689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49" name="矩形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92" y="4059324"/>
                <a:ext cx="1392689" cy="9889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矩形 349"/>
              <p:cNvSpPr/>
              <p:nvPr/>
            </p:nvSpPr>
            <p:spPr>
              <a:xfrm>
                <a:off x="9383397" y="4059324"/>
                <a:ext cx="1370247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50" name="矩形 3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97" y="4059324"/>
                <a:ext cx="1370247" cy="988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6" name="组合 355"/>
          <p:cNvGrpSpPr>
            <a:grpSpLocks/>
          </p:cNvGrpSpPr>
          <p:nvPr/>
        </p:nvGrpSpPr>
        <p:grpSpPr>
          <a:xfrm rot="5400000">
            <a:off x="4267464" y="301743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357" name="组合 356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404" name="矩形 403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8" name="组合 357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368" name="矩形 367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9" name="矩形 358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矩形 365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2024-04-22T03:33:26Z</dcterms:created>
  <dcterms:modified xsi:type="dcterms:W3CDTF">2024-04-22T06:00:17Z</dcterms:modified>
</cp:coreProperties>
</file>