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350" y="-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DD6D4-6F2D-4312-8AD4-98CB63863C02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4DD29-5E03-496B-A433-A909280B6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414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4DD29-5E03-496B-A433-A909280B6A7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60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DC52-3216-49BF-A60C-746187E5655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BBBF-9ED7-4EAC-9214-DD3E84635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7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DC52-3216-49BF-A60C-746187E5655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BBBF-9ED7-4EAC-9214-DD3E84635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57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DC52-3216-49BF-A60C-746187E5655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BBBF-9ED7-4EAC-9214-DD3E84635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6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DC52-3216-49BF-A60C-746187E5655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BBBF-9ED7-4EAC-9214-DD3E84635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99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DC52-3216-49BF-A60C-746187E5655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BBBF-9ED7-4EAC-9214-DD3E84635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37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DC52-3216-49BF-A60C-746187E5655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BBBF-9ED7-4EAC-9214-DD3E84635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71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DC52-3216-49BF-A60C-746187E5655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BBBF-9ED7-4EAC-9214-DD3E84635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11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DC52-3216-49BF-A60C-746187E5655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BBBF-9ED7-4EAC-9214-DD3E84635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17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DC52-3216-49BF-A60C-746187E5655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BBBF-9ED7-4EAC-9214-DD3E84635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24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DC52-3216-49BF-A60C-746187E5655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BBBF-9ED7-4EAC-9214-DD3E84635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61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DC52-3216-49BF-A60C-746187E5655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BBBF-9ED7-4EAC-9214-DD3E84635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87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7DC52-3216-49BF-A60C-746187E5655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3BBBF-9ED7-4EAC-9214-DD3E84635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5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369" y="3164519"/>
            <a:ext cx="1548000" cy="2062800"/>
          </a:xfrm>
          <a:prstGeom prst="rect">
            <a:avLst/>
          </a:prstGeom>
        </p:spPr>
      </p:pic>
      <p:grpSp>
        <p:nvGrpSpPr>
          <p:cNvPr id="47" name="组合 46"/>
          <p:cNvGrpSpPr/>
          <p:nvPr/>
        </p:nvGrpSpPr>
        <p:grpSpPr>
          <a:xfrm>
            <a:off x="1778169" y="1016505"/>
            <a:ext cx="7915317" cy="4314027"/>
            <a:chOff x="1778169" y="1016505"/>
            <a:chExt cx="7915317" cy="431402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0341" y="1099457"/>
              <a:ext cx="1825785" cy="2063931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96126" y="1099457"/>
              <a:ext cx="1821447" cy="2063931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70341" y="3164519"/>
              <a:ext cx="1891393" cy="2062800"/>
            </a:xfrm>
            <a:prstGeom prst="rect">
              <a:avLst/>
            </a:prstGeom>
          </p:spPr>
        </p:pic>
        <p:grpSp>
          <p:nvGrpSpPr>
            <p:cNvPr id="14" name="组合 13"/>
            <p:cNvGrpSpPr/>
            <p:nvPr/>
          </p:nvGrpSpPr>
          <p:grpSpPr>
            <a:xfrm>
              <a:off x="4091788" y="3163388"/>
              <a:ext cx="1825785" cy="2167144"/>
              <a:chOff x="3746953" y="3117668"/>
              <a:chExt cx="1825785" cy="2167144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6953" y="3117668"/>
                <a:ext cx="1825785" cy="2063931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6953" y="3222012"/>
                <a:ext cx="1825200" cy="2062800"/>
              </a:xfrm>
              <a:prstGeom prst="rect">
                <a:avLst/>
              </a:prstGeom>
            </p:spPr>
          </p:pic>
        </p:grpSp>
        <p:sp>
          <p:nvSpPr>
            <p:cNvPr id="35" name="矩形 34"/>
            <p:cNvSpPr/>
            <p:nvPr/>
          </p:nvSpPr>
          <p:spPr>
            <a:xfrm>
              <a:off x="1778169" y="1099457"/>
              <a:ext cx="473102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endParaRPr lang="zh-CN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7158" y="1100588"/>
              <a:ext cx="1546328" cy="20628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9158" y="1100588"/>
              <a:ext cx="1548000" cy="20628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5486" y="3164519"/>
              <a:ext cx="1548000" cy="2062800"/>
            </a:xfrm>
            <a:prstGeom prst="rect">
              <a:avLst/>
            </a:prstGeom>
          </p:spPr>
        </p:pic>
        <p:sp>
          <p:nvSpPr>
            <p:cNvPr id="36" name="矩形 35"/>
            <p:cNvSpPr/>
            <p:nvPr/>
          </p:nvSpPr>
          <p:spPr>
            <a:xfrm>
              <a:off x="6135570" y="1099457"/>
              <a:ext cx="463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  <a:endParaRPr lang="zh-CN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227647" y="1016505"/>
              <a:ext cx="367408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b="0" cap="none" spc="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zh-CN" altLang="en-US" sz="2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064683" y="1016505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0" cap="none" spc="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zh-CN" altLang="en-US" sz="2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257999" y="3079882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0" cap="none" spc="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zh-CN" altLang="en-US" sz="2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064682" y="3079882"/>
              <a:ext cx="36740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0" cap="none" spc="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zh-CN" altLang="en-US" sz="2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595113" y="1016505"/>
              <a:ext cx="367408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b="0" cap="none" spc="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zh-CN" altLang="en-US" sz="2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133144" y="1016505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0" cap="none" spc="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zh-CN" altLang="en-US" sz="2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8136442" y="3079882"/>
              <a:ext cx="36740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0" cap="none" spc="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zh-CN" altLang="en-US" sz="2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595113" y="3079882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0" cap="none" spc="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zh-CN" altLang="en-US" sz="2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51" name="图片 50"/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486" y="3186744"/>
            <a:ext cx="1548000" cy="2062800"/>
          </a:xfrm>
          <a:prstGeom prst="rect">
            <a:avLst/>
          </a:prstGeom>
        </p:spPr>
      </p:pic>
      <p:pic>
        <p:nvPicPr>
          <p:cNvPr id="24" name="图片 23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090" y="5271769"/>
            <a:ext cx="6410960" cy="3448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1766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11</Words>
  <Application>Microsoft Office PowerPoint</Application>
  <PresentationFormat>宽屏</PresentationFormat>
  <Paragraphs>11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35</cp:revision>
  <dcterms:created xsi:type="dcterms:W3CDTF">2024-04-14T09:07:09Z</dcterms:created>
  <dcterms:modified xsi:type="dcterms:W3CDTF">2024-04-24T03:42:06Z</dcterms:modified>
</cp:coreProperties>
</file>