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6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A31A-FA20-4E71-A58A-66AF5C5FB62E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918A-37A5-4CF5-A5E2-922E1149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3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A31A-FA20-4E71-A58A-66AF5C5FB62E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918A-37A5-4CF5-A5E2-922E1149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01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A31A-FA20-4E71-A58A-66AF5C5FB62E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918A-37A5-4CF5-A5E2-922E1149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94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A31A-FA20-4E71-A58A-66AF5C5FB62E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918A-37A5-4CF5-A5E2-922E1149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19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A31A-FA20-4E71-A58A-66AF5C5FB62E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918A-37A5-4CF5-A5E2-922E1149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3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A31A-FA20-4E71-A58A-66AF5C5FB62E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918A-37A5-4CF5-A5E2-922E1149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67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A31A-FA20-4E71-A58A-66AF5C5FB62E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918A-37A5-4CF5-A5E2-922E1149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0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A31A-FA20-4E71-A58A-66AF5C5FB62E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918A-37A5-4CF5-A5E2-922E1149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3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A31A-FA20-4E71-A58A-66AF5C5FB62E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918A-37A5-4CF5-A5E2-922E1149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15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A31A-FA20-4E71-A58A-66AF5C5FB62E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918A-37A5-4CF5-A5E2-922E1149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44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A31A-FA20-4E71-A58A-66AF5C5FB62E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918A-37A5-4CF5-A5E2-922E1149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03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3A31A-FA20-4E71-A58A-66AF5C5FB62E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3918A-37A5-4CF5-A5E2-922E1149B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8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16000" y="327985"/>
            <a:ext cx="10406743" cy="2952750"/>
          </a:xfrm>
          <a:prstGeom prst="rect">
            <a:avLst/>
          </a:prstGeom>
          <a:solidFill>
            <a:schemeClr val="bg1"/>
          </a:solidFill>
          <a:ln w="254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40" y="776974"/>
            <a:ext cx="1563402" cy="178884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3515723" y="686407"/>
            <a:ext cx="1170578" cy="1788845"/>
            <a:chOff x="3147422" y="-86626"/>
            <a:chExt cx="1466249" cy="2030932"/>
          </a:xfrm>
        </p:grpSpPr>
        <p:sp>
          <p:nvSpPr>
            <p:cNvPr id="12" name="矩形 11"/>
            <p:cNvSpPr/>
            <p:nvPr/>
          </p:nvSpPr>
          <p:spPr>
            <a:xfrm>
              <a:off x="3147422" y="-86626"/>
              <a:ext cx="1232034" cy="18384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261321" y="9627"/>
              <a:ext cx="1232034" cy="183842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381637" y="105880"/>
              <a:ext cx="1232034" cy="183842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右箭头 20"/>
          <p:cNvSpPr/>
          <p:nvPr/>
        </p:nvSpPr>
        <p:spPr>
          <a:xfrm>
            <a:off x="2872980" y="1435100"/>
            <a:ext cx="51574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646324" y="2519891"/>
            <a:ext cx="11129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RGB Filter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4895386" y="1435100"/>
            <a:ext cx="51574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/>
          <p:cNvSpPr/>
          <p:nvPr/>
        </p:nvSpPr>
        <p:spPr>
          <a:xfrm>
            <a:off x="6000183" y="2624794"/>
            <a:ext cx="253274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SURF key point detection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1275813" y="2565819"/>
            <a:ext cx="1284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figure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41729" y="656237"/>
            <a:ext cx="3289851" cy="1984755"/>
          </a:xfrm>
          <a:prstGeom prst="rect">
            <a:avLst/>
          </a:prstGeom>
          <a:solidFill>
            <a:schemeClr val="bg1"/>
          </a:solidFill>
          <a:ln w="254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797" y="637345"/>
            <a:ext cx="1719360" cy="2149200"/>
          </a:xfrm>
          <a:prstGeom prst="rect">
            <a:avLst/>
          </a:prstGeom>
        </p:spPr>
      </p:pic>
      <p:pic>
        <p:nvPicPr>
          <p:cNvPr id="314" name="图片 3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701" y="776974"/>
            <a:ext cx="1563402" cy="1788845"/>
          </a:xfrm>
          <a:prstGeom prst="rect">
            <a:avLst/>
          </a:prstGeom>
        </p:spPr>
      </p:pic>
      <p:cxnSp>
        <p:nvCxnSpPr>
          <p:cNvPr id="316" name="直接连接符 315"/>
          <p:cNvCxnSpPr/>
          <p:nvPr/>
        </p:nvCxnSpPr>
        <p:spPr>
          <a:xfrm flipV="1">
            <a:off x="6416040" y="1580830"/>
            <a:ext cx="1517437" cy="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/>
          <p:nvPr/>
        </p:nvCxnSpPr>
        <p:spPr>
          <a:xfrm flipV="1">
            <a:off x="6291263" y="1557338"/>
            <a:ext cx="1552575" cy="2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/>
          <p:nvPr/>
        </p:nvCxnSpPr>
        <p:spPr>
          <a:xfrm flipV="1">
            <a:off x="6279467" y="1526381"/>
            <a:ext cx="1569133" cy="31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/>
          <p:nvPr/>
        </p:nvCxnSpPr>
        <p:spPr>
          <a:xfrm flipV="1">
            <a:off x="6291263" y="1550668"/>
            <a:ext cx="1602248" cy="1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V="1">
            <a:off x="6362610" y="1408025"/>
            <a:ext cx="1603921" cy="10360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/>
          <p:nvPr/>
        </p:nvCxnSpPr>
        <p:spPr>
          <a:xfrm flipV="1">
            <a:off x="6379369" y="1438982"/>
            <a:ext cx="1604962" cy="873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/>
          <p:nvPr/>
        </p:nvCxnSpPr>
        <p:spPr>
          <a:xfrm flipV="1">
            <a:off x="6391275" y="1574717"/>
            <a:ext cx="1618613" cy="55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/>
          <p:nvPr/>
        </p:nvCxnSpPr>
        <p:spPr>
          <a:xfrm flipV="1">
            <a:off x="6391275" y="1550668"/>
            <a:ext cx="1618613" cy="659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 flipV="1">
            <a:off x="6273463" y="1778794"/>
            <a:ext cx="1581202" cy="357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 flipV="1">
            <a:off x="6279467" y="1740708"/>
            <a:ext cx="1564371" cy="642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/>
          <p:nvPr/>
        </p:nvCxnSpPr>
        <p:spPr>
          <a:xfrm flipV="1">
            <a:off x="6379369" y="1657895"/>
            <a:ext cx="1587162" cy="69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/>
          <p:nvPr/>
        </p:nvCxnSpPr>
        <p:spPr>
          <a:xfrm flipV="1">
            <a:off x="6416040" y="1723867"/>
            <a:ext cx="1593848" cy="46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/>
          <p:cNvCxnSpPr/>
          <p:nvPr/>
        </p:nvCxnSpPr>
        <p:spPr>
          <a:xfrm flipV="1">
            <a:off x="6416040" y="1804360"/>
            <a:ext cx="1558399" cy="3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连接符 345"/>
          <p:cNvCxnSpPr/>
          <p:nvPr/>
        </p:nvCxnSpPr>
        <p:spPr>
          <a:xfrm flipV="1">
            <a:off x="6391275" y="1783556"/>
            <a:ext cx="1618613" cy="73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/>
          <p:nvPr/>
        </p:nvCxnSpPr>
        <p:spPr>
          <a:xfrm flipV="1">
            <a:off x="6379369" y="2045494"/>
            <a:ext cx="1595070" cy="1769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/>
          <p:nvPr/>
        </p:nvCxnSpPr>
        <p:spPr>
          <a:xfrm>
            <a:off x="6391275" y="1977373"/>
            <a:ext cx="161861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/>
          <p:nvPr/>
        </p:nvCxnSpPr>
        <p:spPr>
          <a:xfrm flipV="1">
            <a:off x="6941344" y="2305693"/>
            <a:ext cx="1631156" cy="1517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/>
          <p:nvPr/>
        </p:nvCxnSpPr>
        <p:spPr>
          <a:xfrm flipV="1">
            <a:off x="6967538" y="2326481"/>
            <a:ext cx="1645443" cy="136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/>
          <p:cNvCxnSpPr/>
          <p:nvPr/>
        </p:nvCxnSpPr>
        <p:spPr>
          <a:xfrm flipV="1">
            <a:off x="6291263" y="2006112"/>
            <a:ext cx="1531027" cy="13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/>
          <p:nvPr/>
        </p:nvCxnSpPr>
        <p:spPr>
          <a:xfrm flipV="1">
            <a:off x="6291263" y="2021623"/>
            <a:ext cx="1552575" cy="21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/>
          <p:cNvCxnSpPr/>
          <p:nvPr/>
        </p:nvCxnSpPr>
        <p:spPr>
          <a:xfrm flipV="1">
            <a:off x="6391275" y="1903047"/>
            <a:ext cx="1618613" cy="222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1" name="图片 3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5545" y="643050"/>
            <a:ext cx="1825785" cy="2063931"/>
          </a:xfrm>
          <a:prstGeom prst="rect">
            <a:avLst/>
          </a:prstGeom>
        </p:spPr>
      </p:pic>
      <p:pic>
        <p:nvPicPr>
          <p:cNvPr id="362" name="图片 36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545" y="747394"/>
            <a:ext cx="1825200" cy="2062800"/>
          </a:xfrm>
          <a:prstGeom prst="rect">
            <a:avLst/>
          </a:prstGeom>
        </p:spPr>
      </p:pic>
      <p:sp>
        <p:nvSpPr>
          <p:cNvPr id="363" name="右箭头 362"/>
          <p:cNvSpPr/>
          <p:nvPr/>
        </p:nvSpPr>
        <p:spPr>
          <a:xfrm>
            <a:off x="8911380" y="1499560"/>
            <a:ext cx="51574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 363"/>
          <p:cNvSpPr/>
          <p:nvPr/>
        </p:nvSpPr>
        <p:spPr>
          <a:xfrm>
            <a:off x="9996887" y="2704557"/>
            <a:ext cx="76251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65100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11</cp:revision>
  <dcterms:created xsi:type="dcterms:W3CDTF">2024-04-22T06:14:36Z</dcterms:created>
  <dcterms:modified xsi:type="dcterms:W3CDTF">2024-04-22T07:39:38Z</dcterms:modified>
</cp:coreProperties>
</file>