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enior4\UESTC4006PIndividualProject\FINALREPORT\5flo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enior4\UESTC4006PIndividualProject\FINALREPORT\5flo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enior4\UESTC4006PIndividualProject\FINALREPORT\5flo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Sheet1!$H$2:$H$4</c:f>
              <c:strCache>
                <c:ptCount val="3"/>
                <c:pt idx="0">
                  <c:v>SD-CSNN (GPU)</c:v>
                </c:pt>
                <c:pt idx="1">
                  <c:v>SD-CSNN (OpenMv)</c:v>
                </c:pt>
                <c:pt idx="2">
                  <c:v>YOLOv5 (GPU)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0.94799999999999995</c:v>
                </c:pt>
                <c:pt idx="1">
                  <c:v>0.82499999999999996</c:v>
                </c:pt>
                <c:pt idx="2">
                  <c:v>0.96499999999999997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975616"/>
        <c:axId val="-16975072"/>
      </c:barChart>
      <c:catAx>
        <c:axId val="-16975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975072"/>
        <c:crosses val="autoZero"/>
        <c:auto val="1"/>
        <c:lblAlgn val="ctr"/>
        <c:lblOffset val="100"/>
        <c:noMultiLvlLbl val="0"/>
      </c:catAx>
      <c:valAx>
        <c:axId val="-16975072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697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Sheet1!$J$1</c:f>
              <c:strCache>
                <c:ptCount val="1"/>
                <c:pt idx="0">
                  <c:v>Fps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Sheet1!$H$2:$H$4</c:f>
              <c:strCache>
                <c:ptCount val="3"/>
                <c:pt idx="0">
                  <c:v>SD-CSNN (GPU)</c:v>
                </c:pt>
                <c:pt idx="1">
                  <c:v>SD-CSNN (OpenMv)</c:v>
                </c:pt>
                <c:pt idx="2">
                  <c:v>YOLOv5 (GPU)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64</c:v>
                </c:pt>
                <c:pt idx="1">
                  <c:v>14.8</c:v>
                </c:pt>
                <c:pt idx="2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07192544"/>
        <c:axId val="-1907199616"/>
      </c:barChart>
      <c:catAx>
        <c:axId val="-1907192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07199616"/>
        <c:crosses val="autoZero"/>
        <c:auto val="1"/>
        <c:lblAlgn val="ctr"/>
        <c:lblOffset val="100"/>
        <c:noMultiLvlLbl val="0"/>
      </c:catAx>
      <c:valAx>
        <c:axId val="-190719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0719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Parameter/bytes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9017350930541835"/>
          <c:y val="2.7861042899116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SD-CSNN (GPU)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4.40488692103471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87290501707095"/>
                      <c:h val="0.11710998325359805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Sheet1!$I$1:$K$1</c15:sqref>
                  </c15:fullRef>
                </c:ext>
              </c:extLst>
              <c:f>Sheet1!$K$1</c:f>
              <c:strCache>
                <c:ptCount val="1"/>
                <c:pt idx="0">
                  <c:v>Parameter/bytes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Sheet1!$I$2:$K$2</c15:sqref>
                  </c15:fullRef>
                </c:ext>
              </c:extLst>
              <c:f>Sheet1!$K$2</c:f>
              <c:numCache>
                <c:formatCode>General</c:formatCode>
                <c:ptCount val="1"/>
                <c:pt idx="0" formatCode="#,##0">
                  <c:v>6540424</c:v>
                </c:pt>
              </c:numCache>
            </c:numRef>
          </c:val>
        </c:ser>
        <c:ser>
          <c:idx val="1"/>
          <c:order val="1"/>
          <c:tx>
            <c:strRef>
              <c:f>Sheet1!$H$3</c:f>
              <c:strCache>
                <c:ptCount val="1"/>
                <c:pt idx="0">
                  <c:v>SD-CSNN (OpenMv)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Sheet1!$I$1:$K$1</c15:sqref>
                  </c15:fullRef>
                </c:ext>
              </c:extLst>
              <c:f>Sheet1!$K$1</c:f>
              <c:strCache>
                <c:ptCount val="1"/>
                <c:pt idx="0">
                  <c:v>Parameter/bytes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Sheet1!$I$3:$K$3</c15:sqref>
                  </c15:fullRef>
                </c:ext>
              </c:extLst>
              <c:f>Sheet1!$K$3</c:f>
              <c:numCache>
                <c:formatCode>General</c:formatCode>
                <c:ptCount val="1"/>
                <c:pt idx="0" formatCode="#,##0">
                  <c:v>250880</c:v>
                </c:pt>
              </c:numCache>
            </c:numRef>
          </c:val>
        </c:ser>
        <c:ser>
          <c:idx val="2"/>
          <c:order val="2"/>
          <c:tx>
            <c:strRef>
              <c:f>Sheet1!$H$4</c:f>
              <c:strCache>
                <c:ptCount val="1"/>
                <c:pt idx="0">
                  <c:v>YOLOv5 (GPU)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3.280608650695625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415933926264639"/>
                      <c:h val="0.1123374133673916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Sheet1!$I$1:$K$1</c15:sqref>
                  </c15:fullRef>
                </c:ext>
              </c:extLst>
              <c:f>Sheet1!$K$1</c:f>
              <c:strCache>
                <c:ptCount val="1"/>
                <c:pt idx="0">
                  <c:v>Parameter/bytes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Sheet1!$I$4:$K$4</c15:sqref>
                  </c15:fullRef>
                </c:ext>
              </c:extLst>
              <c:f>Sheet1!$K$4</c:f>
              <c:numCache>
                <c:formatCode>General</c:formatCode>
                <c:ptCount val="1"/>
                <c:pt idx="0" formatCode="#,##0">
                  <c:v>28083652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8608752"/>
        <c:axId val="-88608208"/>
      </c:barChart>
      <c:catAx>
        <c:axId val="-88608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88608208"/>
        <c:crosses val="autoZero"/>
        <c:auto val="1"/>
        <c:lblAlgn val="ctr"/>
        <c:lblOffset val="100"/>
        <c:noMultiLvlLbl val="0"/>
      </c:catAx>
      <c:valAx>
        <c:axId val="-8860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860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11D-03E5-4161-8A07-8641330E863E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8850-E273-412F-8C2F-F726F7266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1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11D-03E5-4161-8A07-8641330E863E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8850-E273-412F-8C2F-F726F7266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0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11D-03E5-4161-8A07-8641330E863E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8850-E273-412F-8C2F-F726F7266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0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11D-03E5-4161-8A07-8641330E863E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8850-E273-412F-8C2F-F726F7266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2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11D-03E5-4161-8A07-8641330E863E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8850-E273-412F-8C2F-F726F7266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5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11D-03E5-4161-8A07-8641330E863E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8850-E273-412F-8C2F-F726F7266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8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11D-03E5-4161-8A07-8641330E863E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8850-E273-412F-8C2F-F726F7266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9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11D-03E5-4161-8A07-8641330E863E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8850-E273-412F-8C2F-F726F7266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3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11D-03E5-4161-8A07-8641330E863E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8850-E273-412F-8C2F-F726F7266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8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11D-03E5-4161-8A07-8641330E863E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8850-E273-412F-8C2F-F726F7266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3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11D-03E5-4161-8A07-8641330E863E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8850-E273-412F-8C2F-F726F7266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4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FB11D-03E5-4161-8A07-8641330E863E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8850-E273-412F-8C2F-F726F7266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1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667517" y="1717775"/>
            <a:ext cx="6371709" cy="2760595"/>
            <a:chOff x="2667517" y="1717775"/>
            <a:chExt cx="6371709" cy="2760595"/>
          </a:xfrm>
        </p:grpSpPr>
        <p:graphicFrame>
          <p:nvGraphicFramePr>
            <p:cNvPr id="5" name="图表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97433481"/>
                </p:ext>
              </p:extLst>
            </p:nvPr>
          </p:nvGraphicFramePr>
          <p:xfrm>
            <a:off x="2667517" y="1717775"/>
            <a:ext cx="1853932" cy="27605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图表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02233420"/>
                </p:ext>
              </p:extLst>
            </p:nvPr>
          </p:nvGraphicFramePr>
          <p:xfrm>
            <a:off x="4521450" y="1717776"/>
            <a:ext cx="1946155" cy="27605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图表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1024641"/>
                </p:ext>
              </p:extLst>
            </p:nvPr>
          </p:nvGraphicFramePr>
          <p:xfrm>
            <a:off x="6467606" y="1717777"/>
            <a:ext cx="2571620" cy="27605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719" y="4478368"/>
            <a:ext cx="1965304" cy="6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0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</cp:revision>
  <dcterms:created xsi:type="dcterms:W3CDTF">2024-04-18T02:52:36Z</dcterms:created>
  <dcterms:modified xsi:type="dcterms:W3CDTF">2024-04-18T07:28:46Z</dcterms:modified>
</cp:coreProperties>
</file>