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94.png"/><Relationship Id="rId18" Type="http://schemas.openxmlformats.org/officeDocument/2006/relationships/image" Target="../media/image195.png"/><Relationship Id="rId19" Type="http://schemas.openxmlformats.org/officeDocument/2006/relationships/image" Target="../media/image196.png"/><Relationship Id="rId20" Type="http://schemas.openxmlformats.org/officeDocument/2006/relationships/image" Target="../media/image197.png"/><Relationship Id="rId21" Type="http://schemas.openxmlformats.org/officeDocument/2006/relationships/image" Target="../media/image19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image" Target="../media/image212.png"/><Relationship Id="rId16" Type="http://schemas.openxmlformats.org/officeDocument/2006/relationships/image" Target="../media/image213.png"/><Relationship Id="rId17" Type="http://schemas.openxmlformats.org/officeDocument/2006/relationships/image" Target="../media/image214.png"/><Relationship Id="rId18" Type="http://schemas.openxmlformats.org/officeDocument/2006/relationships/image" Target="../media/image215.png"/><Relationship Id="rId19" Type="http://schemas.openxmlformats.org/officeDocument/2006/relationships/image" Target="../media/image216.png"/><Relationship Id="rId20" Type="http://schemas.openxmlformats.org/officeDocument/2006/relationships/image" Target="../media/image217.png"/><Relationship Id="rId21" Type="http://schemas.openxmlformats.org/officeDocument/2006/relationships/image" Target="../media/image218.png"/><Relationship Id="rId22" Type="http://schemas.openxmlformats.org/officeDocument/2006/relationships/image" Target="../media/image219.png"/><Relationship Id="rId23" Type="http://schemas.openxmlformats.org/officeDocument/2006/relationships/image" Target="../media/image220.png"/><Relationship Id="rId24" Type="http://schemas.openxmlformats.org/officeDocument/2006/relationships/image" Target="../media/image221.png"/><Relationship Id="rId25" Type="http://schemas.openxmlformats.org/officeDocument/2006/relationships/image" Target="../media/image222.png"/><Relationship Id="rId26" Type="http://schemas.openxmlformats.org/officeDocument/2006/relationships/image" Target="../media/image223.png"/><Relationship Id="rId27" Type="http://schemas.openxmlformats.org/officeDocument/2006/relationships/image" Target="../media/image224.png"/><Relationship Id="rId28" Type="http://schemas.openxmlformats.org/officeDocument/2006/relationships/image" Target="../media/image225.png"/><Relationship Id="rId29" Type="http://schemas.openxmlformats.org/officeDocument/2006/relationships/image" Target="../media/image226.png"/><Relationship Id="rId30" Type="http://schemas.openxmlformats.org/officeDocument/2006/relationships/image" Target="../media/image227.png"/><Relationship Id="rId31" Type="http://schemas.openxmlformats.org/officeDocument/2006/relationships/image" Target="../media/image228.png"/><Relationship Id="rId32" Type="http://schemas.openxmlformats.org/officeDocument/2006/relationships/image" Target="../media/image229.png"/><Relationship Id="rId33" Type="http://schemas.openxmlformats.org/officeDocument/2006/relationships/image" Target="../media/image230.png"/><Relationship Id="rId34" Type="http://schemas.openxmlformats.org/officeDocument/2006/relationships/image" Target="../media/image231.png"/><Relationship Id="rId35" Type="http://schemas.openxmlformats.org/officeDocument/2006/relationships/image" Target="../media/image232.png"/><Relationship Id="rId36" Type="http://schemas.openxmlformats.org/officeDocument/2006/relationships/image" Target="../media/image233.png"/><Relationship Id="rId37" Type="http://schemas.openxmlformats.org/officeDocument/2006/relationships/image" Target="../media/image234.png"/><Relationship Id="rId38" Type="http://schemas.openxmlformats.org/officeDocument/2006/relationships/image" Target="../media/image235.png"/><Relationship Id="rId39" Type="http://schemas.openxmlformats.org/officeDocument/2006/relationships/image" Target="../media/image236.png"/><Relationship Id="rId40" Type="http://schemas.openxmlformats.org/officeDocument/2006/relationships/image" Target="../media/image237.png"/><Relationship Id="rId41" Type="http://schemas.openxmlformats.org/officeDocument/2006/relationships/image" Target="../media/image23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Relationship Id="rId10" Type="http://schemas.openxmlformats.org/officeDocument/2006/relationships/image" Target="../media/image247.png"/><Relationship Id="rId11" Type="http://schemas.openxmlformats.org/officeDocument/2006/relationships/image" Target="../media/image248.png"/><Relationship Id="rId12" Type="http://schemas.openxmlformats.org/officeDocument/2006/relationships/image" Target="../media/image249.png"/><Relationship Id="rId13" Type="http://schemas.openxmlformats.org/officeDocument/2006/relationships/image" Target="../media/image250.png"/><Relationship Id="rId14" Type="http://schemas.openxmlformats.org/officeDocument/2006/relationships/image" Target="../media/image251.png"/><Relationship Id="rId15" Type="http://schemas.openxmlformats.org/officeDocument/2006/relationships/image" Target="../media/image252.png"/><Relationship Id="rId16" Type="http://schemas.openxmlformats.org/officeDocument/2006/relationships/image" Target="../media/image253.png"/><Relationship Id="rId17" Type="http://schemas.openxmlformats.org/officeDocument/2006/relationships/image" Target="../media/image254.png"/><Relationship Id="rId18" Type="http://schemas.openxmlformats.org/officeDocument/2006/relationships/image" Target="../media/image255.png"/><Relationship Id="rId19" Type="http://schemas.openxmlformats.org/officeDocument/2006/relationships/image" Target="../media/image256.png"/><Relationship Id="rId20" Type="http://schemas.openxmlformats.org/officeDocument/2006/relationships/image" Target="../media/image257.png"/><Relationship Id="rId21" Type="http://schemas.openxmlformats.org/officeDocument/2006/relationships/image" Target="../media/image258.png"/><Relationship Id="rId22" Type="http://schemas.openxmlformats.org/officeDocument/2006/relationships/image" Target="../media/image259.png"/><Relationship Id="rId23" Type="http://schemas.openxmlformats.org/officeDocument/2006/relationships/image" Target="../media/image260.png"/><Relationship Id="rId24" Type="http://schemas.openxmlformats.org/officeDocument/2006/relationships/image" Target="../media/image261.png"/><Relationship Id="rId25" Type="http://schemas.openxmlformats.org/officeDocument/2006/relationships/image" Target="../media/image262.png"/><Relationship Id="rId26" Type="http://schemas.openxmlformats.org/officeDocument/2006/relationships/image" Target="../media/image263.png"/><Relationship Id="rId27" Type="http://schemas.openxmlformats.org/officeDocument/2006/relationships/image" Target="../media/image26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5.png"/><Relationship Id="rId3" Type="http://schemas.openxmlformats.org/officeDocument/2006/relationships/image" Target="../media/image266.png"/><Relationship Id="rId4" Type="http://schemas.openxmlformats.org/officeDocument/2006/relationships/image" Target="../media/image267.png"/><Relationship Id="rId5" Type="http://schemas.openxmlformats.org/officeDocument/2006/relationships/image" Target="../media/image268.png"/><Relationship Id="rId6" Type="http://schemas.openxmlformats.org/officeDocument/2006/relationships/image" Target="../media/image269.png"/><Relationship Id="rId7" Type="http://schemas.openxmlformats.org/officeDocument/2006/relationships/image" Target="../media/image270.png"/><Relationship Id="rId8" Type="http://schemas.openxmlformats.org/officeDocument/2006/relationships/image" Target="../media/image271.png"/><Relationship Id="rId9" Type="http://schemas.openxmlformats.org/officeDocument/2006/relationships/image" Target="../media/image272.png"/><Relationship Id="rId10" Type="http://schemas.openxmlformats.org/officeDocument/2006/relationships/image" Target="../media/image273.png"/><Relationship Id="rId11" Type="http://schemas.openxmlformats.org/officeDocument/2006/relationships/image" Target="../media/image274.png"/><Relationship Id="rId12" Type="http://schemas.openxmlformats.org/officeDocument/2006/relationships/image" Target="../media/image27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6.pn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Relationship Id="rId6" Type="http://schemas.openxmlformats.org/officeDocument/2006/relationships/image" Target="../media/image280.png"/><Relationship Id="rId7" Type="http://schemas.openxmlformats.org/officeDocument/2006/relationships/image" Target="../media/image281.png"/><Relationship Id="rId8" Type="http://schemas.openxmlformats.org/officeDocument/2006/relationships/image" Target="../media/image282.png"/><Relationship Id="rId9" Type="http://schemas.openxmlformats.org/officeDocument/2006/relationships/image" Target="../media/image283.png"/><Relationship Id="rId10" Type="http://schemas.openxmlformats.org/officeDocument/2006/relationships/image" Target="../media/image284.png"/><Relationship Id="rId11" Type="http://schemas.openxmlformats.org/officeDocument/2006/relationships/image" Target="../media/image285.png"/><Relationship Id="rId12" Type="http://schemas.openxmlformats.org/officeDocument/2006/relationships/image" Target="../media/image286.png"/><Relationship Id="rId13" Type="http://schemas.openxmlformats.org/officeDocument/2006/relationships/image" Target="../media/image287.png"/><Relationship Id="rId14" Type="http://schemas.openxmlformats.org/officeDocument/2006/relationships/image" Target="../media/image288.png"/><Relationship Id="rId15" Type="http://schemas.openxmlformats.org/officeDocument/2006/relationships/image" Target="../media/image289.png"/><Relationship Id="rId16" Type="http://schemas.openxmlformats.org/officeDocument/2006/relationships/image" Target="../media/image290.png"/><Relationship Id="rId17" Type="http://schemas.openxmlformats.org/officeDocument/2006/relationships/image" Target="../media/image291.png"/><Relationship Id="rId18" Type="http://schemas.openxmlformats.org/officeDocument/2006/relationships/image" Target="../media/image292.png"/><Relationship Id="rId19" Type="http://schemas.openxmlformats.org/officeDocument/2006/relationships/image" Target="../media/image29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5" Type="http://schemas.openxmlformats.org/officeDocument/2006/relationships/image" Target="../media/image307.png"/><Relationship Id="rId16" Type="http://schemas.openxmlformats.org/officeDocument/2006/relationships/image" Target="../media/image308.png"/><Relationship Id="rId17" Type="http://schemas.openxmlformats.org/officeDocument/2006/relationships/image" Target="../media/image30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84.png"/><Relationship Id="rId19" Type="http://schemas.openxmlformats.org/officeDocument/2006/relationships/image" Target="../media/image85.png"/><Relationship Id="rId20" Type="http://schemas.openxmlformats.org/officeDocument/2006/relationships/image" Target="../media/image86.png"/><Relationship Id="rId21" Type="http://schemas.openxmlformats.org/officeDocument/2006/relationships/image" Target="../media/image8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image" Target="../media/image106.png"/><Relationship Id="rId21" Type="http://schemas.openxmlformats.org/officeDocument/2006/relationships/image" Target="../media/image107.pn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Relationship Id="rId24" Type="http://schemas.openxmlformats.org/officeDocument/2006/relationships/image" Target="../media/image110.png"/><Relationship Id="rId25" Type="http://schemas.openxmlformats.org/officeDocument/2006/relationships/image" Target="../media/image111.png"/><Relationship Id="rId26" Type="http://schemas.openxmlformats.org/officeDocument/2006/relationships/image" Target="../media/image112.png"/><Relationship Id="rId27" Type="http://schemas.openxmlformats.org/officeDocument/2006/relationships/image" Target="../media/image113.png"/><Relationship Id="rId28" Type="http://schemas.openxmlformats.org/officeDocument/2006/relationships/image" Target="../media/image114.png"/><Relationship Id="rId29" Type="http://schemas.openxmlformats.org/officeDocument/2006/relationships/image" Target="../media/image1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Relationship Id="rId18" Type="http://schemas.openxmlformats.org/officeDocument/2006/relationships/image" Target="../media/image144.png"/><Relationship Id="rId19" Type="http://schemas.openxmlformats.org/officeDocument/2006/relationships/image" Target="../media/image145.png"/><Relationship Id="rId20" Type="http://schemas.openxmlformats.org/officeDocument/2006/relationships/image" Target="../media/image146.png"/><Relationship Id="rId21" Type="http://schemas.openxmlformats.org/officeDocument/2006/relationships/image" Target="../media/image147.png"/><Relationship Id="rId22" Type="http://schemas.openxmlformats.org/officeDocument/2006/relationships/image" Target="../media/image148.png"/><Relationship Id="rId23" Type="http://schemas.openxmlformats.org/officeDocument/2006/relationships/image" Target="../media/image149.png"/><Relationship Id="rId24" Type="http://schemas.openxmlformats.org/officeDocument/2006/relationships/image" Target="../media/image150.png"/><Relationship Id="rId25" Type="http://schemas.openxmlformats.org/officeDocument/2006/relationships/image" Target="../media/image151.png"/><Relationship Id="rId26" Type="http://schemas.openxmlformats.org/officeDocument/2006/relationships/image" Target="../media/image152.png"/><Relationship Id="rId27" Type="http://schemas.openxmlformats.org/officeDocument/2006/relationships/image" Target="../media/image153.png"/><Relationship Id="rId28" Type="http://schemas.openxmlformats.org/officeDocument/2006/relationships/image" Target="../media/image154.png"/><Relationship Id="rId29" Type="http://schemas.openxmlformats.org/officeDocument/2006/relationships/image" Target="../media/image1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Relationship Id="rId13" Type="http://schemas.openxmlformats.org/officeDocument/2006/relationships/image" Target="../media/image1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66950" y="7381413"/>
            <a:ext cx="9551815" cy="935950"/>
            <a:chOff x="4366950" y="7381413"/>
            <a:chExt cx="9551815" cy="9359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6950" y="7381413"/>
              <a:ext cx="9551815" cy="9359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594" y="3686210"/>
            <a:ext cx="13892985" cy="33015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7889" y="1707559"/>
            <a:ext cx="8673060" cy="35698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6001" y="7562756"/>
            <a:ext cx="7376014" cy="72959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01" y="9291747"/>
            <a:ext cx="4896955" cy="10664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69649" y="1920074"/>
            <a:ext cx="428652" cy="396482"/>
            <a:chOff x="12269649" y="1920074"/>
            <a:chExt cx="428652" cy="3964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69649" y="1920074"/>
              <a:ext cx="428652" cy="396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71898" y="1920074"/>
            <a:ext cx="1215522" cy="475116"/>
            <a:chOff x="4071898" y="1920074"/>
            <a:chExt cx="1215522" cy="4751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71898" y="192007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53618" y="2417566"/>
            <a:ext cx="1531728" cy="546503"/>
            <a:chOff x="3153618" y="2417566"/>
            <a:chExt cx="1531728" cy="54650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53618" y="2417566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95610" y="3079116"/>
            <a:ext cx="1688706" cy="601894"/>
            <a:chOff x="13395610" y="3079116"/>
            <a:chExt cx="1688706" cy="60189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95610" y="3079116"/>
              <a:ext cx="1688706" cy="6018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39553" y="9296054"/>
            <a:ext cx="6350211" cy="10089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4812" y="1303837"/>
            <a:ext cx="6348122" cy="66152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9536" y="7393180"/>
            <a:ext cx="7619541" cy="7053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19601" y="6226222"/>
            <a:ext cx="4094123" cy="9396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0143" y="4767496"/>
            <a:ext cx="832807" cy="174001"/>
            <a:chOff x="11800143" y="4767496"/>
            <a:chExt cx="832807" cy="1740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800143" y="4767496"/>
              <a:ext cx="832807" cy="17400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94288" y="1252879"/>
            <a:ext cx="9783896" cy="121901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58463" y="2218878"/>
            <a:ext cx="6774756" cy="6904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99559" y="3897648"/>
            <a:ext cx="3201236" cy="3201236"/>
            <a:chOff x="4299559" y="3897648"/>
            <a:chExt cx="3201236" cy="32012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9559" y="3897648"/>
              <a:ext cx="3201236" cy="32012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40548" y="3320947"/>
            <a:ext cx="4093828" cy="4093828"/>
            <a:chOff x="7440548" y="3320947"/>
            <a:chExt cx="4093828" cy="40938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0548" y="3320947"/>
              <a:ext cx="4093828" cy="409382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71273" y="4735454"/>
            <a:ext cx="2639318" cy="14765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69703" y="5010011"/>
            <a:ext cx="3655196" cy="14765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84687" y="5026168"/>
            <a:ext cx="1463719" cy="1463719"/>
            <a:chOff x="11484687" y="5026168"/>
            <a:chExt cx="1463719" cy="14637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84687" y="5026168"/>
              <a:ext cx="1463719" cy="146371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91988" y="5307732"/>
            <a:ext cx="1230475" cy="9843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6700" y="4385148"/>
            <a:ext cx="1569646" cy="77043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00313" y="3794774"/>
            <a:ext cx="1972584" cy="10018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16646" y="4215245"/>
            <a:ext cx="1066831" cy="68839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828571" y="8115335"/>
            <a:ext cx="10628571" cy="586385"/>
            <a:chOff x="3828571" y="8115335"/>
            <a:chExt cx="10628571" cy="58638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28571" y="8115335"/>
              <a:ext cx="10628571" cy="58638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10477" y="8124663"/>
            <a:ext cx="8541658" cy="68569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885714" y="6097881"/>
            <a:ext cx="1175522" cy="895631"/>
            <a:chOff x="3885714" y="6097881"/>
            <a:chExt cx="1175522" cy="89563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85714" y="6097881"/>
              <a:ext cx="1175522" cy="89563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42050" y="6272566"/>
            <a:ext cx="1367264" cy="1041720"/>
            <a:chOff x="10442050" y="6272566"/>
            <a:chExt cx="1367264" cy="104172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42050" y="6272566"/>
              <a:ext cx="1367264" cy="104172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156191" y="609686"/>
            <a:ext cx="3241901" cy="45713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836190" y="8846764"/>
            <a:ext cx="10628571" cy="586385"/>
            <a:chOff x="3836190" y="8846764"/>
            <a:chExt cx="10628571" cy="58638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36190" y="8846764"/>
              <a:ext cx="10628571" cy="58638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299049" y="8800294"/>
            <a:ext cx="7896582" cy="7033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240" y="1252879"/>
            <a:ext cx="8203355" cy="12190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69375" y="2268832"/>
            <a:ext cx="8311931" cy="686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63467" y="5174504"/>
            <a:ext cx="3245226" cy="753303"/>
            <a:chOff x="5363467" y="5174504"/>
            <a:chExt cx="3245226" cy="7533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5363467" y="5174504"/>
              <a:ext cx="3245226" cy="7533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47971" y="6462897"/>
            <a:ext cx="1276219" cy="1276219"/>
            <a:chOff x="6347971" y="6462897"/>
            <a:chExt cx="1276219" cy="12762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7971" y="6462897"/>
              <a:ext cx="1276219" cy="12762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86911" y="5745933"/>
            <a:ext cx="2102369" cy="753303"/>
            <a:chOff x="8186911" y="5745933"/>
            <a:chExt cx="2102369" cy="7533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8186911" y="5745933"/>
              <a:ext cx="2102369" cy="7533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99986" y="6462897"/>
            <a:ext cx="1276219" cy="1276219"/>
            <a:chOff x="8599986" y="6462897"/>
            <a:chExt cx="1276219" cy="12762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9986" y="6462897"/>
              <a:ext cx="1276219" cy="12762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12536" y="5981122"/>
            <a:ext cx="1631990" cy="753303"/>
            <a:chOff x="10612536" y="5981122"/>
            <a:chExt cx="1631990" cy="7533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0612536" y="5981122"/>
              <a:ext cx="1631990" cy="7533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90421" y="6462897"/>
            <a:ext cx="1276219" cy="1276219"/>
            <a:chOff x="10790421" y="6462897"/>
            <a:chExt cx="1276219" cy="127621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90421" y="6462897"/>
              <a:ext cx="1276219" cy="127621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21757" y="6875438"/>
            <a:ext cx="1206521" cy="53332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83296" y="6884962"/>
            <a:ext cx="1206521" cy="53332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64208" y="6894486"/>
            <a:ext cx="953673" cy="53332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81582" y="2501035"/>
            <a:ext cx="3434423" cy="76188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308846" y="5015172"/>
            <a:ext cx="1313964" cy="79206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45688" y="3861813"/>
            <a:ext cx="1498236" cy="88973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98120" y="7962860"/>
            <a:ext cx="1717639" cy="5079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17533" y="7962860"/>
            <a:ext cx="1717639" cy="50792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69548" y="7962860"/>
            <a:ext cx="1717639" cy="5079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459984" y="7962860"/>
            <a:ext cx="1717639" cy="103037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775542" y="2886125"/>
            <a:ext cx="1622431" cy="103346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557822" y="4694995"/>
            <a:ext cx="4200435" cy="753303"/>
            <a:chOff x="2557822" y="4694995"/>
            <a:chExt cx="4200435" cy="75330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2557822" y="4694995"/>
              <a:ext cx="4200435" cy="75330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634255" y="7962860"/>
            <a:ext cx="1686592" cy="10303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939515" y="6298101"/>
            <a:ext cx="1317161" cy="753303"/>
            <a:chOff x="12939515" y="6298101"/>
            <a:chExt cx="1317161" cy="75330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5400000">
              <a:off x="12939515" y="6298101"/>
              <a:ext cx="1317161" cy="75330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156191" y="609686"/>
            <a:ext cx="3241901" cy="45713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028557" y="6462897"/>
            <a:ext cx="1276219" cy="1276219"/>
            <a:chOff x="4028557" y="6462897"/>
            <a:chExt cx="1276219" cy="127621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28557" y="6462897"/>
              <a:ext cx="1276219" cy="127621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102344" y="6873464"/>
            <a:ext cx="1206521" cy="53332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964693" y="6462897"/>
            <a:ext cx="1276219" cy="1276219"/>
            <a:chOff x="12964693" y="6462897"/>
            <a:chExt cx="1276219" cy="127621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964693" y="6462897"/>
              <a:ext cx="1276219" cy="1276219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052779" y="6768771"/>
            <a:ext cx="1076897" cy="86131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715608" y="5974386"/>
            <a:ext cx="1011681" cy="70613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506941" y="5498982"/>
            <a:ext cx="1306043" cy="79206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498078" y="9043968"/>
            <a:ext cx="1949879" cy="87383"/>
            <a:chOff x="10498078" y="9043968"/>
            <a:chExt cx="1949879" cy="8738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498078" y="9043968"/>
              <a:ext cx="1949879" cy="87383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534310" y="9199051"/>
            <a:ext cx="1532818" cy="5079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91411" y="9051587"/>
            <a:ext cx="1949879" cy="87383"/>
            <a:chOff x="12791411" y="9051587"/>
            <a:chExt cx="1949879" cy="8738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791411" y="9051587"/>
              <a:ext cx="1949879" cy="87383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732406" y="9206670"/>
            <a:ext cx="1642181" cy="50792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315221" y="9051587"/>
            <a:ext cx="1949879" cy="87383"/>
            <a:chOff x="8315221" y="9051587"/>
            <a:chExt cx="1949879" cy="8738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315221" y="9051587"/>
              <a:ext cx="1949879" cy="8738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37126" y="9059206"/>
            <a:ext cx="1949879" cy="87383"/>
            <a:chOff x="6037126" y="9059206"/>
            <a:chExt cx="1949879" cy="8738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037126" y="9059206"/>
              <a:ext cx="1949879" cy="8738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759031" y="9066826"/>
            <a:ext cx="1949879" cy="87383"/>
            <a:chOff x="3759031" y="9066826"/>
            <a:chExt cx="1949879" cy="8738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59031" y="9066826"/>
              <a:ext cx="1949879" cy="87383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780025" y="9206670"/>
            <a:ext cx="1642181" cy="507924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6073358" y="9214289"/>
            <a:ext cx="1642181" cy="507924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8271453" y="9221908"/>
            <a:ext cx="1423456" cy="5079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48032" y="4219048"/>
            <a:ext cx="4283511" cy="1285053"/>
            <a:chOff x="9548032" y="4219048"/>
            <a:chExt cx="4283511" cy="12850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8032" y="4219048"/>
              <a:ext cx="4283511" cy="1285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8634" y="4219048"/>
            <a:ext cx="4299376" cy="4616673"/>
            <a:chOff x="4468634" y="4219048"/>
            <a:chExt cx="4299376" cy="46166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8634" y="4219048"/>
              <a:ext cx="4299376" cy="46166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38189" y="4736506"/>
            <a:ext cx="290856" cy="250136"/>
            <a:chOff x="9038189" y="4736506"/>
            <a:chExt cx="290856" cy="2501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038189" y="4736506"/>
              <a:ext cx="290856" cy="2501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48032" y="5884857"/>
            <a:ext cx="4283511" cy="1285053"/>
            <a:chOff x="9548032" y="5884857"/>
            <a:chExt cx="4283511" cy="12850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8032" y="5884857"/>
              <a:ext cx="4283511" cy="12850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48032" y="7550667"/>
            <a:ext cx="4283511" cy="1285053"/>
            <a:chOff x="9548032" y="7550667"/>
            <a:chExt cx="4283511" cy="12850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8032" y="7550667"/>
              <a:ext cx="4283511" cy="12850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38189" y="8068126"/>
            <a:ext cx="290856" cy="250136"/>
            <a:chOff x="9038189" y="8068126"/>
            <a:chExt cx="290856" cy="2501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038189" y="8068126"/>
              <a:ext cx="290856" cy="2501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97708" y="3618595"/>
            <a:ext cx="4114286" cy="184381"/>
            <a:chOff x="4597708" y="3618595"/>
            <a:chExt cx="4114286" cy="1843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7708" y="3618595"/>
              <a:ext cx="4114286" cy="18438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30090" y="3200875"/>
            <a:ext cx="1758615" cy="71412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595651" y="3618595"/>
            <a:ext cx="4114286" cy="184381"/>
            <a:chOff x="9595651" y="3618595"/>
            <a:chExt cx="4114286" cy="18438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95651" y="3618595"/>
              <a:ext cx="4114286" cy="18438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56605" y="3181828"/>
            <a:ext cx="3361096" cy="71109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33417" y="4331060"/>
            <a:ext cx="3698955" cy="455668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27884" y="4457996"/>
            <a:ext cx="1996993" cy="50792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839630" y="4907182"/>
            <a:ext cx="3299512" cy="45713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527884" y="6095235"/>
            <a:ext cx="1723000" cy="5079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39630" y="6544420"/>
            <a:ext cx="2268624" cy="45713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527884" y="7761045"/>
            <a:ext cx="1996993" cy="50792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839630" y="8210230"/>
            <a:ext cx="3299512" cy="45713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603159" y="4452655"/>
            <a:ext cx="737732" cy="720887"/>
            <a:chOff x="14603159" y="4452655"/>
            <a:chExt cx="737732" cy="72088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03159" y="4452655"/>
              <a:ext cx="737732" cy="7208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974400" y="4817524"/>
            <a:ext cx="507081" cy="193524"/>
            <a:chOff x="13974400" y="4817524"/>
            <a:chExt cx="507081" cy="19352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74400" y="4817524"/>
              <a:ext cx="507081" cy="1935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974400" y="8091334"/>
            <a:ext cx="507081" cy="193524"/>
            <a:chOff x="13974400" y="8091334"/>
            <a:chExt cx="507081" cy="19352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974400" y="8091334"/>
              <a:ext cx="507081" cy="19352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156191" y="609686"/>
            <a:ext cx="3241901" cy="457131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75240" y="1252879"/>
            <a:ext cx="8203355" cy="121901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369375" y="2268832"/>
            <a:ext cx="8311931" cy="68614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4606937" y="7781760"/>
            <a:ext cx="730175" cy="713478"/>
            <a:chOff x="14606937" y="7781760"/>
            <a:chExt cx="730175" cy="71347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606937" y="7781760"/>
              <a:ext cx="730175" cy="71347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045808" y="6420316"/>
            <a:ext cx="290856" cy="250136"/>
            <a:chOff x="9045808" y="6420316"/>
            <a:chExt cx="290856" cy="25013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5400000">
              <a:off x="9045808" y="6420316"/>
              <a:ext cx="290856" cy="250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4812" y="1303837"/>
            <a:ext cx="6392209" cy="66152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9536" y="7393180"/>
            <a:ext cx="5639795" cy="7053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19601" y="6226222"/>
            <a:ext cx="3386617" cy="9396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5240" y="1252879"/>
            <a:ext cx="8658143" cy="12190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558" y="2268832"/>
            <a:ext cx="5070629" cy="6846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4907" y="3359286"/>
            <a:ext cx="2094600" cy="790579"/>
            <a:chOff x="1064907" y="3359286"/>
            <a:chExt cx="2094600" cy="7905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4907" y="3359286"/>
              <a:ext cx="2094600" cy="790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3037" y="3359286"/>
            <a:ext cx="2094600" cy="790579"/>
            <a:chOff x="6563037" y="3359286"/>
            <a:chExt cx="2094600" cy="7905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3037" y="3359286"/>
              <a:ext cx="2094600" cy="790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36766" y="3359286"/>
            <a:ext cx="2094600" cy="790579"/>
            <a:chOff x="12036766" y="3359286"/>
            <a:chExt cx="2094600" cy="79057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36766" y="3359286"/>
              <a:ext cx="2094600" cy="79057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3599" y="3538950"/>
            <a:ext cx="650756" cy="78827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30331" y="3538950"/>
            <a:ext cx="666128" cy="78827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98578" y="3538950"/>
            <a:ext cx="665339" cy="7882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420000">
            <a:off x="14300499" y="2370271"/>
            <a:ext cx="1774477" cy="4841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156191" y="609686"/>
            <a:ext cx="3241901" cy="45713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200000">
            <a:off x="1307254" y="8724497"/>
            <a:ext cx="1774477" cy="4841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72748" y="3465231"/>
            <a:ext cx="2039794" cy="68081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04176" y="3463326"/>
            <a:ext cx="2039794" cy="6846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640367" y="3470945"/>
            <a:ext cx="2039794" cy="68464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26081" y="4759634"/>
            <a:ext cx="4537895" cy="302833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33700" y="4867823"/>
            <a:ext cx="4436583" cy="24424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07985" y="4875442"/>
            <a:ext cx="4552107" cy="24424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0650" y="3562117"/>
            <a:ext cx="13430692" cy="44833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47205" y="2520339"/>
            <a:ext cx="9843038" cy="22801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15593" y="2376143"/>
            <a:ext cx="428652" cy="396482"/>
            <a:chOff x="13115593" y="2376143"/>
            <a:chExt cx="428652" cy="3964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15593" y="2376143"/>
              <a:ext cx="428652" cy="396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7232" y="1843884"/>
            <a:ext cx="1215522" cy="475116"/>
            <a:chOff x="4717232" y="1843884"/>
            <a:chExt cx="1215522" cy="4751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7232" y="184388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00741" y="2121939"/>
            <a:ext cx="1531728" cy="546503"/>
            <a:chOff x="3400741" y="2121939"/>
            <a:chExt cx="1531728" cy="54650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00741" y="2121939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64126" y="3290274"/>
            <a:ext cx="1688706" cy="601894"/>
            <a:chOff x="13864126" y="3290274"/>
            <a:chExt cx="1688706" cy="60189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64126" y="3290274"/>
              <a:ext cx="1688706" cy="6018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66950" y="7220879"/>
            <a:ext cx="9551815" cy="935950"/>
            <a:chOff x="4366950" y="7220879"/>
            <a:chExt cx="9551815" cy="93595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66950" y="7220879"/>
              <a:ext cx="9551815" cy="93595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66007" y="7365340"/>
            <a:ext cx="5737324" cy="73587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49077" y="9277006"/>
            <a:ext cx="6350211" cy="100899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692" y="9320319"/>
            <a:ext cx="4896955" cy="1066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59175" y="2044694"/>
            <a:ext cx="1191962" cy="424843"/>
            <a:chOff x="13059175" y="2044694"/>
            <a:chExt cx="1191962" cy="4248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59175" y="2044694"/>
              <a:ext cx="1191962" cy="42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41172" y="2152031"/>
            <a:ext cx="1803616" cy="571520"/>
            <a:chOff x="13641172" y="2152031"/>
            <a:chExt cx="1803616" cy="5715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1172" y="2152031"/>
              <a:ext cx="1803616" cy="571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85039" y="1897713"/>
            <a:ext cx="1427055" cy="508636"/>
            <a:chOff x="3685039" y="1897713"/>
            <a:chExt cx="1427055" cy="5086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5039" y="1897713"/>
              <a:ext cx="1427055" cy="508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3330" y="2496134"/>
            <a:ext cx="1246035" cy="949355"/>
            <a:chOff x="11433330" y="2496134"/>
            <a:chExt cx="1246035" cy="9493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3330" y="2496134"/>
              <a:ext cx="1246035" cy="9493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540" y="2315941"/>
            <a:ext cx="1482540" cy="1129549"/>
            <a:chOff x="5682540" y="2315941"/>
            <a:chExt cx="1482540" cy="11295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2540" y="2315941"/>
              <a:ext cx="1482540" cy="112954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1580" y="1091079"/>
            <a:ext cx="4871861" cy="357125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18096" y="655971"/>
            <a:ext cx="1679997" cy="4571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1882" y="4516302"/>
            <a:ext cx="2539403" cy="83807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59927" y="4269601"/>
            <a:ext cx="1179739" cy="133025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22045" y="5273974"/>
            <a:ext cx="1673469" cy="105473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47901" y="4431447"/>
            <a:ext cx="2210738" cy="83807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89815" y="4269601"/>
            <a:ext cx="1219646" cy="133025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28065" y="5273974"/>
            <a:ext cx="2216440" cy="105473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41882" y="6836714"/>
            <a:ext cx="2319663" cy="83807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722045" y="7679242"/>
            <a:ext cx="2749519" cy="105473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813380" y="6979572"/>
            <a:ext cx="1057599" cy="83807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559927" y="6626512"/>
            <a:ext cx="1219646" cy="133025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55121" y="6734495"/>
            <a:ext cx="1237605" cy="13302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085421" y="3019323"/>
            <a:ext cx="676484" cy="426167"/>
            <a:chOff x="11085421" y="3019323"/>
            <a:chExt cx="676484" cy="4261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85421" y="3019323"/>
              <a:ext cx="676484" cy="42616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05598" y="28573"/>
            <a:ext cx="3498579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56191" y="609686"/>
            <a:ext cx="3241901" cy="4571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9498" y="1350224"/>
            <a:ext cx="5350061" cy="59967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38403" y="7393180"/>
            <a:ext cx="5331184" cy="7053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32437" y="5060317"/>
            <a:ext cx="1480472" cy="1127973"/>
            <a:chOff x="5432437" y="5060317"/>
            <a:chExt cx="1480472" cy="11279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2437" y="5060317"/>
              <a:ext cx="1480472" cy="112797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19601" y="6226222"/>
            <a:ext cx="4312340" cy="9396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94410" y="5271395"/>
            <a:ext cx="1160932" cy="884515"/>
            <a:chOff x="11794410" y="5271395"/>
            <a:chExt cx="1160932" cy="8845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94410" y="5271395"/>
              <a:ext cx="1160932" cy="8845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02844" y="5833529"/>
            <a:ext cx="639565" cy="402909"/>
            <a:chOff x="11202844" y="5833529"/>
            <a:chExt cx="639565" cy="4029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02844" y="5833529"/>
              <a:ext cx="639565" cy="4029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22626" y="3283802"/>
            <a:ext cx="1333469" cy="475279"/>
            <a:chOff x="11522626" y="3283802"/>
            <a:chExt cx="1333469" cy="4752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22626" y="3283802"/>
              <a:ext cx="1333469" cy="4752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80233" y="3973246"/>
            <a:ext cx="1994642" cy="632051"/>
            <a:chOff x="10380233" y="3973246"/>
            <a:chExt cx="1994642" cy="6320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0233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13187" y="7658193"/>
            <a:ext cx="9659340" cy="586385"/>
            <a:chOff x="4313187" y="7658193"/>
            <a:chExt cx="9659340" cy="586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3187" y="7658193"/>
              <a:ext cx="9659340" cy="5863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7145" y="1275735"/>
            <a:ext cx="10938891" cy="9142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53701" y="2517795"/>
            <a:ext cx="5161718" cy="6904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7462" y="7667520"/>
            <a:ext cx="8757859" cy="6953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73530" y="3700803"/>
            <a:ext cx="3213482" cy="3213482"/>
            <a:chOff x="3473530" y="3700803"/>
            <a:chExt cx="3213482" cy="32134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3530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53184" y="3700803"/>
            <a:ext cx="3213482" cy="3213482"/>
            <a:chOff x="7553184" y="3700803"/>
            <a:chExt cx="3213482" cy="32134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3184" y="3700803"/>
              <a:ext cx="3213482" cy="32134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32838" y="3700803"/>
            <a:ext cx="3213482" cy="3213482"/>
            <a:chOff x="11632838" y="3700803"/>
            <a:chExt cx="3213482" cy="321348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2838" y="3700803"/>
              <a:ext cx="3213482" cy="321348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76131" y="4795648"/>
            <a:ext cx="2141927" cy="147653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98941" y="4791156"/>
            <a:ext cx="2177741" cy="147653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07336" y="4795648"/>
            <a:ext cx="2049946" cy="147653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75300" y="4367210"/>
            <a:ext cx="1411547" cy="5129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06133" y="4367210"/>
            <a:ext cx="1411547" cy="5129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96138" y="4367210"/>
            <a:ext cx="1411547" cy="5129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944551" y="5854582"/>
            <a:ext cx="1866288" cy="665188"/>
            <a:chOff x="13944551" y="5854582"/>
            <a:chExt cx="1866288" cy="6651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944551" y="5854582"/>
              <a:ext cx="1866288" cy="6651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19048" y="3659222"/>
            <a:ext cx="1479842" cy="582441"/>
            <a:chOff x="3219048" y="3659222"/>
            <a:chExt cx="1479842" cy="58244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19048" y="3659222"/>
              <a:ext cx="1479842" cy="5824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6011" y="5552654"/>
            <a:ext cx="1418274" cy="603855"/>
            <a:chOff x="7096011" y="5552654"/>
            <a:chExt cx="1418274" cy="6038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96011" y="5552654"/>
              <a:ext cx="1418274" cy="6038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11689" y="5924427"/>
            <a:ext cx="1212121" cy="923516"/>
            <a:chOff x="9911689" y="5924427"/>
            <a:chExt cx="1212121" cy="92351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11689" y="5924427"/>
              <a:ext cx="1212121" cy="92351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156191" y="609686"/>
            <a:ext cx="3241901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07662" y="4983690"/>
            <a:ext cx="6171429" cy="4825286"/>
            <a:chOff x="11207662" y="4983690"/>
            <a:chExt cx="6171429" cy="4825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7662" y="4983690"/>
              <a:ext cx="6171429" cy="4825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56191" y="609686"/>
            <a:ext cx="3241901" cy="457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25244" y="2002302"/>
            <a:ext cx="4976959" cy="6134636"/>
            <a:chOff x="5625244" y="2002302"/>
            <a:chExt cx="4976959" cy="61346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5244" y="2002302"/>
              <a:ext cx="4976959" cy="61346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2387" y="1965509"/>
            <a:ext cx="4976959" cy="6171429"/>
            <a:chOff x="482387" y="1965509"/>
            <a:chExt cx="4976959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387" y="1965509"/>
              <a:ext cx="497695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00000" y="1288509"/>
            <a:ext cx="6171429" cy="3305571"/>
            <a:chOff x="11200000" y="1288509"/>
            <a:chExt cx="6171429" cy="3305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0000" y="1288509"/>
              <a:ext cx="6171429" cy="330557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95223" y="5304983"/>
            <a:ext cx="974579" cy="4890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0332" y="5333555"/>
            <a:ext cx="974579" cy="4890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44525" y="5333555"/>
            <a:ext cx="1088053" cy="4890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44525" y="7741184"/>
            <a:ext cx="974579" cy="4890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73147" y="7741184"/>
            <a:ext cx="1088053" cy="4890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95223" y="7741184"/>
            <a:ext cx="861106" cy="4890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723365" y="8666001"/>
            <a:ext cx="1408187" cy="4890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98534" y="8648816"/>
            <a:ext cx="1408187" cy="48903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69913" y="8648816"/>
            <a:ext cx="1408187" cy="4890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753798" y="6211028"/>
            <a:ext cx="1408187" cy="48903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581349" y="6211028"/>
            <a:ext cx="1408187" cy="4890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52727" y="6211028"/>
            <a:ext cx="1408187" cy="48903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598534" y="4712176"/>
            <a:ext cx="1380118" cy="48903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606154" y="910271"/>
            <a:ext cx="1348069" cy="4890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4764" y="1176688"/>
            <a:ext cx="7591017" cy="12190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26610" y="4706516"/>
            <a:ext cx="3282166" cy="3282166"/>
            <a:chOff x="7526610" y="4706516"/>
            <a:chExt cx="3282166" cy="32821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6610" y="4706516"/>
              <a:ext cx="3282166" cy="328216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3487" y="5989634"/>
            <a:ext cx="2744384" cy="12190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68231" y="5255687"/>
            <a:ext cx="1576486" cy="62635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58446" y="4976178"/>
            <a:ext cx="1290120" cy="6263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78685" y="6253069"/>
            <a:ext cx="1534291" cy="6263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33611" y="5347722"/>
            <a:ext cx="1549554" cy="6263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60848" y="7637632"/>
            <a:ext cx="1549554" cy="6263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98518" y="2268832"/>
            <a:ext cx="6142148" cy="6846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41067" y="5615909"/>
            <a:ext cx="2300890" cy="6455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41557" y="4071633"/>
            <a:ext cx="1525283" cy="6263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68234" y="5602392"/>
            <a:ext cx="1522932" cy="6263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07277" y="6916414"/>
            <a:ext cx="1690641" cy="6263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72708" y="3918840"/>
            <a:ext cx="1012159" cy="6263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20740" y="4526243"/>
            <a:ext cx="1367897" cy="6263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01324" y="7181814"/>
            <a:ext cx="1360107" cy="6263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060727" y="6566824"/>
            <a:ext cx="2094600" cy="663725"/>
            <a:chOff x="10060727" y="6566824"/>
            <a:chExt cx="2094600" cy="6637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60727" y="6566824"/>
              <a:ext cx="2094600" cy="6637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4545" y="5613771"/>
            <a:ext cx="1489465" cy="530880"/>
            <a:chOff x="6974545" y="5613771"/>
            <a:chExt cx="1489465" cy="53088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74545" y="5613771"/>
              <a:ext cx="1489465" cy="5308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94561" y="4637582"/>
            <a:ext cx="804536" cy="612977"/>
            <a:chOff x="9994561" y="4637582"/>
            <a:chExt cx="804536" cy="61297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2460000">
              <a:off x="9994561" y="4637582"/>
              <a:ext cx="804536" cy="6129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71045" y="4156370"/>
            <a:ext cx="1026984" cy="782461"/>
            <a:chOff x="9471045" y="4156370"/>
            <a:chExt cx="1026984" cy="78246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20000">
              <a:off x="9471045" y="4156370"/>
              <a:ext cx="1026984" cy="7824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98609" y="3529714"/>
            <a:ext cx="1377952" cy="1377952"/>
            <a:chOff x="4698609" y="3529714"/>
            <a:chExt cx="1377952" cy="137795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98609" y="3529714"/>
              <a:ext cx="1377952" cy="13779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57422" y="7161013"/>
            <a:ext cx="1081091" cy="1081091"/>
            <a:chOff x="6057422" y="7161013"/>
            <a:chExt cx="1081091" cy="108109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57422" y="7161013"/>
              <a:ext cx="1081091" cy="10810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573894" y="5745624"/>
            <a:ext cx="1081091" cy="1081091"/>
            <a:chOff x="12573894" y="5745624"/>
            <a:chExt cx="1081091" cy="108109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73894" y="5745624"/>
              <a:ext cx="1081091" cy="108109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924343" y="5883976"/>
            <a:ext cx="2192235" cy="81698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778142" y="3852325"/>
            <a:ext cx="2554439" cy="81698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502413" y="7355685"/>
            <a:ext cx="2080110" cy="83097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156191" y="609686"/>
            <a:ext cx="3241901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56191" y="609686"/>
            <a:ext cx="3241901" cy="4571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4812" y="1303837"/>
            <a:ext cx="6348122" cy="66152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6022" y="7393180"/>
            <a:ext cx="7629087" cy="7053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19601" y="6226222"/>
            <a:ext cx="4033064" cy="9396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106" y="295808"/>
            <a:ext cx="6615644" cy="12190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1458" y="1799924"/>
            <a:ext cx="6094831" cy="6846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2805" y="3079579"/>
            <a:ext cx="1377952" cy="1377952"/>
            <a:chOff x="962805" y="3079579"/>
            <a:chExt cx="1377952" cy="1377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805" y="3079579"/>
              <a:ext cx="1377952" cy="137795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156191" y="609686"/>
            <a:ext cx="3241901" cy="4571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7245" y="3307208"/>
            <a:ext cx="1882239" cy="11029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51201" y="3659991"/>
            <a:ext cx="832807" cy="174001"/>
            <a:chOff x="2451201" y="3659991"/>
            <a:chExt cx="832807" cy="1740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1201" y="3659991"/>
              <a:ext cx="832807" cy="1740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08519" y="3077674"/>
            <a:ext cx="1377952" cy="1377952"/>
            <a:chOff x="3408519" y="3077674"/>
            <a:chExt cx="1377952" cy="13779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08519" y="3077674"/>
              <a:ext cx="1377952" cy="137795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22959" y="3305303"/>
            <a:ext cx="1740812" cy="110290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718448" y="4678096"/>
            <a:ext cx="1870458" cy="45713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68519" y="3075769"/>
            <a:ext cx="1377952" cy="1377952"/>
            <a:chOff x="5968519" y="3075769"/>
            <a:chExt cx="1377952" cy="137795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68519" y="3075769"/>
              <a:ext cx="1377952" cy="137795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82959" y="3236732"/>
            <a:ext cx="1922182" cy="11029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068344" y="3658086"/>
            <a:ext cx="832807" cy="174001"/>
            <a:chOff x="5068344" y="3658086"/>
            <a:chExt cx="832807" cy="1740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68344" y="3658086"/>
              <a:ext cx="832807" cy="17400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11797" y="5076191"/>
            <a:ext cx="1794253" cy="45713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24163" y="5455239"/>
            <a:ext cx="1870458" cy="45713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79401" y="5834287"/>
            <a:ext cx="2020241" cy="4571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19408" y="6232382"/>
            <a:ext cx="1987853" cy="45713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2959" y="3491970"/>
            <a:ext cx="2816414" cy="6095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562257" y="3656181"/>
            <a:ext cx="1098894" cy="174001"/>
            <a:chOff x="7562257" y="3656181"/>
            <a:chExt cx="1098894" cy="17400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62257" y="3656181"/>
              <a:ext cx="1098894" cy="1740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71377" y="3064341"/>
            <a:ext cx="1377952" cy="1377952"/>
            <a:chOff x="12071377" y="3064341"/>
            <a:chExt cx="1377952" cy="137795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71377" y="3064341"/>
              <a:ext cx="1377952" cy="137795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585816" y="3415780"/>
            <a:ext cx="1922182" cy="60950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171201" y="3646658"/>
            <a:ext cx="832807" cy="174001"/>
            <a:chOff x="11171201" y="3646658"/>
            <a:chExt cx="832807" cy="17400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71201" y="3646658"/>
              <a:ext cx="832807" cy="1740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555186" y="3071960"/>
            <a:ext cx="1377952" cy="1377952"/>
            <a:chOff x="14555186" y="3071960"/>
            <a:chExt cx="1377952" cy="137795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555186" y="3071960"/>
              <a:ext cx="1377952" cy="137795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069626" y="3423399"/>
            <a:ext cx="1679272" cy="60950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655011" y="3654277"/>
            <a:ext cx="832807" cy="174001"/>
            <a:chOff x="13655011" y="3654277"/>
            <a:chExt cx="832807" cy="17400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655011" y="3654277"/>
              <a:ext cx="832807" cy="17400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773687" y="4676191"/>
            <a:ext cx="2230432" cy="457131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824163" y="5074287"/>
            <a:ext cx="1730649" cy="45713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622258" y="5462858"/>
            <a:ext cx="1524710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284" y="483833"/>
            <a:ext cx="3059695" cy="12190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0215" y="2405943"/>
            <a:ext cx="5169345" cy="6549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92294" y="3869114"/>
            <a:ext cx="945500" cy="10551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2294" y="5018396"/>
            <a:ext cx="977154" cy="10551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85537" y="3982320"/>
            <a:ext cx="8013979" cy="7956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23632" y="5138916"/>
            <a:ext cx="5393115" cy="7956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92233" y="2347334"/>
            <a:ext cx="1828192" cy="665188"/>
            <a:chOff x="6292233" y="2347334"/>
            <a:chExt cx="1828192" cy="6651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92233" y="2347334"/>
              <a:ext cx="1828192" cy="6651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81572" y="7583100"/>
            <a:ext cx="1866288" cy="665188"/>
            <a:chOff x="14981572" y="7583100"/>
            <a:chExt cx="1866288" cy="6651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81572" y="7583100"/>
              <a:ext cx="1866288" cy="66518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56191" y="609686"/>
            <a:ext cx="3241901" cy="4571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3573" y="1901489"/>
            <a:ext cx="4722040" cy="4844448"/>
            <a:chOff x="1143573" y="1901489"/>
            <a:chExt cx="4722040" cy="48444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3573" y="1901489"/>
              <a:ext cx="4722040" cy="48444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2658" y="2155276"/>
            <a:ext cx="4163871" cy="4297968"/>
            <a:chOff x="1422658" y="2155276"/>
            <a:chExt cx="4163871" cy="42979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2658" y="2155276"/>
              <a:ext cx="4163871" cy="4297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2022-01-22T03:35:07Z</dcterms:created>
  <dcterms:modified xsi:type="dcterms:W3CDTF">2022-01-22T03:35:07Z</dcterms:modified>
</cp:coreProperties>
</file>