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4"/>
    <p:restoredTop sz="96208"/>
  </p:normalViewPr>
  <p:slideViewPr>
    <p:cSldViewPr snapToGrid="0" snapToObjects="1">
      <p:cViewPr varScale="1">
        <p:scale>
          <a:sx n="81" d="100"/>
          <a:sy n="81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6B7-BF70-6345-B7F5-E1DD64BDE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9848F-CC00-5E40-AB9B-D6132A69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F22A-298F-B942-97E3-C433F980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785BB-AE23-AA42-BF0E-C326A900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321E-C489-C441-8ADE-C00F1B68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301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78D-AE1F-AE45-95B3-C3F1BB0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EACDB-64B0-BE4F-9020-7D74914F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2FD7-3F6E-1943-B46C-BAED376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24E2-B895-504A-AC08-3B897E1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0BC5-CFA1-4F4B-BC39-61CDEA24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387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95C99-ABAA-6C47-9CC4-E148CFF2B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9C595-5D49-B34F-8FCA-0AEA298E1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5322-09A9-DF41-8D93-17435EA6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7258-683C-CB4F-9A3A-C6DCB335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6486-9B4E-F144-9D4E-98804D9E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4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6DA8-EDAE-6941-B586-B1E89973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1FBB-38C7-F347-AC34-2615A120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063F-F780-7041-807B-DC5D53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C424-D4BD-1846-A9DD-7C8D9D24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34BA5-2CAA-8947-9E91-A32596F6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80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3A5-EC92-8341-9C28-EA7BBCF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EB9D-B5A7-1B43-93B5-BBC423F1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650D-5CAB-0D4E-922A-7982A50F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0AA-19CC-A645-8E21-6A4C2DA8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BCFE-A9AF-DC40-B4E4-3A1EB2DC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55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3108-0CD4-7748-B30F-233F8C3D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4C9E-71AE-0E4F-9347-16BFA4F90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7399-6557-4F4A-9E2B-5B9FFAA0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9997-6468-5E48-8F97-2CF3C6B9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52E8F-6E32-1E40-B62B-A19EAC88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D7BA-9D35-A647-A95C-A201A348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562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1A2B-DE26-E94C-9014-C782CB4E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4BE75-C06F-C747-80F8-EC17611F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77B5E-6484-6B44-B8C2-D5C70AD0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2FE59-7F0C-4248-B057-15BDA011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0AC33-DE0B-AA4A-8524-533B10908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AE99A-B9A2-0E46-8523-C7DF9DAC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E8366-71BD-9340-B8C1-BD0B7A95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1C92F-044D-7A47-AA9E-B9FF086B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61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4112-ED8A-CB47-BF55-88AD0DD6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88CC-C4EA-7B44-808B-1C56F59B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87CB-B342-8443-AAD2-F387B09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8A52A-3464-7541-AB63-686BC6D7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79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8245F-A6FE-DC4D-806A-138C3729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11D91-DC21-3542-8FF7-00F89C13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6BD6-4C6C-2C48-B1BE-188B6E8B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10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9C35-5778-6D4D-8AF7-323CD223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C811-891C-5446-9064-47F1A058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CDB15-0488-9C46-BAEE-7BE988EC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21373-B0EC-1D43-8E8B-D6ECC31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71D6-E7B6-7C4F-BC31-24A612CF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0EE3-31DA-C546-9679-28395277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5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9EA7-F519-F44F-8BB4-63333108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F47FF-42D7-DF4A-A693-77DE03D9B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05D9B-E03F-9B45-B286-23440941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1787-A81F-FB48-8309-6CE3AB15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17F6C-520C-4642-8F1F-31F1DCEF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7DCC-513C-A340-86A0-D1D5D667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1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EFB6C-8872-0542-9A8F-E5D0DDED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DB3A5-F0EF-0D49-BED0-8D113782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A648-5494-C54D-AC2A-808348AF3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0593-C83D-914B-800A-9FD3A562050E}" type="datetimeFigureOut">
              <a:rPr lang="en-KR" smtClean="0"/>
              <a:t>2020/06/30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756F-1658-9346-9F65-DB5E7E817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28B5-9A0F-1842-9026-8C805AC3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F2EF-6A2A-214D-9B34-6A19A7271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00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6C2B-2C78-3C43-858B-B0A687666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방학 프로젝트 계획표</a:t>
            </a:r>
            <a:br>
              <a:rPr lang="en-US" altLang="ko-KR" dirty="0"/>
            </a:br>
            <a:r>
              <a:rPr lang="en-US" altLang="ko-KR" dirty="0"/>
              <a:t>0630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3D5F7-0E99-4F4D-87C2-4BEF5D268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20 김광일</a:t>
            </a:r>
          </a:p>
          <a:p>
            <a:r>
              <a:rPr lang="en-US" altLang="ko-KR" dirty="0"/>
              <a:t>19</a:t>
            </a:r>
            <a:r>
              <a:rPr lang="en-KR" altLang="ko-KR" dirty="0"/>
              <a:t> </a:t>
            </a:r>
            <a:r>
              <a:rPr lang="ko-KR" altLang="en-US" dirty="0" err="1"/>
              <a:t>연예진</a:t>
            </a:r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/>
              <a:t> 김연희</a:t>
            </a:r>
            <a:endParaRPr lang="en-US" altLang="ko-KR" dirty="0"/>
          </a:p>
          <a:p>
            <a:r>
              <a:rPr lang="en-US" altLang="ko-KR" dirty="0"/>
              <a:t>15 </a:t>
            </a:r>
            <a:r>
              <a:rPr lang="ko-KR" altLang="en-US" dirty="0"/>
              <a:t>박수현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9643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하루의 목표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905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하루의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Dart </a:t>
            </a:r>
            <a:r>
              <a:rPr lang="ko-KR" altLang="en-US" dirty="0"/>
              <a:t>공부 </a:t>
            </a:r>
            <a:r>
              <a:rPr lang="en-US" altLang="ko-KR" dirty="0"/>
              <a:t>(2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어제</a:t>
            </a:r>
            <a:r>
              <a:rPr lang="en-US" altLang="ko-KR" dirty="0"/>
              <a:t>(0629) </a:t>
            </a:r>
            <a:r>
              <a:rPr lang="ko-KR" altLang="en-US" dirty="0"/>
              <a:t>배웠던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복습을 위해 </a:t>
            </a:r>
            <a:r>
              <a:rPr lang="en-US" altLang="ko-KR" dirty="0" err="1"/>
              <a:t>icebreaking.txt</a:t>
            </a:r>
            <a:r>
              <a:rPr lang="ko-KR" altLang="en-US" dirty="0" err="1"/>
              <a:t>를</a:t>
            </a:r>
            <a:r>
              <a:rPr lang="ko-KR" altLang="en-US" dirty="0"/>
              <a:t> 각자 </a:t>
            </a:r>
            <a:r>
              <a:rPr lang="en-US" altLang="ko-KR" dirty="0"/>
              <a:t>branch</a:t>
            </a:r>
            <a:r>
              <a:rPr lang="ko-KR" altLang="en-US" dirty="0" err="1"/>
              <a:t>를</a:t>
            </a:r>
            <a:r>
              <a:rPr lang="ko-KR" altLang="en-US" dirty="0"/>
              <a:t> 파서 수정한 후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merge</a:t>
            </a:r>
            <a:r>
              <a:rPr lang="ko-KR" altLang="en-US" dirty="0"/>
              <a:t>해보는 작업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어제 목표였던 블로그를 서로 공유하면서 어려웠던 개념들을 다시 확인하고 복습하기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수요일 계획 세우기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40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10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아침 회의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~12</a:t>
            </a:r>
            <a:r>
              <a:rPr lang="ko-KR" altLang="en-US" sz="3600" dirty="0"/>
              <a:t>시 </a:t>
            </a:r>
            <a:r>
              <a:rPr lang="en-US" altLang="ko-KR" sz="3600" dirty="0"/>
              <a:t>Dart </a:t>
            </a:r>
            <a:r>
              <a:rPr lang="ko-KR" altLang="en-US" sz="3600" dirty="0"/>
              <a:t>공부</a:t>
            </a:r>
            <a:endParaRPr lang="en-US" altLang="ko-KR" sz="3600" dirty="0"/>
          </a:p>
          <a:p>
            <a:r>
              <a:rPr lang="en-US" altLang="ko-KR" sz="3600" dirty="0"/>
              <a:t>12</a:t>
            </a:r>
            <a:r>
              <a:rPr lang="ko-KR" altLang="en-US" sz="3600" dirty="0"/>
              <a:t>시</a:t>
            </a:r>
            <a:r>
              <a:rPr lang="en-US" altLang="ko-KR" sz="3600" dirty="0"/>
              <a:t>~1</a:t>
            </a:r>
            <a:r>
              <a:rPr lang="ko-KR" altLang="en-US" sz="3600" dirty="0"/>
              <a:t>시</a:t>
            </a:r>
            <a:r>
              <a:rPr lang="en-US" altLang="ko-KR" sz="3600" dirty="0"/>
              <a:t>30</a:t>
            </a:r>
            <a:r>
              <a:rPr lang="ko-KR" altLang="en-US" sz="3600" dirty="0"/>
              <a:t>분 점심시간</a:t>
            </a:r>
            <a:endParaRPr lang="en-US" altLang="ko-KR" sz="3600" dirty="0"/>
          </a:p>
          <a:p>
            <a:r>
              <a:rPr lang="en-US" altLang="ko-KR" sz="3600" dirty="0"/>
              <a:t>13</a:t>
            </a:r>
            <a:r>
              <a:rPr lang="ko-KR" altLang="en-US" sz="3600" dirty="0"/>
              <a:t>시</a:t>
            </a:r>
            <a:r>
              <a:rPr lang="en-US" altLang="ko-KR" sz="3600" dirty="0"/>
              <a:t>30</a:t>
            </a:r>
            <a:r>
              <a:rPr lang="ko-KR" altLang="en-US" sz="3600" dirty="0"/>
              <a:t>분</a:t>
            </a:r>
            <a:r>
              <a:rPr lang="en-US" altLang="ko-KR" sz="3600" dirty="0"/>
              <a:t>(</a:t>
            </a:r>
            <a:r>
              <a:rPr lang="ko-KR" altLang="en-US" sz="3600" dirty="0"/>
              <a:t>중간 회의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~18</a:t>
            </a:r>
            <a:r>
              <a:rPr lang="ko-KR" altLang="en-US" sz="3600" dirty="0"/>
              <a:t>시 목표 </a:t>
            </a:r>
            <a:r>
              <a:rPr lang="en-US" altLang="ko-KR" sz="3600" dirty="0"/>
              <a:t>1,2,3</a:t>
            </a:r>
          </a:p>
          <a:p>
            <a:r>
              <a:rPr lang="en-US" altLang="ko-KR" sz="3600" dirty="0"/>
              <a:t>18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마무리 회의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~</a:t>
            </a:r>
            <a:r>
              <a:rPr lang="ko-KR" altLang="en-US" sz="3600" dirty="0"/>
              <a:t>못한 부분 마무리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0212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tutorial for </a:t>
            </a:r>
            <a:r>
              <a:rPr lang="en-US" dirty="0" err="1"/>
              <a:t>begineers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Flutter </a:t>
            </a:r>
            <a:r>
              <a:rPr lang="en-US" dirty="0" err="1"/>
              <a:t>공부</a:t>
            </a:r>
            <a:r>
              <a:rPr lang="en-US" dirty="0"/>
              <a:t> </a:t>
            </a:r>
            <a:r>
              <a:rPr lang="en-US" dirty="0" err="1"/>
              <a:t>영상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=lRbZsBvG9Ig&amp;list=PLxTmPHxRH3VUueVvEnrP8qxHAP5x9XAPv</a:t>
            </a:r>
          </a:p>
          <a:p>
            <a:r>
              <a:rPr lang="en-US" dirty="0"/>
              <a:t>75</a:t>
            </a:r>
            <a:r>
              <a:rPr lang="ko-KR" altLang="en-US" dirty="0"/>
              <a:t>분 분량</a:t>
            </a:r>
          </a:p>
          <a:p>
            <a:r>
              <a:rPr lang="en-US" dirty="0"/>
              <a:t>Dart </a:t>
            </a:r>
            <a:r>
              <a:rPr lang="en-US" dirty="0" err="1"/>
              <a:t>공부</a:t>
            </a:r>
            <a:r>
              <a:rPr lang="en-US" dirty="0"/>
              <a:t> </a:t>
            </a:r>
            <a:r>
              <a:rPr lang="en-US" dirty="0" err="1"/>
              <a:t>영상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J_cQyPGyHRI&amp;t</a:t>
            </a:r>
            <a:r>
              <a:rPr lang="en-US" dirty="0"/>
              <a:t>=15s</a:t>
            </a:r>
          </a:p>
          <a:p>
            <a:r>
              <a:rPr lang="en-US" dirty="0"/>
              <a:t>41</a:t>
            </a:r>
            <a:r>
              <a:rPr lang="ko-KR" altLang="en-US" dirty="0"/>
              <a:t>분 분량</a:t>
            </a:r>
          </a:p>
          <a:p>
            <a:pPr marL="0" indent="0">
              <a:buNone/>
            </a:pPr>
            <a:r>
              <a:rPr lang="ko-KR" altLang="en-US" sz="3600" dirty="0"/>
              <a:t>둘이 합쳐서 </a:t>
            </a:r>
            <a:r>
              <a:rPr lang="en-US" altLang="ko-KR" sz="3600" dirty="0"/>
              <a:t>116</a:t>
            </a:r>
            <a:r>
              <a:rPr lang="ko-KR" altLang="en-US" sz="3600" dirty="0"/>
              <a:t>분 정도 됩니다</a:t>
            </a:r>
            <a:r>
              <a:rPr lang="en-US" altLang="ko-KR" sz="3600"/>
              <a:t>.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68432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54" y="1645566"/>
            <a:ext cx="11126492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600" dirty="0"/>
              <a:t>일단 먼저 </a:t>
            </a:r>
            <a:r>
              <a:rPr lang="ko-KR" altLang="en-US" sz="3600" dirty="0" err="1"/>
              <a:t>사과드립니다</a:t>
            </a:r>
            <a:r>
              <a:rPr lang="en-US" altLang="ko-KR" sz="3600" dirty="0"/>
              <a:t>. </a:t>
            </a:r>
            <a:r>
              <a:rPr lang="ko-KR" altLang="en-US" sz="3600" dirty="0">
                <a:solidFill>
                  <a:srgbClr val="FF0000"/>
                </a:solidFill>
              </a:rPr>
              <a:t>제가 </a:t>
            </a:r>
            <a:r>
              <a:rPr lang="en-US" altLang="ko-KR" sz="3600" dirty="0">
                <a:solidFill>
                  <a:srgbClr val="FF0000"/>
                </a:solidFill>
              </a:rPr>
              <a:t>11</a:t>
            </a:r>
            <a:r>
              <a:rPr lang="ko-KR" altLang="en-US" sz="3600" dirty="0">
                <a:solidFill>
                  <a:srgbClr val="FF0000"/>
                </a:solidFill>
              </a:rPr>
              <a:t>시부터 학원 교육 </a:t>
            </a:r>
            <a:r>
              <a:rPr lang="ko-KR" altLang="en-US" sz="3600" dirty="0" err="1">
                <a:solidFill>
                  <a:srgbClr val="FF0000"/>
                </a:solidFill>
              </a:rPr>
              <a:t>시작이라서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en-US" altLang="ko-KR" sz="3600" dirty="0">
                <a:solidFill>
                  <a:srgbClr val="FF0000"/>
                </a:solidFill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</a:rPr>
              <a:t>시 </a:t>
            </a:r>
            <a:r>
              <a:rPr lang="en-US" altLang="ko-KR" sz="3600" dirty="0">
                <a:solidFill>
                  <a:srgbClr val="FF0000"/>
                </a:solidFill>
              </a:rPr>
              <a:t>10</a:t>
            </a:r>
            <a:r>
              <a:rPr lang="ko-KR" altLang="en-US" sz="3600" dirty="0" err="1">
                <a:solidFill>
                  <a:srgbClr val="FF0000"/>
                </a:solidFill>
              </a:rPr>
              <a:t>분쯤에는</a:t>
            </a:r>
            <a:r>
              <a:rPr lang="ko-KR" altLang="en-US" sz="3600" dirty="0">
                <a:solidFill>
                  <a:srgbClr val="FF0000"/>
                </a:solidFill>
              </a:rPr>
              <a:t> 가야하거든요</a:t>
            </a:r>
            <a:r>
              <a:rPr lang="en-US" altLang="ko-KR" sz="3600" dirty="0">
                <a:solidFill>
                  <a:srgbClr val="FF0000"/>
                </a:solidFill>
              </a:rPr>
              <a:t>.. </a:t>
            </a:r>
            <a:r>
              <a:rPr lang="ko-KR" altLang="en-US" sz="3600" dirty="0">
                <a:solidFill>
                  <a:srgbClr val="FF0000"/>
                </a:solidFill>
              </a:rPr>
              <a:t>회의를 빨리 하고 </a:t>
            </a:r>
            <a:r>
              <a:rPr lang="ko-KR" altLang="en-US" sz="3600" dirty="0" err="1">
                <a:solidFill>
                  <a:srgbClr val="FF0000"/>
                </a:solidFill>
              </a:rPr>
              <a:t>가야할거</a:t>
            </a:r>
            <a:r>
              <a:rPr lang="ko-KR" altLang="en-US" sz="3600" dirty="0">
                <a:solidFill>
                  <a:srgbClr val="FF0000"/>
                </a:solidFill>
              </a:rPr>
              <a:t> 같습니다</a:t>
            </a:r>
            <a:r>
              <a:rPr lang="en-US" altLang="ko-KR" sz="3600" dirty="0">
                <a:solidFill>
                  <a:srgbClr val="FF0000"/>
                </a:solidFill>
              </a:rPr>
              <a:t>. </a:t>
            </a:r>
            <a:r>
              <a:rPr lang="ko-KR" altLang="en-US" sz="3600" dirty="0"/>
              <a:t>그래서 다같이 안해도 되는 </a:t>
            </a:r>
            <a:r>
              <a:rPr lang="en-US" altLang="ko-KR" sz="3600" dirty="0"/>
              <a:t>Dart </a:t>
            </a:r>
            <a:r>
              <a:rPr lang="ko-KR" altLang="en-US" sz="3600" dirty="0"/>
              <a:t>공부 등등을 하면 좋겠다고 생각했습니다</a:t>
            </a:r>
            <a:r>
              <a:rPr lang="en-US" altLang="ko-KR" sz="3600" dirty="0"/>
              <a:t>. 2</a:t>
            </a:r>
            <a:r>
              <a:rPr lang="ko-KR" altLang="en-US" sz="3600" dirty="0"/>
              <a:t>시간 공부하고 </a:t>
            </a:r>
            <a:r>
              <a:rPr lang="ko-KR" altLang="en-US" sz="3600" dirty="0" err="1"/>
              <a:t>점심먹고</a:t>
            </a:r>
            <a:r>
              <a:rPr lang="en-US" altLang="ko-KR" sz="3600" dirty="0"/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점심시간이 </a:t>
            </a:r>
            <a:r>
              <a:rPr lang="en-US" altLang="ko-KR" sz="3600" dirty="0">
                <a:solidFill>
                  <a:srgbClr val="FF0000"/>
                </a:solidFill>
              </a:rPr>
              <a:t>12</a:t>
            </a:r>
            <a:r>
              <a:rPr lang="ko-KR" altLang="en-US" sz="3600" dirty="0">
                <a:solidFill>
                  <a:srgbClr val="FF0000"/>
                </a:solidFill>
              </a:rPr>
              <a:t>시부터 </a:t>
            </a:r>
            <a:r>
              <a:rPr lang="en-US" altLang="ko-KR" sz="3600" dirty="0">
                <a:solidFill>
                  <a:srgbClr val="FF0000"/>
                </a:solidFill>
              </a:rPr>
              <a:t>13</a:t>
            </a:r>
            <a:r>
              <a:rPr lang="ko-KR" altLang="en-US" sz="3600" dirty="0">
                <a:solidFill>
                  <a:srgbClr val="FF0000"/>
                </a:solidFill>
              </a:rPr>
              <a:t>시</a:t>
            </a:r>
            <a:r>
              <a:rPr lang="en-US" altLang="ko-KR" sz="3600" dirty="0">
                <a:solidFill>
                  <a:srgbClr val="FF0000"/>
                </a:solidFill>
              </a:rPr>
              <a:t>30</a:t>
            </a:r>
            <a:r>
              <a:rPr lang="ko-KR" altLang="en-US" sz="3600" dirty="0">
                <a:solidFill>
                  <a:srgbClr val="FF0000"/>
                </a:solidFill>
              </a:rPr>
              <a:t>분까지 좀 깁니다</a:t>
            </a:r>
            <a:r>
              <a:rPr lang="en-US" altLang="ko-KR" sz="3600" dirty="0"/>
              <a:t>.. </a:t>
            </a:r>
            <a:r>
              <a:rPr lang="ko-KR" altLang="en-US" sz="3600" dirty="0"/>
              <a:t>제가 학원에서 오면 </a:t>
            </a:r>
            <a:r>
              <a:rPr lang="en-US" altLang="ko-KR" sz="3600" dirty="0"/>
              <a:t>1</a:t>
            </a:r>
            <a:r>
              <a:rPr lang="ko-KR" altLang="en-US" sz="3600" dirty="0"/>
              <a:t>시 </a:t>
            </a:r>
            <a:r>
              <a:rPr lang="en-US" altLang="ko-KR" sz="3600" dirty="0"/>
              <a:t>30</a:t>
            </a:r>
            <a:r>
              <a:rPr lang="ko-KR" altLang="en-US" sz="3600" dirty="0"/>
              <a:t>분쯤 </a:t>
            </a:r>
            <a:r>
              <a:rPr lang="ko-KR" altLang="en-US" sz="3600" dirty="0" err="1"/>
              <a:t>될거같아서</a:t>
            </a:r>
            <a:r>
              <a:rPr lang="en-US" altLang="ko-KR" sz="3600" dirty="0"/>
              <a:t>) 1</a:t>
            </a:r>
            <a:r>
              <a:rPr lang="ko-KR" altLang="en-US" sz="3600" dirty="0"/>
              <a:t>시</a:t>
            </a:r>
            <a:r>
              <a:rPr lang="en-US" altLang="ko-KR" sz="3600" dirty="0"/>
              <a:t>30</a:t>
            </a:r>
            <a:r>
              <a:rPr lang="ko-KR" altLang="en-US" sz="3600" dirty="0"/>
              <a:t>분에는 중간회의하고</a:t>
            </a:r>
            <a:r>
              <a:rPr lang="en-US" altLang="ko-KR" sz="3600" dirty="0"/>
              <a:t>(</a:t>
            </a:r>
            <a:r>
              <a:rPr lang="ko-KR" altLang="en-US" sz="3600" dirty="0"/>
              <a:t>어디까지 했나 확인하는 겁니다</a:t>
            </a:r>
            <a:r>
              <a:rPr lang="en-US" altLang="ko-KR" sz="3600" dirty="0"/>
              <a:t>) </a:t>
            </a:r>
            <a:r>
              <a:rPr lang="ko-KR" altLang="en-US" sz="3600" dirty="0"/>
              <a:t>그때부터 블로그 서로 확인하고 </a:t>
            </a:r>
            <a:r>
              <a:rPr lang="en-US" altLang="ko-KR" sz="3600" dirty="0"/>
              <a:t>icebreaking</a:t>
            </a:r>
            <a:r>
              <a:rPr lang="ko-KR" altLang="en-US" sz="3600" dirty="0" err="1"/>
              <a:t>으로</a:t>
            </a:r>
            <a:r>
              <a:rPr lang="ko-KR" altLang="en-US" sz="3600" dirty="0"/>
              <a:t> </a:t>
            </a:r>
            <a:r>
              <a:rPr lang="en-US" altLang="ko-KR" sz="3600" dirty="0"/>
              <a:t>git branch </a:t>
            </a:r>
            <a:r>
              <a:rPr lang="ko-KR" altLang="en-US" sz="3600" dirty="0"/>
              <a:t>연습하기 하면 될 거 같습니다</a:t>
            </a:r>
            <a:r>
              <a:rPr lang="en-US" altLang="ko-KR" sz="3600" dirty="0"/>
              <a:t>. </a:t>
            </a:r>
            <a:r>
              <a:rPr lang="ko-KR" altLang="en-US" sz="3600" dirty="0">
                <a:solidFill>
                  <a:srgbClr val="FF0000"/>
                </a:solidFill>
              </a:rPr>
              <a:t>저는 이거 다 하고 남아서 </a:t>
            </a:r>
            <a:r>
              <a:rPr lang="en-US" altLang="ko-KR" sz="3600" dirty="0">
                <a:solidFill>
                  <a:srgbClr val="FF0000"/>
                </a:solidFill>
              </a:rPr>
              <a:t>2</a:t>
            </a:r>
            <a:r>
              <a:rPr lang="ko-KR" altLang="en-US" sz="3600" dirty="0">
                <a:solidFill>
                  <a:srgbClr val="FF0000"/>
                </a:solidFill>
              </a:rPr>
              <a:t>시간 동안 </a:t>
            </a:r>
            <a:r>
              <a:rPr lang="en-US" altLang="ko-KR" sz="3600" dirty="0">
                <a:solidFill>
                  <a:srgbClr val="FF0000"/>
                </a:solidFill>
              </a:rPr>
              <a:t>Dart </a:t>
            </a:r>
            <a:r>
              <a:rPr lang="ko-KR" altLang="en-US" sz="3600" dirty="0">
                <a:solidFill>
                  <a:srgbClr val="FF0000"/>
                </a:solidFill>
              </a:rPr>
              <a:t>공부 할 예정입니다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57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2/4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어 그리고 </a:t>
            </a:r>
            <a:r>
              <a:rPr lang="ko-KR" altLang="en-US" sz="3200" dirty="0">
                <a:solidFill>
                  <a:srgbClr val="FF0000"/>
                </a:solidFill>
              </a:rPr>
              <a:t>내일 </a:t>
            </a:r>
            <a:r>
              <a:rPr lang="en-US" altLang="ko-KR" sz="3200" dirty="0">
                <a:solidFill>
                  <a:srgbClr val="FF0000"/>
                </a:solidFill>
              </a:rPr>
              <a:t>git </a:t>
            </a:r>
            <a:r>
              <a:rPr lang="ko-KR" altLang="en-US" sz="3200" dirty="0">
                <a:solidFill>
                  <a:srgbClr val="FF0000"/>
                </a:solidFill>
              </a:rPr>
              <a:t>복습하면서 같이 생각할 고민이 있는데요</a:t>
            </a:r>
            <a:r>
              <a:rPr lang="en-US" altLang="ko-KR" sz="3200" dirty="0">
                <a:solidFill>
                  <a:srgbClr val="FF0000"/>
                </a:solidFill>
              </a:rPr>
              <a:t>,</a:t>
            </a:r>
            <a:r>
              <a:rPr lang="en-US" altLang="ko-KR" sz="3200" dirty="0"/>
              <a:t> </a:t>
            </a:r>
            <a:r>
              <a:rPr lang="ko-KR" altLang="en-US" sz="3200" dirty="0"/>
              <a:t>보니까 </a:t>
            </a:r>
            <a:r>
              <a:rPr lang="en-US" altLang="ko-KR" sz="3200" dirty="0"/>
              <a:t>pull request</a:t>
            </a:r>
            <a:r>
              <a:rPr lang="ko-KR" altLang="en-US" sz="3200" dirty="0"/>
              <a:t>로 해도 되고 아니면 각자 </a:t>
            </a:r>
            <a:r>
              <a:rPr lang="en-US" altLang="ko-KR" sz="3200" dirty="0"/>
              <a:t>pull, push </a:t>
            </a:r>
            <a:r>
              <a:rPr lang="ko-KR" altLang="en-US" sz="3200" dirty="0"/>
              <a:t>할 수 있게끔 초대해서 해도 되더라구요</a:t>
            </a:r>
            <a:r>
              <a:rPr lang="en-US" altLang="ko-KR" sz="3200" dirty="0"/>
              <a:t>. </a:t>
            </a:r>
            <a:r>
              <a:rPr lang="ko-KR" altLang="en-US" sz="3200" dirty="0"/>
              <a:t>두 방법이 장단점이 있는 거 같은데 잘 생각해서 골라봅시다</a:t>
            </a:r>
            <a:r>
              <a:rPr lang="en-US" altLang="ko-KR" sz="3200" dirty="0"/>
              <a:t>. </a:t>
            </a:r>
            <a:r>
              <a:rPr lang="ko-KR" altLang="en-US" sz="3200" dirty="0"/>
              <a:t>전자는 </a:t>
            </a:r>
            <a:r>
              <a:rPr lang="en-US" altLang="ko-KR" sz="3200" dirty="0"/>
              <a:t>requests </a:t>
            </a:r>
            <a:r>
              <a:rPr lang="ko-KR" altLang="en-US" sz="3200" dirty="0"/>
              <a:t>마다 검토가 가능해서 좀 더 안전하다는 거고</a:t>
            </a:r>
            <a:r>
              <a:rPr lang="en-US" altLang="ko-KR" sz="3200" dirty="0"/>
              <a:t>, </a:t>
            </a:r>
            <a:r>
              <a:rPr lang="ko-KR" altLang="en-US" sz="3200" dirty="0"/>
              <a:t>다만 </a:t>
            </a:r>
            <a:r>
              <a:rPr lang="en-US" altLang="ko-KR" sz="3200" dirty="0"/>
              <a:t>requests </a:t>
            </a:r>
            <a:r>
              <a:rPr lang="ko-KR" altLang="en-US" sz="3200" dirty="0"/>
              <a:t>받는 사람이 시간이 많이 </a:t>
            </a:r>
            <a:r>
              <a:rPr lang="ko-KR" altLang="en-US" sz="3200" dirty="0" err="1"/>
              <a:t>뺏길거같습니다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후자는 자유롭고 빠르지만</a:t>
            </a:r>
            <a:r>
              <a:rPr lang="en-US" altLang="ko-KR" sz="3200" dirty="0"/>
              <a:t>, </a:t>
            </a:r>
            <a:r>
              <a:rPr lang="ko-KR" altLang="en-US" sz="3200" dirty="0"/>
              <a:t>실수를 할 수도 있다는 겁니다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3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3/4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54" y="1630068"/>
            <a:ext cx="1112649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그리고 한가지 더 </a:t>
            </a:r>
            <a:r>
              <a:rPr lang="ko-KR" altLang="en-US" sz="3200" dirty="0" err="1"/>
              <a:t>사과해야할게</a:t>
            </a:r>
            <a:r>
              <a:rPr lang="ko-KR" altLang="en-US" sz="3200" dirty="0"/>
              <a:t> 있는데요</a:t>
            </a:r>
            <a:r>
              <a:rPr lang="en-US" altLang="ko-KR" sz="3200" dirty="0"/>
              <a:t>,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제가 </a:t>
            </a:r>
            <a:r>
              <a:rPr lang="ko-KR" altLang="en-US" sz="3200" dirty="0" err="1">
                <a:solidFill>
                  <a:srgbClr val="FF0000"/>
                </a:solidFill>
              </a:rPr>
              <a:t>수요일날</a:t>
            </a:r>
            <a:r>
              <a:rPr lang="ko-KR" altLang="en-US" sz="3200" dirty="0">
                <a:solidFill>
                  <a:srgbClr val="FF0000"/>
                </a:solidFill>
              </a:rPr>
              <a:t> 일정을 보니까 거의 프로젝트를 참여를 </a:t>
            </a:r>
            <a:r>
              <a:rPr lang="ko-KR" altLang="en-US" sz="3200" dirty="0" err="1">
                <a:solidFill>
                  <a:srgbClr val="FF0000"/>
                </a:solidFill>
              </a:rPr>
              <a:t>못할거같습니다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r>
              <a:rPr lang="en-US" altLang="ko-KR" sz="3200" dirty="0"/>
              <a:t>(</a:t>
            </a:r>
            <a:r>
              <a:rPr lang="ko-KR" altLang="en-US" sz="3200" dirty="0"/>
              <a:t>이 부분은 주말에 채우도록 하겠습니다</a:t>
            </a:r>
            <a:r>
              <a:rPr lang="en-US" altLang="ko-KR" sz="3200" dirty="0"/>
              <a:t>) </a:t>
            </a:r>
            <a:r>
              <a:rPr lang="ko-KR" altLang="en-US" sz="3200" dirty="0"/>
              <a:t>그래서 어떻게 수요일을 보내야 할지 고민을 해봤는데</a:t>
            </a:r>
            <a:r>
              <a:rPr lang="en-US" altLang="ko-KR" sz="3200" dirty="0"/>
              <a:t>, </a:t>
            </a:r>
            <a:r>
              <a:rPr lang="ko-KR" altLang="en-US" sz="3200" dirty="0"/>
              <a:t>다 같이 수요일을 쉬고 토요일에 하던지</a:t>
            </a:r>
            <a:r>
              <a:rPr lang="en-US" altLang="ko-KR" sz="3200" dirty="0"/>
              <a:t> </a:t>
            </a:r>
            <a:r>
              <a:rPr lang="ko-KR" altLang="en-US" sz="3200" dirty="0"/>
              <a:t>아니면 여러분은 수요일에 진행을 하고 저 혼자서 토요일에 보충을 하던지 </a:t>
            </a:r>
            <a:r>
              <a:rPr lang="en-US" altLang="ko-KR" sz="3200" dirty="0"/>
              <a:t>2</a:t>
            </a:r>
            <a:r>
              <a:rPr lang="ko-KR" altLang="en-US" sz="3200" dirty="0"/>
              <a:t>가지 방법이 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 만약 후자를 택한다면 </a:t>
            </a:r>
            <a:r>
              <a:rPr lang="en-US" altLang="ko-KR" sz="3200" dirty="0"/>
              <a:t>Dart, flutter </a:t>
            </a:r>
            <a:r>
              <a:rPr lang="ko-KR" altLang="en-US" sz="3200" dirty="0"/>
              <a:t>공부를 할 수 있도록 제가 방법을 찾아보도록 하겠습니다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전자를 택하면 </a:t>
            </a:r>
            <a:r>
              <a:rPr lang="ko-KR" altLang="en-US" sz="3200" dirty="0" err="1"/>
              <a:t>목요일날</a:t>
            </a:r>
            <a:r>
              <a:rPr lang="ko-KR" altLang="en-US" sz="3200" dirty="0"/>
              <a:t> </a:t>
            </a:r>
            <a:r>
              <a:rPr lang="en-US" altLang="ko-KR" sz="3200" dirty="0"/>
              <a:t>Dart</a:t>
            </a:r>
            <a:r>
              <a:rPr lang="ko-KR" altLang="en-US" sz="3200" dirty="0"/>
              <a:t>랑 </a:t>
            </a:r>
            <a:r>
              <a:rPr lang="en-US" altLang="ko-KR" sz="3200" dirty="0"/>
              <a:t>flutter </a:t>
            </a:r>
            <a:r>
              <a:rPr lang="ko-KR" altLang="en-US" sz="3200" dirty="0"/>
              <a:t>공부 시작하고 토요일에는 그때 가서 적절한 활동을 찾아보겠습니다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65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4/4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이제 시작인데요</a:t>
            </a:r>
            <a:r>
              <a:rPr lang="en-US" altLang="ko-KR" sz="3200" dirty="0"/>
              <a:t>, </a:t>
            </a:r>
            <a:r>
              <a:rPr lang="ko-KR" altLang="en-US" sz="3200" dirty="0"/>
              <a:t>시작이 반이라는 말이 있습니다</a:t>
            </a:r>
            <a:r>
              <a:rPr lang="en-US" altLang="ko-KR" sz="3200" dirty="0"/>
              <a:t>. </a:t>
            </a:r>
            <a:r>
              <a:rPr lang="ko-KR" altLang="en-US" sz="3200" dirty="0">
                <a:solidFill>
                  <a:srgbClr val="FF0000"/>
                </a:solidFill>
              </a:rPr>
              <a:t>한걸음 한걸음 꾸준히 </a:t>
            </a:r>
            <a:r>
              <a:rPr lang="ko-KR" altLang="en-US" sz="3200" dirty="0" err="1">
                <a:solidFill>
                  <a:srgbClr val="FF0000"/>
                </a:solidFill>
              </a:rPr>
              <a:t>가다보면</a:t>
            </a:r>
            <a:r>
              <a:rPr lang="ko-KR" altLang="en-US" sz="3200" dirty="0">
                <a:solidFill>
                  <a:srgbClr val="FF0000"/>
                </a:solidFill>
              </a:rPr>
              <a:t> 좋은 결과 </a:t>
            </a:r>
            <a:r>
              <a:rPr lang="ko-KR" altLang="en-US" sz="3200" dirty="0" err="1">
                <a:solidFill>
                  <a:srgbClr val="FF0000"/>
                </a:solidFill>
              </a:rPr>
              <a:t>있을거라고</a:t>
            </a:r>
            <a:r>
              <a:rPr lang="ko-KR" altLang="en-US" sz="3200" dirty="0">
                <a:solidFill>
                  <a:srgbClr val="FF0000"/>
                </a:solidFill>
              </a:rPr>
              <a:t> 생각합니다</a:t>
            </a:r>
            <a:r>
              <a:rPr lang="en-US" altLang="ko-KR" sz="3200" dirty="0">
                <a:solidFill>
                  <a:srgbClr val="FF0000"/>
                </a:solidFill>
              </a:rPr>
              <a:t>. </a:t>
            </a:r>
            <a:r>
              <a:rPr lang="ko-KR" altLang="en-US" sz="3200" dirty="0"/>
              <a:t>파이팅 합시다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64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448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방학 프로젝트 계획표 0630</vt:lpstr>
      <vt:lpstr>목차</vt:lpstr>
      <vt:lpstr>하루의 목표</vt:lpstr>
      <vt:lpstr>일정</vt:lpstr>
      <vt:lpstr>Dart tutorial for begineers </vt:lpstr>
      <vt:lpstr>여러분께 드리는 말 1/4</vt:lpstr>
      <vt:lpstr>여러분께 드리는 말 2/4</vt:lpstr>
      <vt:lpstr>여러분께 드리는 말 3/4</vt:lpstr>
      <vt:lpstr>여러분께 드리는 말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박수현</dc:creator>
  <cp:lastModifiedBy>박수현</cp:lastModifiedBy>
  <cp:revision>45</cp:revision>
  <dcterms:created xsi:type="dcterms:W3CDTF">2020-06-29T16:10:17Z</dcterms:created>
  <dcterms:modified xsi:type="dcterms:W3CDTF">2020-06-29T18:21:43Z</dcterms:modified>
</cp:coreProperties>
</file>