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5BE-4B4A-2744-A3DA-D323BF31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0866-C266-BB48-BFC7-88A741D9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B6CC-AADC-2644-8374-D38B997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3705-4237-1F49-B15A-95AC36D9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2BB9-1E65-D146-A331-468CAF25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91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32F0-CB12-E447-BF87-C92FF0C7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4A40-A1A7-9A4E-AE17-A909D140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13E2-B618-4540-BE29-B67A2DBD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5428-ED2D-4149-81B3-9F4C2022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E82C-C878-EC41-AC4E-0EE0A642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06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E7E2B-94CD-124E-9FCF-FACDF22A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45C5F-0435-8B40-ABD0-2A18427C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97B-3C10-9141-B3AF-657D884C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BA10-CBE8-AD4C-B65B-10A71AE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0A7C-0CCC-3E4C-9CE0-4AC1343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4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9BC-A9F1-E546-893C-38C7C47F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D659-9147-AE40-A374-5D263BBF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3CA0-E63D-FA40-A9D7-176D9999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C955-437A-A14D-AE8D-C3E59A25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34EB-D5EE-B94A-923E-C92D6EC6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412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134-DC45-684A-91BD-5E4EC89D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668D-AA3F-E145-A683-F4E3A6B0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A38E-6131-0A4C-922C-5B0F6F4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544F-D6B8-5F47-ABC3-48BFC281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92E2-7B2D-6E43-B8F4-AB7B5EB8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43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D8A-D281-834C-BE3E-8A31D5AD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8E70-265B-B240-AB5A-08558321F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F51A-A7CC-6841-AA35-4DEE0C578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1A96-07ED-5849-9BD3-6D2DBFE6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76A1-FDF9-6840-A1EC-3028AB75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C8926-F684-2844-A9A0-A0DF9593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904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D1D8-C3D5-9E4C-810F-7E8F7BCC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DD9D-5FCE-DE43-AA83-BB3A3AEB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FFCE-CAFF-A745-B879-F9F42C6E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BDB44-0629-9F4A-A53B-83A100521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F1B0-B380-4C4E-B907-B1E8AC4D5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6682D-C609-4A48-9471-4873FCB3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1ACAC-91A4-FA45-9264-BA416E6D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0D319-41C8-8843-838D-D396DD2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925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2766-278E-944A-96FE-377139CB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07E03-9203-4341-BE1F-AE04DA92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05C02-28B6-274B-82E2-DA69EC5D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EA3E5-EA5D-9F48-B1E3-2EE89B85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346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1A99-F90E-8248-B273-AFC29599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052C0-E478-EC4B-B741-E9065F48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DA685-909E-6547-B076-F73C4C9D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710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C897-23EB-F640-9A7B-02E6925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E48-C46C-544E-BC21-0EE98031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E3E1D-3A0F-3347-A8D3-04E27576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0312-F5B1-0248-8AFF-75883C4C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909A7-6FF6-494B-8E4D-73C979A3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BD871-FB88-5944-8A3D-AECA18B1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51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33E-5845-6A4D-B165-0F65AB1B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9C2B7-44FB-7B4A-AE6B-CB299457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8AC6-1BB1-3A44-B70B-89542E8F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FE56-D27D-3041-A435-0CF7022B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286A-6857-7D4B-903C-5A976701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EC943-869C-E347-954A-4997A381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61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D34E3-C7AE-E44E-9CBA-DA983EEB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1D4D-AF0D-C04A-B263-E4F8E536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D484-1A10-C743-BD31-D57BC9140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B1D9-3CC6-924E-9433-36FA05CE2770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B866-0556-8B4D-93BF-97779A4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C174-749C-224B-82D0-B1755448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5285-8FCE-B146-8A5B-222119CF73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64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8TX-uqP6E&amp;list=PLxTmPHxRH3VWLY-eyQuV1C_IbIQlCXEh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83A-0657-2E4A-A7CC-B9F0A475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방학 프로젝트 계획표</a:t>
            </a:r>
            <a:br>
              <a:rPr lang="en-US" altLang="ko-KR" dirty="0"/>
            </a:br>
            <a:r>
              <a:rPr lang="en-US" altLang="ko-KR" dirty="0"/>
              <a:t>0703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F4D0-C191-0241-AC6F-C59E5363A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예진</a:t>
            </a:r>
            <a:endParaRPr lang="en-US" altLang="ko-KR" dirty="0"/>
          </a:p>
          <a:p>
            <a:r>
              <a:rPr lang="ko-KR" altLang="en-US" dirty="0"/>
              <a:t>수현</a:t>
            </a:r>
            <a:endParaRPr lang="en-US" altLang="ko-KR" dirty="0"/>
          </a:p>
          <a:p>
            <a:r>
              <a:rPr lang="ko-KR" altLang="en-US" dirty="0"/>
              <a:t>연희</a:t>
            </a:r>
            <a:endParaRPr lang="en-US" altLang="ko-KR" dirty="0"/>
          </a:p>
          <a:p>
            <a:r>
              <a:rPr lang="ko-KR" altLang="en-US" dirty="0"/>
              <a:t>광일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5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8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Flutter </a:t>
            </a:r>
            <a:r>
              <a:rPr lang="ko-KR" altLang="en-US" dirty="0"/>
              <a:t>공부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25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10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아침회의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~12</a:t>
            </a:r>
            <a:r>
              <a:rPr lang="ko-KR" altLang="en-US" sz="3600" dirty="0"/>
              <a:t>시 </a:t>
            </a:r>
            <a:r>
              <a:rPr lang="en-US" altLang="ko-KR" sz="3600" dirty="0"/>
              <a:t>Flutter </a:t>
            </a:r>
            <a:r>
              <a:rPr lang="ko-KR" altLang="en-US" sz="3600" dirty="0"/>
              <a:t>공부</a:t>
            </a:r>
            <a:r>
              <a:rPr lang="en-US" altLang="ko-KR" sz="3600" dirty="0"/>
              <a:t>(</a:t>
            </a:r>
            <a:r>
              <a:rPr lang="ko-KR" altLang="en-US" sz="3600" dirty="0"/>
              <a:t>중급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12</a:t>
            </a:r>
            <a:r>
              <a:rPr lang="ko-KR" altLang="en-US" sz="3600" dirty="0"/>
              <a:t>시</a:t>
            </a:r>
            <a:r>
              <a:rPr lang="en-US" altLang="ko-KR" sz="3600" dirty="0"/>
              <a:t>~1</a:t>
            </a:r>
            <a:r>
              <a:rPr lang="ko-KR" altLang="en-US" sz="3600" dirty="0"/>
              <a:t>시 점심시간</a:t>
            </a:r>
            <a:endParaRPr lang="en-US" altLang="ko-KR" sz="3600" dirty="0"/>
          </a:p>
          <a:p>
            <a:r>
              <a:rPr lang="en-US" altLang="ko-KR" sz="3600" dirty="0"/>
              <a:t>13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중간회의</a:t>
            </a:r>
            <a:r>
              <a:rPr lang="en-US" altLang="ko-KR" sz="3600" dirty="0"/>
              <a:t>) </a:t>
            </a:r>
          </a:p>
          <a:p>
            <a:pPr marL="0" indent="0">
              <a:buNone/>
            </a:pPr>
            <a:r>
              <a:rPr lang="en-US" altLang="ko-KR" sz="3600" dirty="0"/>
              <a:t>~18</a:t>
            </a:r>
            <a:r>
              <a:rPr lang="ko-KR" altLang="en-US" sz="3600" dirty="0"/>
              <a:t>시</a:t>
            </a:r>
            <a:r>
              <a:rPr lang="en-US" altLang="ko-KR" sz="3600" dirty="0"/>
              <a:t> Flutter </a:t>
            </a:r>
            <a:r>
              <a:rPr lang="ko-KR" altLang="en-US" sz="3600" dirty="0"/>
              <a:t>공부</a:t>
            </a:r>
            <a:r>
              <a:rPr lang="en-US" altLang="ko-KR" sz="3600" dirty="0"/>
              <a:t>(</a:t>
            </a:r>
            <a:r>
              <a:rPr lang="ko-KR" altLang="en-US" sz="3600" dirty="0"/>
              <a:t>고민 중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18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마무리회의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72502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ko-KR" altLang="en-US" dirty="0"/>
              <a:t>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이제 다들 입문 영상은 다 </a:t>
            </a:r>
            <a:r>
              <a:rPr lang="ko-KR" altLang="en-US" dirty="0" err="1"/>
              <a:t>봤을거라고</a:t>
            </a:r>
            <a:r>
              <a:rPr lang="ko-KR" altLang="en-US" dirty="0"/>
              <a:t> 생각이 됩니다</a:t>
            </a:r>
            <a:r>
              <a:rPr lang="en-US" altLang="ko-KR" dirty="0"/>
              <a:t>.</a:t>
            </a:r>
            <a:r>
              <a:rPr lang="ko-KR" altLang="en-US" dirty="0"/>
              <a:t> 중급 영상은 내일이면 끝날 거 같네요</a:t>
            </a:r>
            <a:r>
              <a:rPr lang="en-US" altLang="ko-KR" dirty="0"/>
              <a:t>.</a:t>
            </a:r>
            <a:r>
              <a:rPr lang="ko-KR" altLang="en-US" dirty="0"/>
              <a:t> 중급 영상 링크입니다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https://www.youtube.com/watch?v=ei8TX-uqP6E&amp;list=PLxTmPHxRH3VWLY-eyQuV1C_IbIQlCXEhe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12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730"/>
            <a:ext cx="10515600" cy="4473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금요일과 토요일은 어떻게 보내야할지 고민을 해야하는데요</a:t>
            </a:r>
            <a:r>
              <a:rPr lang="en-US" altLang="ko-KR" sz="3600" dirty="0"/>
              <a:t>, </a:t>
            </a:r>
            <a:r>
              <a:rPr lang="ko-KR" altLang="en-US" sz="3600" dirty="0"/>
              <a:t>지금 생각하고 있는 방안은 </a:t>
            </a:r>
            <a:r>
              <a:rPr lang="en-US" altLang="ko-KR" sz="3600" dirty="0"/>
              <a:t>2</a:t>
            </a:r>
            <a:r>
              <a:rPr lang="ko-KR" altLang="en-US" sz="3600" dirty="0"/>
              <a:t>가지가 있습니다</a:t>
            </a:r>
            <a:r>
              <a:rPr lang="en-US" altLang="ko-KR" sz="3600" dirty="0"/>
              <a:t>. </a:t>
            </a:r>
            <a:r>
              <a:rPr lang="ko-KR" altLang="en-US" sz="3600" dirty="0" err="1"/>
              <a:t>오준석의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생존코딩에</a:t>
            </a:r>
            <a:r>
              <a:rPr lang="ko-KR" altLang="en-US" sz="3600" dirty="0"/>
              <a:t> 있는 유료 강의를 들을지</a:t>
            </a:r>
            <a:r>
              <a:rPr lang="en-US" altLang="ko-KR" sz="3600" dirty="0"/>
              <a:t>, (</a:t>
            </a:r>
            <a:r>
              <a:rPr lang="ko-KR" altLang="en-US" sz="3600" dirty="0"/>
              <a:t>다른 </a:t>
            </a:r>
            <a:r>
              <a:rPr lang="ko-KR" altLang="en-US" sz="3600" dirty="0" err="1"/>
              <a:t>강의여도</a:t>
            </a:r>
            <a:r>
              <a:rPr lang="ko-KR" altLang="en-US" sz="3600" dirty="0"/>
              <a:t> 괜찮습니다</a:t>
            </a:r>
            <a:r>
              <a:rPr lang="en-US" altLang="ko-KR" sz="3600" dirty="0"/>
              <a:t>) </a:t>
            </a:r>
            <a:r>
              <a:rPr lang="ko-KR" altLang="en-US" sz="3600" dirty="0"/>
              <a:t>아니면 연희가 말했던 것처럼 따로 강의를 듣지 </a:t>
            </a:r>
            <a:r>
              <a:rPr lang="ko-KR" altLang="en-US" sz="3600" dirty="0" err="1"/>
              <a:t>말구</a:t>
            </a:r>
            <a:r>
              <a:rPr lang="ko-KR" altLang="en-US" sz="3600" dirty="0"/>
              <a:t> 우리가 목표</a:t>
            </a:r>
            <a:r>
              <a:rPr lang="en-US" altLang="ko-KR" sz="3600" dirty="0"/>
              <a:t>(</a:t>
            </a:r>
            <a:r>
              <a:rPr lang="ko-KR" altLang="en-US" sz="3600" dirty="0"/>
              <a:t>강의에 나왔던 </a:t>
            </a:r>
            <a:r>
              <a:rPr lang="ko-KR" altLang="en-US" sz="3600" dirty="0" err="1"/>
              <a:t>인스타</a:t>
            </a:r>
            <a:r>
              <a:rPr lang="ko-KR" altLang="en-US" sz="3600" dirty="0"/>
              <a:t> 클론 등등</a:t>
            </a:r>
            <a:r>
              <a:rPr lang="en-US" altLang="ko-KR" sz="3600" dirty="0"/>
              <a:t>)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정해서 무언가를 만들어 볼지</a:t>
            </a:r>
            <a:r>
              <a:rPr lang="en-US" altLang="ko-KR" sz="3600" dirty="0"/>
              <a:t>. </a:t>
            </a:r>
            <a:r>
              <a:rPr lang="ko-KR" altLang="en-US" sz="3600" dirty="0"/>
              <a:t>조금 고민입니다</a:t>
            </a:r>
            <a:r>
              <a:rPr lang="en-US" altLang="ko-KR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2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생각보다 학습 기간이 짧아졌습니다</a:t>
            </a:r>
            <a:r>
              <a:rPr lang="en-US" altLang="ko-KR" sz="3600" dirty="0"/>
              <a:t>. 3</a:t>
            </a:r>
            <a:r>
              <a:rPr lang="ko-KR" altLang="en-US" sz="3600" dirty="0"/>
              <a:t>주 정도는 걸릴 줄 알았는데 </a:t>
            </a:r>
            <a:r>
              <a:rPr lang="en-US" altLang="ko-KR" sz="3600" dirty="0"/>
              <a:t>1</a:t>
            </a:r>
            <a:r>
              <a:rPr lang="ko-KR" altLang="en-US" sz="3600" dirty="0"/>
              <a:t>주 안에 끝날 것 같네요</a:t>
            </a:r>
            <a:r>
              <a:rPr lang="en-US" altLang="ko-KR" sz="3600" dirty="0"/>
              <a:t>. </a:t>
            </a:r>
            <a:r>
              <a:rPr lang="ko-KR" altLang="en-US" sz="3600" dirty="0">
                <a:solidFill>
                  <a:srgbClr val="FF0000"/>
                </a:solidFill>
              </a:rPr>
              <a:t>다음주 월요일 개발 시작을 목표로 이번 한주를 마무리 해봅시다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56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그리고 앱 디자인에 대해서 생각을 해야합니다</a:t>
            </a:r>
            <a:r>
              <a:rPr lang="en-US" altLang="ko-KR" sz="3600" dirty="0"/>
              <a:t>. </a:t>
            </a:r>
            <a:r>
              <a:rPr lang="ko-KR" altLang="en-US" sz="3600" dirty="0">
                <a:solidFill>
                  <a:srgbClr val="FF0000"/>
                </a:solidFill>
              </a:rPr>
              <a:t>디자이너 분에게 우리가 원하는 디자인을 정확하고 </a:t>
            </a:r>
            <a:r>
              <a:rPr lang="ko-KR" altLang="en-US" sz="3600" dirty="0" err="1">
                <a:solidFill>
                  <a:srgbClr val="FF0000"/>
                </a:solidFill>
              </a:rPr>
              <a:t>디테일하게</a:t>
            </a:r>
            <a:r>
              <a:rPr lang="ko-KR" altLang="en-US" sz="3600" dirty="0">
                <a:solidFill>
                  <a:srgbClr val="FF0000"/>
                </a:solidFill>
              </a:rPr>
              <a:t> 설명해줘야 좋은 결과를 낼 수 있을 겁니다</a:t>
            </a:r>
            <a:r>
              <a:rPr lang="en-US" altLang="ko-KR" sz="3600" dirty="0">
                <a:solidFill>
                  <a:srgbClr val="FF0000"/>
                </a:solidFill>
              </a:rPr>
              <a:t>. </a:t>
            </a:r>
            <a:r>
              <a:rPr lang="ko-KR" altLang="en-US" sz="3600" dirty="0"/>
              <a:t>물론 지금 당장은 아닙니다</a:t>
            </a:r>
            <a:r>
              <a:rPr lang="en-US" altLang="ko-KR" sz="3600" dirty="0"/>
              <a:t>. </a:t>
            </a:r>
            <a:r>
              <a:rPr lang="ko-KR" altLang="en-US" sz="3600" dirty="0"/>
              <a:t>제 생각에는 빠르면 다음주</a:t>
            </a:r>
            <a:r>
              <a:rPr lang="en-US" altLang="ko-KR" sz="3600" dirty="0"/>
              <a:t>, </a:t>
            </a:r>
            <a:r>
              <a:rPr lang="ko-KR" altLang="en-US" sz="3600" dirty="0"/>
              <a:t>늦으면 </a:t>
            </a:r>
            <a:r>
              <a:rPr lang="ko-KR" altLang="en-US" sz="3600" dirty="0" err="1"/>
              <a:t>다다음주가</a:t>
            </a:r>
            <a:r>
              <a:rPr lang="ko-KR" altLang="en-US" sz="3600" dirty="0"/>
              <a:t> 되지 않을까 싶네요</a:t>
            </a:r>
            <a:r>
              <a:rPr lang="en-US" altLang="ko-KR" sz="3600" dirty="0"/>
              <a:t>. </a:t>
            </a:r>
            <a:r>
              <a:rPr lang="ko-KR" altLang="en-US" sz="3600" dirty="0"/>
              <a:t>그래도 미리 말을 해둬야 할 것 같아서 말합니다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44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240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방학 프로젝트 계획표 0703</vt:lpstr>
      <vt:lpstr>목차</vt:lpstr>
      <vt:lpstr>하루 목표</vt:lpstr>
      <vt:lpstr>일정</vt:lpstr>
      <vt:lpstr>Flutter 공부</vt:lpstr>
      <vt:lpstr>여러분께 드리는 말 1/3</vt:lpstr>
      <vt:lpstr>여러분께 드리는 말 2/3</vt:lpstr>
      <vt:lpstr>여러분께 드리는 말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프로젝트 계획표 0703</dc:title>
  <dc:creator>박수현</dc:creator>
  <cp:lastModifiedBy>박수현</cp:lastModifiedBy>
  <cp:revision>48</cp:revision>
  <dcterms:created xsi:type="dcterms:W3CDTF">2020-07-02T13:15:38Z</dcterms:created>
  <dcterms:modified xsi:type="dcterms:W3CDTF">2020-07-02T13:48:42Z</dcterms:modified>
</cp:coreProperties>
</file>