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5" r:id="rId6"/>
    <p:sldId id="267" r:id="rId7"/>
    <p:sldId id="268" r:id="rId8"/>
    <p:sldId id="269" r:id="rId9"/>
    <p:sldId id="261" r:id="rId10"/>
    <p:sldId id="262" r:id="rId11"/>
    <p:sldId id="266" r:id="rId1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7"/>
  </p:normalViewPr>
  <p:slideViewPr>
    <p:cSldViewPr snapToGrid="0" snapToObjects="1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6E99-B726-F84D-B1A7-D4D628178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9CADC-B3EA-F047-BACB-C04220E3C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2D8FB-D156-8C4F-909B-32B1A2DF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5A66-5DDF-AC4D-BDEF-2697D27B1FF6}" type="datetimeFigureOut">
              <a:rPr lang="en-KR" smtClean="0"/>
              <a:t>2020/07/03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63C2D-CEAA-D54C-9831-D97FBEB0C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2C1C0-8405-8D44-A2A5-663637A2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01D0-FBE7-8D42-AE03-3DF83949974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2611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6A67-D4F9-924C-82EF-96848D6A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80A45-4375-AD47-9223-422894397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39A17-8899-234A-9307-3D57745F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5A66-5DDF-AC4D-BDEF-2697D27B1FF6}" type="datetimeFigureOut">
              <a:rPr lang="en-KR" smtClean="0"/>
              <a:t>2020/07/03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5A010-CB5F-804C-A5FE-C8D4D7BC1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02E71-318B-CC4C-846A-18F6CEE0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01D0-FBE7-8D42-AE03-3DF83949974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3935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7B42E4-A274-294E-9B27-E140D6503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EF8FA-CAF8-2747-A392-CA8473340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73E9F-6362-0F43-9D29-45B19762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5A66-5DDF-AC4D-BDEF-2697D27B1FF6}" type="datetimeFigureOut">
              <a:rPr lang="en-KR" smtClean="0"/>
              <a:t>2020/07/03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B3C0C-35BB-5442-B891-A547034B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C5EF0-6859-7642-90B9-35783F3F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01D0-FBE7-8D42-AE03-3DF83949974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9455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77DF-CB6D-F442-8DAA-177B39AFB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ADE03-504C-4D4C-9A95-9ED493734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AC323-1FF2-A54C-A7AB-DAE05B3A2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5A66-5DDF-AC4D-BDEF-2697D27B1FF6}" type="datetimeFigureOut">
              <a:rPr lang="en-KR" smtClean="0"/>
              <a:t>2020/07/03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4F319-AFA1-F341-B8B6-860934EE2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097CE-6294-1043-85B7-BF8AA018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01D0-FBE7-8D42-AE03-3DF83949974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0775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7756-397C-FA45-A5CC-B8A6A3A7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8DB84-9C5A-C24A-A56A-F0F563766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10C2E-5269-8543-9C9F-5D0F1E41A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5A66-5DDF-AC4D-BDEF-2697D27B1FF6}" type="datetimeFigureOut">
              <a:rPr lang="en-KR" smtClean="0"/>
              <a:t>2020/07/03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AE022-1201-564B-9299-D324FEF5F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199D8-3D02-054D-A6A9-13E8D014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01D0-FBE7-8D42-AE03-3DF83949974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0422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237F-7D8D-3B4B-A796-A73A8E866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1CF0D-19E3-5347-87BE-EB6656C1B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B594B-16E5-3F46-A9D6-C2D888DFB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225AB-C088-D944-B849-1FC3FE9E3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5A66-5DDF-AC4D-BDEF-2697D27B1FF6}" type="datetimeFigureOut">
              <a:rPr lang="en-KR" smtClean="0"/>
              <a:t>2020/07/03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4524D-905F-CB42-AC44-F1C20652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677A1-5217-DA4C-B5CB-B5B1A542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01D0-FBE7-8D42-AE03-3DF83949974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1468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44B3-AFF0-BE48-BCAB-B61DEC35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E13F7-7B5A-1246-92E6-5E50A8C14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9F6B3-781D-8048-B45C-FF9C9AAD7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9B02D6-67C5-364D-9C62-BD2F1F2DA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EE66BF-8765-4546-ACBF-9B382C6C7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677554-0875-384C-95A5-A24939275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5A66-5DDF-AC4D-BDEF-2697D27B1FF6}" type="datetimeFigureOut">
              <a:rPr lang="en-KR" smtClean="0"/>
              <a:t>2020/07/03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24BC4-3AB4-994B-88AD-6D1F0A481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5333D3-64E5-8B47-9697-84E37005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01D0-FBE7-8D42-AE03-3DF83949974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9968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E7F8-45B4-3742-BC75-41F5BDCA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9C6C2-373E-BE46-BAAB-9B601500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5A66-5DDF-AC4D-BDEF-2697D27B1FF6}" type="datetimeFigureOut">
              <a:rPr lang="en-KR" smtClean="0"/>
              <a:t>2020/07/03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53D36-9712-7540-AD1E-C839E49A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30C1CB-1FD8-2B44-9141-CD839939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01D0-FBE7-8D42-AE03-3DF83949974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8360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73BE4C-BD66-2A4C-B64C-5DEA3BE2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5A66-5DDF-AC4D-BDEF-2697D27B1FF6}" type="datetimeFigureOut">
              <a:rPr lang="en-KR" smtClean="0"/>
              <a:t>2020/07/03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C2C327-7774-434B-A875-A500A2DA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CC2E2-8AA3-5E45-BA11-DCC2B32E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01D0-FBE7-8D42-AE03-3DF83949974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9944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77B8D-A064-B246-8301-F8D27134B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90393-EBA9-EB48-BDC8-2F9F2C402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20472-C1D6-B947-B9CE-35A69BB31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D0880-2F45-284E-86BB-65C3A6BB2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5A66-5DDF-AC4D-BDEF-2697D27B1FF6}" type="datetimeFigureOut">
              <a:rPr lang="en-KR" smtClean="0"/>
              <a:t>2020/07/03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EF9E0-C311-2740-9D69-8760A8B0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EBA47-37BA-5546-9343-F02F9A5B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01D0-FBE7-8D42-AE03-3DF83949974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2722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C2807-B49C-5647-8B35-5CCE5B80C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CA3AB2-20D2-3542-AB9A-BB3ECAF4F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CE0D7-9981-EA4A-8703-86B1D34D8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BA1DA-298E-6449-9844-77ED4419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5A66-5DDF-AC4D-BDEF-2697D27B1FF6}" type="datetimeFigureOut">
              <a:rPr lang="en-KR" smtClean="0"/>
              <a:t>2020/07/03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F64F5-892E-6D45-9A1D-414BBB4F1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E3D21-0684-E445-8458-6A9A1B9F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01D0-FBE7-8D42-AE03-3DF83949974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3953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D03A0B-B34E-4F43-89C0-23770B2B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AC362-77C0-B04B-8E9B-D687207B5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65637-023B-6D4B-B1A5-557058B14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B5A66-5DDF-AC4D-BDEF-2697D27B1FF6}" type="datetimeFigureOut">
              <a:rPr lang="en-KR" smtClean="0"/>
              <a:t>2020/07/03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8309F-02D7-4642-A641-AFDC9A6C5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A095B-3103-404F-B9EF-FE5CC0B95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01D0-FBE7-8D42-AE03-3DF83949974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598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hyperlink" Target="https://opentutorials.org/course/3839" TargetMode="External"/><Relationship Id="rId7" Type="http://schemas.openxmlformats.org/officeDocument/2006/relationships/hyperlink" Target="https://dreamgonfly.github.io/2018/01/27/jekyll-remote-theme.html" TargetMode="External"/><Relationship Id="rId2" Type="http://schemas.openxmlformats.org/officeDocument/2006/relationships/hyperlink" Target="https://opentutorials.org/course/383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tutorials.org/course/3842" TargetMode="External"/><Relationship Id="rId5" Type="http://schemas.openxmlformats.org/officeDocument/2006/relationships/hyperlink" Target="https://opentutorials.org/course/3841" TargetMode="External"/><Relationship Id="rId4" Type="http://schemas.openxmlformats.org/officeDocument/2006/relationships/hyperlink" Target="https://opentutorials.org/course/3840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3B83A-0657-2E4A-A7CC-B9F0A4751F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방학 프로젝트 계획표</a:t>
            </a:r>
            <a:br>
              <a:rPr lang="en-US" altLang="ko-KR" dirty="0"/>
            </a:br>
            <a:r>
              <a:rPr lang="en-US" altLang="ko-KR" dirty="0"/>
              <a:t>0704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FF4D0-C191-0241-AC6F-C59E5363A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광일</a:t>
            </a:r>
            <a:endParaRPr lang="en-US" altLang="ko-KR" dirty="0"/>
          </a:p>
          <a:p>
            <a:r>
              <a:rPr lang="ko-KR" altLang="en-US" dirty="0"/>
              <a:t>연희</a:t>
            </a:r>
            <a:endParaRPr lang="en-US" altLang="ko-KR" dirty="0"/>
          </a:p>
          <a:p>
            <a:r>
              <a:rPr lang="ko-KR" altLang="en-US" dirty="0"/>
              <a:t>예진</a:t>
            </a:r>
            <a:endParaRPr lang="en-US" altLang="ko-KR" dirty="0"/>
          </a:p>
          <a:p>
            <a:r>
              <a:rPr lang="ko-KR" altLang="en-US" dirty="0"/>
              <a:t>수현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654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6F16A-6590-4DC0-859F-432819D3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여러분께 드리는 말 </a:t>
            </a:r>
            <a:r>
              <a:rPr lang="en-US" altLang="ko-KR" dirty="0"/>
              <a:t>2/3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551F1-D27E-4812-A34F-B713F1DCE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600" dirty="0"/>
              <a:t>다같이 열심히 하면 좋은 결과 나올 겁니다</a:t>
            </a:r>
            <a:r>
              <a:rPr lang="en-US" altLang="ko-KR" sz="3600" dirty="0"/>
              <a:t>.</a:t>
            </a:r>
            <a:r>
              <a:rPr lang="ko-KR" altLang="en-US" sz="3600" dirty="0"/>
              <a:t> 지금 느낌이 좋습니다</a:t>
            </a:r>
            <a:r>
              <a:rPr lang="en-US" altLang="ko-KR" sz="3600" dirty="0"/>
              <a:t>.</a:t>
            </a:r>
            <a:r>
              <a:rPr lang="ko-KR" altLang="en-US" sz="3600" dirty="0"/>
              <a:t> 학습 기간이 짧아서 개발을 빨리 시작할 예정이고</a:t>
            </a:r>
            <a:r>
              <a:rPr lang="en-US" altLang="ko-KR" sz="3600" dirty="0"/>
              <a:t>,</a:t>
            </a:r>
            <a:r>
              <a:rPr lang="ko-KR" altLang="en-US" sz="3600" dirty="0"/>
              <a:t> 만들어야 할 것이 명확합니다</a:t>
            </a:r>
            <a:r>
              <a:rPr lang="en-US" altLang="ko-KR" sz="3600" dirty="0"/>
              <a:t>.</a:t>
            </a:r>
            <a:r>
              <a:rPr lang="ko-KR" altLang="en-US" sz="3600" dirty="0"/>
              <a:t> </a:t>
            </a:r>
            <a:endParaRPr lang="en-US" altLang="ko-K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867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6F16A-6590-4DC0-859F-432819D3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여러분께 드리는 말 </a:t>
            </a:r>
            <a:r>
              <a:rPr lang="en-US" altLang="ko-KR" dirty="0"/>
              <a:t>3/3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551F1-D27E-4812-A34F-B713F1DCE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600" dirty="0"/>
              <a:t>자꾸 헛소리를 쓰는걸 보니 피곤한가 봅니다</a:t>
            </a:r>
            <a:r>
              <a:rPr lang="en-US" altLang="ko-KR" sz="3600" dirty="0"/>
              <a:t>.</a:t>
            </a:r>
            <a:r>
              <a:rPr lang="ko-KR" altLang="en-US" sz="3600" dirty="0"/>
              <a:t> 여러분은 보지 못하겠지만 많이 썼다 지웠다 했어요</a:t>
            </a:r>
            <a:r>
              <a:rPr lang="en-US" altLang="ko-KR" sz="3600" dirty="0"/>
              <a:t>.</a:t>
            </a:r>
            <a:r>
              <a:rPr lang="ko-KR" altLang="en-US" sz="3600" dirty="0"/>
              <a:t> </a:t>
            </a:r>
            <a:endParaRPr lang="en-US" altLang="ko-KR" sz="3600" dirty="0"/>
          </a:p>
          <a:p>
            <a:pPr marL="0" indent="0">
              <a:buNone/>
            </a:pPr>
            <a:r>
              <a:rPr lang="ko-KR" altLang="en-US" sz="3600" dirty="0"/>
              <a:t>얼른 자러 가야겠습니다</a:t>
            </a:r>
            <a:r>
              <a:rPr lang="en-US" altLang="ko-KR" sz="3600" dirty="0"/>
              <a:t>.</a:t>
            </a:r>
            <a:r>
              <a:rPr lang="ko-KR" altLang="en-US" sz="3600" dirty="0"/>
              <a:t> 주말 잘 보내고 일요일 오후에 봅시다</a:t>
            </a:r>
            <a:r>
              <a:rPr lang="en-US" altLang="ko-KR" sz="3600" dirty="0"/>
              <a:t>.</a:t>
            </a:r>
            <a:r>
              <a:rPr lang="ko-KR" altLang="en-US" sz="3600"/>
              <a:t>  바이바이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92905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A03F3-77F8-4FA2-9EC3-A1BBE19E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97E48B-D40C-472C-B965-90B86B193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주말 목표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일정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063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A03F3-77F8-4FA2-9EC3-A1BBE19E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주말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97E48B-D40C-472C-B965-90B86B193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한 주간 공부했던 것들 중 부족했던 부분 다시 공부하기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 잘 쉬고 다음주를 맞이 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5464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A03F3-77F8-4FA2-9EC3-A1BBE19EB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ko-KR" altLang="en-US" dirty="0"/>
              <a:t>토요일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97E48B-D40C-472C-B965-90B86B193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600" dirty="0">
                <a:solidFill>
                  <a:srgbClr val="FF0000"/>
                </a:solidFill>
              </a:rPr>
              <a:t>정해진 일정은 없습니다</a:t>
            </a:r>
            <a:r>
              <a:rPr lang="en-US" altLang="ko-KR" sz="3600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3600" dirty="0">
                <a:solidFill>
                  <a:srgbClr val="FF0000"/>
                </a:solidFill>
              </a:rPr>
              <a:t>여러분이 편한 시간대에</a:t>
            </a:r>
            <a:r>
              <a:rPr lang="en-US" altLang="ko-KR" sz="3600" dirty="0">
                <a:solidFill>
                  <a:srgbClr val="FF0000"/>
                </a:solidFill>
              </a:rPr>
              <a:t>,</a:t>
            </a:r>
            <a:r>
              <a:rPr lang="ko-KR" altLang="en-US" sz="3600" dirty="0">
                <a:solidFill>
                  <a:srgbClr val="FF0000"/>
                </a:solidFill>
              </a:rPr>
              <a:t> 편한 곳에서 편한 모습으로 복습 및 휴식을 취하면 됩니다</a:t>
            </a:r>
            <a:r>
              <a:rPr lang="en-US" altLang="ko-KR" sz="3600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3600" dirty="0"/>
              <a:t>다만</a:t>
            </a:r>
            <a:r>
              <a:rPr lang="en-US" altLang="ko-KR" sz="3600" dirty="0"/>
              <a:t>,</a:t>
            </a:r>
            <a:r>
              <a:rPr lang="ko-KR" altLang="en-US" sz="3600" dirty="0"/>
              <a:t> </a:t>
            </a:r>
            <a:r>
              <a:rPr lang="ko-KR" altLang="en-US" sz="3600" dirty="0" err="1">
                <a:solidFill>
                  <a:srgbClr val="FF0000"/>
                </a:solidFill>
              </a:rPr>
              <a:t>일요일날</a:t>
            </a:r>
            <a:r>
              <a:rPr lang="ko-KR" altLang="en-US" sz="3600" dirty="0">
                <a:solidFill>
                  <a:srgbClr val="FF0000"/>
                </a:solidFill>
              </a:rPr>
              <a:t> </a:t>
            </a:r>
            <a:r>
              <a:rPr lang="en-US" altLang="ko-KR" sz="3600" dirty="0">
                <a:solidFill>
                  <a:srgbClr val="FF0000"/>
                </a:solidFill>
              </a:rPr>
              <a:t>20</a:t>
            </a:r>
            <a:r>
              <a:rPr lang="ko-KR" altLang="en-US" sz="3600" dirty="0">
                <a:solidFill>
                  <a:srgbClr val="FF0000"/>
                </a:solidFill>
              </a:rPr>
              <a:t>시에 회의를 할 예정입니다</a:t>
            </a:r>
            <a:r>
              <a:rPr lang="en-US" altLang="ko-KR" sz="3600" dirty="0"/>
              <a:t>.</a:t>
            </a:r>
            <a:r>
              <a:rPr lang="ko-KR" altLang="en-US" sz="3600" dirty="0"/>
              <a:t> 이 회의에서는 각자 주말 동안 어떻게 복습을 했고</a:t>
            </a:r>
            <a:r>
              <a:rPr lang="en-US" altLang="ko-KR" sz="3600" dirty="0"/>
              <a:t>,</a:t>
            </a:r>
            <a:r>
              <a:rPr lang="ko-KR" altLang="en-US" sz="3600" dirty="0"/>
              <a:t> 어떻게 부족한 부분을 채웠고</a:t>
            </a:r>
            <a:r>
              <a:rPr lang="en-US" altLang="ko-KR" sz="3600" dirty="0"/>
              <a:t>,</a:t>
            </a:r>
            <a:r>
              <a:rPr lang="ko-KR" altLang="en-US" sz="3600" dirty="0"/>
              <a:t> 어떻게 휴식을 취했는지 나눌 예정입니다</a:t>
            </a:r>
            <a:r>
              <a:rPr lang="en-US" altLang="ko-KR" sz="3600" dirty="0"/>
              <a:t>.</a:t>
            </a:r>
            <a:r>
              <a:rPr lang="ko-KR" altLang="en-US" sz="3600" dirty="0"/>
              <a:t> 그리고 다음주 월요일부터 어떻게 할지 공유할 예정입니다</a:t>
            </a:r>
            <a:r>
              <a:rPr lang="en-US" altLang="ko-KR" sz="3600" dirty="0"/>
              <a:t>.</a:t>
            </a:r>
          </a:p>
          <a:p>
            <a:pPr marL="0" indent="0">
              <a:buNone/>
            </a:pPr>
            <a:endParaRPr lang="en-US" altLang="ko-KR" sz="3600" dirty="0"/>
          </a:p>
          <a:p>
            <a:pPr marL="0" indent="0">
              <a:buNone/>
            </a:pPr>
            <a:endParaRPr lang="en-US" altLang="ko-KR" sz="36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9BCEABE-3F74-8F4E-8232-CCBDE1DAD39D}"/>
              </a:ext>
            </a:extLst>
          </p:cNvPr>
          <p:cNvSpPr txBox="1">
            <a:spLocks/>
          </p:cNvSpPr>
          <p:nvPr/>
        </p:nvSpPr>
        <p:spPr>
          <a:xfrm>
            <a:off x="6096000" y="369083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일요일 일정</a:t>
            </a:r>
          </a:p>
        </p:txBody>
      </p:sp>
    </p:spTree>
    <p:extLst>
      <p:ext uri="{BB962C8B-B14F-4D97-AF65-F5344CB8AC3E}">
        <p14:creationId xmlns:p14="http://schemas.microsoft.com/office/powerpoint/2010/main" val="1964682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A03F3-77F8-4FA2-9EC3-A1BBE19E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이제까지 했던 공부들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97E48B-D40C-472C-B965-90B86B193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월</a:t>
            </a:r>
            <a:r>
              <a:rPr lang="en-US" altLang="ko-KR" sz="4800" dirty="0"/>
              <a:t>,</a:t>
            </a:r>
            <a:r>
              <a:rPr lang="ko-KR" altLang="en-US" sz="4800" dirty="0"/>
              <a:t> 화</a:t>
            </a:r>
            <a:r>
              <a:rPr lang="en-US" altLang="ko-KR" sz="4800" dirty="0"/>
              <a:t>,</a:t>
            </a:r>
            <a:r>
              <a:rPr lang="ko-KR" altLang="en-US" sz="4800" dirty="0"/>
              <a:t> 수에 목표했던 강의들 링크 다시 한번 올립니다</a:t>
            </a:r>
            <a:r>
              <a:rPr lang="en-US" altLang="ko-KR" sz="4800" dirty="0"/>
              <a:t>.</a:t>
            </a:r>
            <a:r>
              <a:rPr lang="ko-KR" altLang="en-US" sz="4800" dirty="0"/>
              <a:t> 쭉 보면서 어떤 부분이 부족한지</a:t>
            </a:r>
            <a:r>
              <a:rPr lang="en-US" altLang="ko-KR" sz="4800" dirty="0"/>
              <a:t>,</a:t>
            </a:r>
            <a:r>
              <a:rPr lang="ko-KR" altLang="en-US" sz="4800" dirty="0"/>
              <a:t> 아직 덜 한 부분은 </a:t>
            </a:r>
            <a:r>
              <a:rPr lang="ko-KR" altLang="en-US" sz="4800" dirty="0" err="1"/>
              <a:t>어느곳인지</a:t>
            </a:r>
            <a:r>
              <a:rPr lang="ko-KR" altLang="en-US" sz="4800" dirty="0"/>
              <a:t> 다시 한번 점검하고 </a:t>
            </a:r>
            <a:r>
              <a:rPr lang="ko-KR" altLang="en-US" sz="4800" dirty="0" err="1"/>
              <a:t>채워넣는</a:t>
            </a:r>
            <a:r>
              <a:rPr lang="ko-KR" altLang="en-US" sz="4800" dirty="0"/>
              <a:t> 시간이 되길 바랍니다</a:t>
            </a:r>
            <a:r>
              <a:rPr lang="en-US" altLang="ko-KR" sz="4800" dirty="0"/>
              <a:t>.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01582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A03F3-77F8-4FA2-9EC3-A1BBE19E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월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공부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97E48B-D40C-472C-B965-90B86B193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7109" y="1433739"/>
            <a:ext cx="8813842" cy="4791074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GIT1 : 9</a:t>
            </a:r>
            <a:r>
              <a:rPr lang="ko-KR" altLang="en-US" dirty="0"/>
              <a:t>개의 동영상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시간</a:t>
            </a:r>
            <a:r>
              <a:rPr lang="en-US" altLang="ko-KR" dirty="0">
                <a:hlinkClick r:id="rId2"/>
              </a:rPr>
              <a:t> https://opentutorials.org/course/3837</a:t>
            </a:r>
            <a:endParaRPr lang="en-US" altLang="ko-KR" dirty="0"/>
          </a:p>
          <a:p>
            <a:r>
              <a:rPr lang="en-US" altLang="ko-KR" dirty="0"/>
              <a:t>Git CLI – </a:t>
            </a:r>
            <a:r>
              <a:rPr lang="ko-KR" altLang="en-US" dirty="0"/>
              <a:t>버전관리 </a:t>
            </a:r>
            <a:r>
              <a:rPr lang="en-US" altLang="ko-KR" dirty="0"/>
              <a:t>: 11</a:t>
            </a:r>
            <a:r>
              <a:rPr lang="ko-KR" altLang="en-US" dirty="0"/>
              <a:t>개의 동영상</a:t>
            </a:r>
            <a:r>
              <a:rPr lang="en-US" altLang="ko-KR" dirty="0"/>
              <a:t>, 55</a:t>
            </a:r>
            <a:r>
              <a:rPr lang="ko-KR" altLang="en-US" dirty="0"/>
              <a:t>분</a:t>
            </a:r>
            <a:r>
              <a:rPr lang="en-US" altLang="ko-KR" dirty="0">
                <a:hlinkClick r:id="rId3"/>
              </a:rPr>
              <a:t>https://opentutorials.org/course/3839</a:t>
            </a:r>
            <a:endParaRPr lang="en-US" altLang="ko-KR" dirty="0"/>
          </a:p>
          <a:p>
            <a:r>
              <a:rPr lang="en-US" altLang="ko-KR" dirty="0"/>
              <a:t>GIT CLI – Branch &amp; Conflict : 13</a:t>
            </a:r>
            <a:r>
              <a:rPr lang="ko-KR" altLang="en-US" dirty="0"/>
              <a:t>개의 동영상</a:t>
            </a:r>
            <a:r>
              <a:rPr lang="en-US" altLang="ko-KR" dirty="0"/>
              <a:t>, 1</a:t>
            </a:r>
            <a:r>
              <a:rPr lang="ko-KR" altLang="en-US" dirty="0"/>
              <a:t>시간 </a:t>
            </a:r>
            <a:r>
              <a:rPr lang="en-US" altLang="ko-KR" dirty="0"/>
              <a:t>18</a:t>
            </a:r>
            <a:r>
              <a:rPr lang="ko-KR" altLang="en-US" dirty="0"/>
              <a:t>분</a:t>
            </a:r>
            <a:r>
              <a:rPr lang="en-US" altLang="ko-KR" dirty="0">
                <a:hlinkClick r:id="rId4"/>
              </a:rPr>
              <a:t>https://opentutorials.org/course/3840</a:t>
            </a:r>
            <a:endParaRPr lang="en-US" altLang="ko-KR" dirty="0"/>
          </a:p>
          <a:p>
            <a:r>
              <a:rPr lang="en-US" altLang="ko-KR" dirty="0"/>
              <a:t>GIT CLI – Backup : 11</a:t>
            </a:r>
            <a:r>
              <a:rPr lang="ko-KR" altLang="en-US" dirty="0"/>
              <a:t>개의 동영상</a:t>
            </a:r>
            <a:r>
              <a:rPr lang="en-US" altLang="ko-KR" dirty="0"/>
              <a:t>, 45</a:t>
            </a:r>
            <a:r>
              <a:rPr lang="ko-KR" altLang="en-US" dirty="0"/>
              <a:t>분 </a:t>
            </a:r>
            <a:r>
              <a:rPr lang="en-US" altLang="ko-KR" dirty="0">
                <a:hlinkClick r:id="rId5"/>
              </a:rPr>
              <a:t>https://opentutorials.org/course/3841</a:t>
            </a:r>
            <a:endParaRPr lang="en-US" altLang="ko-KR" dirty="0"/>
          </a:p>
          <a:p>
            <a:r>
              <a:rPr lang="en-US" altLang="ko-KR" dirty="0"/>
              <a:t>GIT CLI – </a:t>
            </a:r>
            <a:r>
              <a:rPr lang="ko-KR" altLang="en-US" dirty="0"/>
              <a:t>협업 </a:t>
            </a:r>
            <a:r>
              <a:rPr lang="en-US" altLang="ko-KR" dirty="0"/>
              <a:t>: 8</a:t>
            </a:r>
            <a:r>
              <a:rPr lang="ko-KR" altLang="en-US" dirty="0"/>
              <a:t>개의 동영상</a:t>
            </a:r>
            <a:r>
              <a:rPr lang="en-US" altLang="ko-KR" dirty="0"/>
              <a:t>, 54</a:t>
            </a:r>
            <a:r>
              <a:rPr lang="ko-KR" altLang="en-US" dirty="0"/>
              <a:t>분</a:t>
            </a:r>
            <a:r>
              <a:rPr lang="en-US" altLang="ko-KR" dirty="0">
                <a:hlinkClick r:id="rId6"/>
              </a:rPr>
              <a:t>https://opentutorials.org/course/3842</a:t>
            </a:r>
            <a:endParaRPr lang="en-US" altLang="ko-KR" dirty="0"/>
          </a:p>
          <a:p>
            <a:r>
              <a:rPr lang="en-US" altLang="ko-KR" dirty="0"/>
              <a:t>GIT CLI – Cherry-pick &amp; rebase : </a:t>
            </a:r>
            <a:r>
              <a:rPr lang="ko-KR" altLang="en-US" dirty="0"/>
              <a:t>이거는 뭔지 정확히 모르겠네요 일단은 듣지 말고 저만 </a:t>
            </a:r>
            <a:r>
              <a:rPr lang="ko-KR" altLang="en-US" dirty="0" err="1"/>
              <a:t>들어볼게요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블로그 만들기 </a:t>
            </a:r>
            <a:r>
              <a:rPr lang="en-US" altLang="ko-KR" dirty="0"/>
              <a:t>: </a:t>
            </a:r>
            <a:r>
              <a:rPr lang="en-US" altLang="ko-KR" dirty="0">
                <a:hlinkClick r:id="rId7"/>
              </a:rPr>
              <a:t>https://dreamgonfly.github.io/2018/01/27/jekyll-remote-theme.html</a:t>
            </a:r>
            <a:endParaRPr lang="en-US" altLang="ko-KR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03BF5E6B-64CB-4BAC-BAB7-4358D99AD7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3" y="1433739"/>
            <a:ext cx="28289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8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A03F3-77F8-4FA2-9EC3-A1BBE19E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dirty="0"/>
              <a:t>Dart tutorial for </a:t>
            </a:r>
            <a:r>
              <a:rPr lang="en-US" dirty="0" err="1"/>
              <a:t>begineers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97E48B-D40C-472C-B965-90B86B193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Flutter </a:t>
            </a:r>
            <a:r>
              <a:rPr lang="en-US" dirty="0" err="1"/>
              <a:t>공부</a:t>
            </a:r>
            <a:r>
              <a:rPr lang="en-US" dirty="0"/>
              <a:t> </a:t>
            </a:r>
            <a:r>
              <a:rPr lang="en-US" dirty="0" err="1"/>
              <a:t>영상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=lRbZsBvG9Ig&amp;list=PLxTmPHxRH3VUueVvEnrP8qxHAP5x9XAPv</a:t>
            </a:r>
          </a:p>
          <a:p>
            <a:r>
              <a:rPr lang="en-US" dirty="0"/>
              <a:t>75</a:t>
            </a:r>
            <a:r>
              <a:rPr lang="ko-KR" altLang="en-US" dirty="0"/>
              <a:t>분 분량</a:t>
            </a:r>
          </a:p>
          <a:p>
            <a:r>
              <a:rPr lang="en-US" dirty="0"/>
              <a:t>Dart </a:t>
            </a:r>
            <a:r>
              <a:rPr lang="en-US" dirty="0" err="1"/>
              <a:t>공부</a:t>
            </a:r>
            <a:r>
              <a:rPr lang="en-US" dirty="0"/>
              <a:t> </a:t>
            </a:r>
            <a:r>
              <a:rPr lang="en-US" dirty="0" err="1"/>
              <a:t>영상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J_cQyPGyHRI&amp;t</a:t>
            </a:r>
            <a:r>
              <a:rPr lang="en-US" dirty="0"/>
              <a:t>=15s</a:t>
            </a:r>
          </a:p>
          <a:p>
            <a:r>
              <a:rPr lang="en-US" dirty="0"/>
              <a:t>41</a:t>
            </a:r>
            <a:r>
              <a:rPr lang="ko-KR" altLang="en-US" dirty="0"/>
              <a:t>분 분량</a:t>
            </a:r>
          </a:p>
          <a:p>
            <a:pPr marL="0" indent="0">
              <a:buNone/>
            </a:pPr>
            <a:r>
              <a:rPr lang="ko-KR" altLang="en-US" sz="3600" dirty="0"/>
              <a:t>둘이 합쳐서 </a:t>
            </a:r>
            <a:r>
              <a:rPr lang="en-US" altLang="ko-KR" sz="3600" dirty="0"/>
              <a:t>116</a:t>
            </a:r>
            <a:r>
              <a:rPr lang="ko-KR" altLang="en-US" sz="3600" dirty="0"/>
              <a:t>분 정도 됩니다</a:t>
            </a:r>
            <a:r>
              <a:rPr lang="en-US" altLang="ko-KR" sz="3600"/>
              <a:t>.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95265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A03F3-77F8-4FA2-9EC3-A1BBE19E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dirty="0"/>
              <a:t>Flutter tutorial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97E48B-D40C-472C-B965-90B86B193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Flutter </a:t>
            </a:r>
            <a:r>
              <a:rPr lang="en-US" dirty="0" err="1"/>
              <a:t>공부</a:t>
            </a:r>
            <a:r>
              <a:rPr lang="en-US" dirty="0"/>
              <a:t> </a:t>
            </a:r>
            <a:r>
              <a:rPr lang="en-US" dirty="0" err="1"/>
              <a:t>영상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=ei8TX-uqP6E&amp;list=PLxTmPHxRH3VWLY-eyQuV1C_IbIQlCXEhe </a:t>
            </a:r>
          </a:p>
          <a:p>
            <a:r>
              <a:rPr lang="en-US" altLang="ko-KR" dirty="0"/>
              <a:t>90</a:t>
            </a:r>
            <a:r>
              <a:rPr lang="ko-KR" altLang="en-US" dirty="0"/>
              <a:t>분 분량</a:t>
            </a:r>
            <a:r>
              <a:rPr lang="en-US" altLang="ko-KR" dirty="0"/>
              <a:t>(</a:t>
            </a:r>
            <a:r>
              <a:rPr lang="ko-KR" altLang="en-US" dirty="0"/>
              <a:t>영상 길이만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407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6F16A-6590-4DC0-859F-432819D3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여러분께 드리는 말 </a:t>
            </a:r>
            <a:r>
              <a:rPr lang="en-US" altLang="ko-KR" dirty="0"/>
              <a:t>1/3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551F1-D27E-4812-A34F-B713F1DCE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9730"/>
            <a:ext cx="10515600" cy="4473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600" dirty="0"/>
              <a:t>어느덧 일주일이 지나가고 있습니다</a:t>
            </a:r>
            <a:r>
              <a:rPr lang="en-US" altLang="ko-KR" sz="3600" dirty="0"/>
              <a:t>.</a:t>
            </a:r>
            <a:r>
              <a:rPr lang="ko-KR" altLang="en-US" sz="3600" dirty="0"/>
              <a:t> 잘 할 수 있을지 걱정했었는데</a:t>
            </a:r>
            <a:r>
              <a:rPr lang="en-US" altLang="ko-KR" sz="3600" dirty="0"/>
              <a:t>,</a:t>
            </a:r>
            <a:r>
              <a:rPr lang="ko-KR" altLang="en-US" sz="3600" dirty="0"/>
              <a:t> 괜한 걱정인 것 같네요</a:t>
            </a:r>
            <a:r>
              <a:rPr lang="en-US" altLang="ko-KR" sz="3600" dirty="0"/>
              <a:t>.</a:t>
            </a:r>
            <a:r>
              <a:rPr lang="ko-KR" altLang="en-US" sz="3600" dirty="0"/>
              <a:t> 이제 </a:t>
            </a:r>
            <a:r>
              <a:rPr lang="ko-KR" altLang="en-US" sz="3600" dirty="0" err="1"/>
              <a:t>주말동안</a:t>
            </a:r>
            <a:r>
              <a:rPr lang="ko-KR" altLang="en-US" sz="3600" dirty="0"/>
              <a:t> 잘 쉬고 잘 보충해서 월요일부터 개발을 시작할 예정인데요</a:t>
            </a:r>
            <a:r>
              <a:rPr lang="en-US" altLang="ko-KR" sz="3600" dirty="0"/>
              <a:t>,</a:t>
            </a:r>
            <a:r>
              <a:rPr lang="ko-KR" altLang="en-US" sz="3600" dirty="0"/>
              <a:t> </a:t>
            </a:r>
            <a:r>
              <a:rPr lang="ko-KR" altLang="en-US" sz="3600" dirty="0">
                <a:solidFill>
                  <a:srgbClr val="FF0000"/>
                </a:solidFill>
              </a:rPr>
              <a:t>사실 지금 </a:t>
            </a:r>
            <a:r>
              <a:rPr lang="ko-KR" altLang="en-US" sz="3600" dirty="0" err="1">
                <a:solidFill>
                  <a:srgbClr val="FF0000"/>
                </a:solidFill>
              </a:rPr>
              <a:t>튜토리얼</a:t>
            </a:r>
            <a:r>
              <a:rPr lang="ko-KR" altLang="en-US" sz="3600" dirty="0">
                <a:solidFill>
                  <a:srgbClr val="FF0000"/>
                </a:solidFill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</a:rPr>
              <a:t>끝난거라고</a:t>
            </a:r>
            <a:r>
              <a:rPr lang="ko-KR" altLang="en-US" sz="3600" dirty="0">
                <a:solidFill>
                  <a:srgbClr val="FF0000"/>
                </a:solidFill>
              </a:rPr>
              <a:t> 생각하면 됩니다</a:t>
            </a:r>
            <a:r>
              <a:rPr lang="en-US" altLang="ko-KR" sz="3600" dirty="0">
                <a:solidFill>
                  <a:srgbClr val="FF0000"/>
                </a:solidFill>
              </a:rPr>
              <a:t>.</a:t>
            </a:r>
            <a:r>
              <a:rPr lang="ko-KR" altLang="en-US" sz="3600" dirty="0"/>
              <a:t> 경기는 시작도 안했습니다</a:t>
            </a:r>
            <a:r>
              <a:rPr lang="en-US" altLang="ko-KR" sz="3600" dirty="0"/>
              <a:t>.</a:t>
            </a:r>
            <a:r>
              <a:rPr lang="ko-KR" altLang="en-US" sz="3600" dirty="0"/>
              <a:t> 물론 경기가 훨씬 더 어렵고 훨씬 더 복잡할 겁니다</a:t>
            </a:r>
            <a:r>
              <a:rPr lang="en-US" altLang="ko-KR" sz="3600" dirty="0"/>
              <a:t>.</a:t>
            </a:r>
            <a:r>
              <a:rPr lang="ko-KR" altLang="en-US" sz="3600" dirty="0"/>
              <a:t> </a:t>
            </a:r>
            <a:r>
              <a:rPr lang="ko-KR" altLang="en-US" sz="3600" dirty="0">
                <a:solidFill>
                  <a:srgbClr val="FF0000"/>
                </a:solidFill>
              </a:rPr>
              <a:t>그런데 어려운 만큼</a:t>
            </a:r>
            <a:r>
              <a:rPr lang="en-US" altLang="ko-KR" sz="3600" dirty="0">
                <a:solidFill>
                  <a:srgbClr val="FF0000"/>
                </a:solidFill>
              </a:rPr>
              <a:t>,</a:t>
            </a:r>
            <a:r>
              <a:rPr lang="ko-KR" altLang="en-US" sz="3600" dirty="0">
                <a:solidFill>
                  <a:srgbClr val="FF0000"/>
                </a:solidFill>
              </a:rPr>
              <a:t> 더 </a:t>
            </a:r>
            <a:r>
              <a:rPr lang="ko-KR" altLang="en-US" sz="3600" dirty="0" err="1">
                <a:solidFill>
                  <a:srgbClr val="FF0000"/>
                </a:solidFill>
              </a:rPr>
              <a:t>재밌을</a:t>
            </a:r>
            <a:r>
              <a:rPr lang="ko-KR" altLang="en-US" sz="3600" dirty="0">
                <a:solidFill>
                  <a:srgbClr val="FF0000"/>
                </a:solidFill>
              </a:rPr>
              <a:t> 겁니다</a:t>
            </a:r>
            <a:r>
              <a:rPr lang="en-US" altLang="ko-KR" sz="3600" dirty="0">
                <a:solidFill>
                  <a:srgbClr val="FF0000"/>
                </a:solidFill>
              </a:rPr>
              <a:t>.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06854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479</Words>
  <Application>Microsoft Macintosh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방학 프로젝트 계획표 0704</vt:lpstr>
      <vt:lpstr>목차</vt:lpstr>
      <vt:lpstr>주말 목표</vt:lpstr>
      <vt:lpstr>토요일 일정</vt:lpstr>
      <vt:lpstr>이제까지 했던 공부들</vt:lpstr>
      <vt:lpstr>월 - Github 공부</vt:lpstr>
      <vt:lpstr>화 - Dart tutorial for begineers </vt:lpstr>
      <vt:lpstr>수 - Flutter tutorial</vt:lpstr>
      <vt:lpstr>여러분께 드리는 말 1/3</vt:lpstr>
      <vt:lpstr>여러분께 드리는 말 2/3</vt:lpstr>
      <vt:lpstr>여러분께 드리는 말 3/3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방학 프로젝트 계획표 0704</dc:title>
  <dc:creator>박수현</dc:creator>
  <cp:lastModifiedBy>박수현</cp:lastModifiedBy>
  <cp:revision>62</cp:revision>
  <dcterms:created xsi:type="dcterms:W3CDTF">2020-07-03T14:44:37Z</dcterms:created>
  <dcterms:modified xsi:type="dcterms:W3CDTF">2020-07-03T15:01:56Z</dcterms:modified>
</cp:coreProperties>
</file>