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42B3-63F5-4E75-B68B-38C85530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D6499-E579-4DDF-93E7-87097F1F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F4498-B694-43F5-92B1-752E4BDE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A58A8-B16E-422A-8821-F5AC488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9DFF0-B17A-4B4E-8DA1-B026BFF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8B19-6793-4993-B6DA-42A2E728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FED58-39A3-4C7C-AE98-B27B0FBE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A0265-2180-4812-A48B-DBE7E962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674AA-83CC-4505-BAC7-ACA52DF3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E4971-0507-4806-9C5F-874AB8F3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2B700C-5C8C-4790-8F90-EB9BF4BB0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8EE7-D4A3-47EF-9EAA-135408307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2D0F7-E1E1-4506-84E2-2FA13B77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92B47-8169-4AD9-9EE2-83547F85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0F1BB-1913-47D0-9325-9C10BDCC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E6685-FCE7-4A8D-ABDA-B1C83748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2A7A2-42A6-423F-97F2-821FB3DE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C661E-7F3B-47EA-BF1E-30DB886E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A4AD9-01CD-4186-9710-599C5F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2887E-E660-461E-8B5A-462C1D0A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08F4A-7C8C-4C94-AB80-48E042A7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7F35B-1C1A-4DCB-A74C-6031422A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EDB4-AFFB-4A7B-90F6-65E4B3C7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63B0-7EFD-4E27-A847-D60C54D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14991-329B-40D1-BF70-49FF9C0B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DF21E-4A25-44C8-AAFC-1AD5FC1A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06BA8-83E8-4F2C-A673-A7218F129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DD202-2480-4857-8345-33E2DF20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9B6A6-734A-430C-B529-7FD9FDC9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9EA5C-7636-4720-A9C0-5DF94BE9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E857A-9DCB-40F8-9531-769EA363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2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9D7C-16BD-4A75-AA7D-5111BBB5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AF80C-3FB0-4CD9-9B69-72EAC363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8581B-279F-42C8-9E54-C5CDEE16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45FDD4-4782-4CAF-86D4-FB73A4737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D372B-4744-4BA5-96DC-2D43D7C4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FC69D9-8E65-4FB0-BB3B-2E3308EB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A4115-EBD6-444C-89B9-080720D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32F1E2-9BD7-427C-AD3A-BEA332E3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8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FFA6-86A0-4E70-BE7F-7E8CCC1E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47B784-4E25-4A5E-9CA3-FC5DA049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73CB3-A4E5-46D7-97A3-8A67BB8B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DB6E4-B753-4A56-8AC8-0797906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7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9E22DF-8AE6-49A8-9860-3CC9A9DF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3D28B-E1BD-4424-91BF-F64E2D47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CC9D5-1812-463D-AA68-5B280C6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9992D-FDD5-4C1C-A228-AA5E13C3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212E9-8056-479D-BFAF-656FB482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87415-5161-448A-BA38-ED7DC6DA7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C7D0B-650E-498B-87D0-D757439D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40F89-D81A-4C3D-9A27-3D1F44C7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E6527-B423-4AD4-B84F-26DDEA21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B44E-8530-4EAB-8BC5-039EF97A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896237-BB41-4D7B-82D6-C0BD85D8B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5BFA7-6A12-4943-A772-6461DBA50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4C8AF-8493-47B9-B9DF-AF0B2C8D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1B4F0-535F-4381-9CE2-F75E3E2B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C7BA8-38AE-471E-9B3B-F6DBBB53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D6E2E-11FC-4B6A-9D89-20AD44A9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E0B4F-7262-482D-A114-12376A65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8CB10-4AAB-4522-9269-9D5FAE66E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A585-1174-4E1A-8649-4FA814CAC280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4295D-EDAF-43D7-B8EE-EFF60538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27204-FA9B-4688-BABE-978615594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C172-A35C-48F8-AFAE-600EAA4F9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7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opentutorials.org/course/3839" TargetMode="External"/><Relationship Id="rId7" Type="http://schemas.openxmlformats.org/officeDocument/2006/relationships/hyperlink" Target="https://dreamgonfly.github.io/2018/01/27/jekyll-remote-theme.html" TargetMode="External"/><Relationship Id="rId2" Type="http://schemas.openxmlformats.org/officeDocument/2006/relationships/hyperlink" Target="https://opentutorials.org/course/38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tutorials.org/course/3842" TargetMode="External"/><Relationship Id="rId5" Type="http://schemas.openxmlformats.org/officeDocument/2006/relationships/hyperlink" Target="https://opentutorials.org/course/3841" TargetMode="External"/><Relationship Id="rId4" Type="http://schemas.openxmlformats.org/officeDocument/2006/relationships/hyperlink" Target="https://opentutorials.org/course/384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E6FA-C8A3-48D0-87E5-56EC0D11B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방학 프로젝트 계획표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949D9-F417-451B-BC71-156B92C8B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15 </a:t>
            </a:r>
            <a:r>
              <a:rPr lang="ko-KR" altLang="en-US" dirty="0"/>
              <a:t>박수현</a:t>
            </a:r>
            <a:endParaRPr lang="en-US" altLang="ko-KR" dirty="0"/>
          </a:p>
          <a:p>
            <a:r>
              <a:rPr lang="en-US" altLang="ko-KR" dirty="0"/>
              <a:t>19 </a:t>
            </a:r>
            <a:r>
              <a:rPr lang="ko-KR" altLang="en-US" dirty="0"/>
              <a:t>김연희</a:t>
            </a:r>
            <a:endParaRPr lang="en-US" altLang="ko-KR" dirty="0"/>
          </a:p>
          <a:p>
            <a:r>
              <a:rPr lang="en-US" altLang="ko-KR" dirty="0"/>
              <a:t>19 </a:t>
            </a:r>
            <a:r>
              <a:rPr lang="ko-KR" altLang="en-US" dirty="0" err="1"/>
              <a:t>연예진</a:t>
            </a:r>
            <a:endParaRPr lang="en-US" altLang="ko-KR" dirty="0"/>
          </a:p>
          <a:p>
            <a:r>
              <a:rPr lang="en-US" altLang="ko-KR" dirty="0"/>
              <a:t>20 </a:t>
            </a:r>
            <a:r>
              <a:rPr lang="ko-KR" altLang="en-US" dirty="0"/>
              <a:t>김광일</a:t>
            </a:r>
          </a:p>
        </p:txBody>
      </p:sp>
    </p:spTree>
    <p:extLst>
      <p:ext uri="{BB962C8B-B14F-4D97-AF65-F5344CB8AC3E}">
        <p14:creationId xmlns:p14="http://schemas.microsoft.com/office/powerpoint/2010/main" val="280781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4/4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열심히 해서 좋은 결과 만들어 봅시다</a:t>
            </a:r>
            <a:r>
              <a:rPr lang="en-US" altLang="ko-KR" sz="3200" dirty="0"/>
              <a:t>. </a:t>
            </a:r>
            <a:r>
              <a:rPr lang="ko-KR" altLang="en-US" sz="3200" dirty="0"/>
              <a:t>잘 만들어서</a:t>
            </a:r>
            <a:r>
              <a:rPr lang="en-US" altLang="ko-KR" sz="3200" dirty="0"/>
              <a:t> SW festival</a:t>
            </a:r>
            <a:r>
              <a:rPr lang="ko-KR" altLang="en-US" sz="3200" dirty="0"/>
              <a:t>에 출품까지 한번 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14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React Native vs Flutter</a:t>
            </a:r>
            <a:r>
              <a:rPr lang="ko-KR" altLang="en-US" dirty="0"/>
              <a:t> 무엇을 선택할까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9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09" y="1433739"/>
            <a:ext cx="8813842" cy="47910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GIT1 : 9</a:t>
            </a:r>
            <a:r>
              <a:rPr lang="ko-KR" altLang="en-US" dirty="0"/>
              <a:t>개의 동영상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>
                <a:hlinkClick r:id="rId2"/>
              </a:rPr>
              <a:t> https://opentutorials.org/course/3837</a:t>
            </a:r>
            <a:endParaRPr lang="en-US" altLang="ko-KR" dirty="0"/>
          </a:p>
          <a:p>
            <a:r>
              <a:rPr lang="en-US" altLang="ko-KR" dirty="0"/>
              <a:t>Git CLI – </a:t>
            </a:r>
            <a:r>
              <a:rPr lang="ko-KR" altLang="en-US" dirty="0"/>
              <a:t>버전관리 </a:t>
            </a:r>
            <a:r>
              <a:rPr lang="en-US" altLang="ko-KR" dirty="0"/>
              <a:t>: 11</a:t>
            </a:r>
            <a:r>
              <a:rPr lang="ko-KR" altLang="en-US" dirty="0"/>
              <a:t>개의 동영상</a:t>
            </a:r>
            <a:r>
              <a:rPr lang="en-US" altLang="ko-KR" dirty="0"/>
              <a:t>, 55</a:t>
            </a:r>
            <a:r>
              <a:rPr lang="ko-KR" altLang="en-US" dirty="0"/>
              <a:t>분</a:t>
            </a:r>
            <a:r>
              <a:rPr lang="en-US" altLang="ko-KR" dirty="0">
                <a:hlinkClick r:id="rId3"/>
              </a:rPr>
              <a:t>https://opentutorials.org/course/3839</a:t>
            </a:r>
            <a:endParaRPr lang="en-US" altLang="ko-KR" dirty="0"/>
          </a:p>
          <a:p>
            <a:r>
              <a:rPr lang="en-US" altLang="ko-KR" dirty="0"/>
              <a:t>GIT CLI – Branch &amp; Conflict : 13</a:t>
            </a:r>
            <a:r>
              <a:rPr lang="ko-KR" altLang="en-US" dirty="0"/>
              <a:t>개의 동영상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18</a:t>
            </a:r>
            <a:r>
              <a:rPr lang="ko-KR" altLang="en-US" dirty="0"/>
              <a:t>분</a:t>
            </a:r>
            <a:r>
              <a:rPr lang="en-US" altLang="ko-KR" dirty="0">
                <a:hlinkClick r:id="rId4"/>
              </a:rPr>
              <a:t>https://opentutorials.org/course/3840</a:t>
            </a:r>
            <a:endParaRPr lang="en-US" altLang="ko-KR" dirty="0"/>
          </a:p>
          <a:p>
            <a:r>
              <a:rPr lang="en-US" altLang="ko-KR" dirty="0"/>
              <a:t>GIT CLI – Backup : 11</a:t>
            </a:r>
            <a:r>
              <a:rPr lang="ko-KR" altLang="en-US" dirty="0"/>
              <a:t>개의 동영상</a:t>
            </a:r>
            <a:r>
              <a:rPr lang="en-US" altLang="ko-KR" dirty="0"/>
              <a:t>, 45</a:t>
            </a:r>
            <a:r>
              <a:rPr lang="ko-KR" altLang="en-US" dirty="0"/>
              <a:t>분 </a:t>
            </a:r>
            <a:r>
              <a:rPr lang="en-US" altLang="ko-KR" dirty="0">
                <a:hlinkClick r:id="rId5"/>
              </a:rPr>
              <a:t>https://opentutorials.org/course/3841</a:t>
            </a:r>
            <a:endParaRPr lang="en-US" altLang="ko-KR" dirty="0"/>
          </a:p>
          <a:p>
            <a:r>
              <a:rPr lang="en-US" altLang="ko-KR" dirty="0"/>
              <a:t>GIT CLI – </a:t>
            </a:r>
            <a:r>
              <a:rPr lang="ko-KR" altLang="en-US" dirty="0"/>
              <a:t>협업 </a:t>
            </a:r>
            <a:r>
              <a:rPr lang="en-US" altLang="ko-KR" dirty="0"/>
              <a:t>: 8</a:t>
            </a:r>
            <a:r>
              <a:rPr lang="ko-KR" altLang="en-US" dirty="0"/>
              <a:t>개의 동영상</a:t>
            </a:r>
            <a:r>
              <a:rPr lang="en-US" altLang="ko-KR" dirty="0"/>
              <a:t>, 54</a:t>
            </a:r>
            <a:r>
              <a:rPr lang="ko-KR" altLang="en-US" dirty="0"/>
              <a:t>분</a:t>
            </a:r>
            <a:r>
              <a:rPr lang="en-US" altLang="ko-KR" dirty="0">
                <a:hlinkClick r:id="rId6"/>
              </a:rPr>
              <a:t>https://opentutorials.org/course/3842</a:t>
            </a:r>
            <a:endParaRPr lang="en-US" altLang="ko-KR" dirty="0"/>
          </a:p>
          <a:p>
            <a:r>
              <a:rPr lang="en-US" altLang="ko-KR" dirty="0"/>
              <a:t>GIT CLI – Cherry-pick &amp; rebase : </a:t>
            </a:r>
            <a:r>
              <a:rPr lang="ko-KR" altLang="en-US" dirty="0"/>
              <a:t>이거는 뭔지 정확히 모르겠네요 일단은 듣지 말고 저만 </a:t>
            </a:r>
            <a:r>
              <a:rPr lang="ko-KR" altLang="en-US" dirty="0" err="1"/>
              <a:t>들어볼게요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블로그 만들기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https://dreamgonfly.github.io/2018/01/27/jekyll-remote-theme.html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BF5E6B-64CB-4BAC-BAB7-4358D99AD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1433739"/>
            <a:ext cx="2828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/>
              <a:t>결국 다 합치면 </a:t>
            </a:r>
            <a:r>
              <a:rPr lang="en-US" altLang="ko-KR" dirty="0"/>
              <a:t>5</a:t>
            </a:r>
            <a:r>
              <a:rPr lang="ko-KR" altLang="en-US" dirty="0" err="1"/>
              <a:t>시간정도되구요</a:t>
            </a:r>
            <a:r>
              <a:rPr lang="en-US" altLang="ko-KR" dirty="0"/>
              <a:t> 1</a:t>
            </a:r>
            <a:r>
              <a:rPr lang="ko-KR" altLang="en-US" dirty="0" err="1"/>
              <a:t>시간정도</a:t>
            </a:r>
            <a:r>
              <a:rPr lang="ko-KR" altLang="en-US" dirty="0"/>
              <a:t> 남는데요</a:t>
            </a:r>
            <a:r>
              <a:rPr lang="en-US" altLang="ko-KR" dirty="0"/>
              <a:t>, 1</a:t>
            </a:r>
            <a:r>
              <a:rPr lang="ko-KR" altLang="en-US" dirty="0"/>
              <a:t>시간은 블로그를 만들어보는 시간을 가져보는게 어떨까 싶습니다</a:t>
            </a:r>
            <a:r>
              <a:rPr lang="en-US" altLang="ko-KR" dirty="0"/>
              <a:t>. </a:t>
            </a:r>
            <a:r>
              <a:rPr lang="ko-KR" altLang="en-US" dirty="0"/>
              <a:t>저도 해보진 않아서 저 블로그를 따라가면 잘 될지는 정확히 모르겠네요</a:t>
            </a:r>
            <a:r>
              <a:rPr lang="en-US" altLang="ko-KR" dirty="0"/>
              <a:t>.</a:t>
            </a:r>
            <a:r>
              <a:rPr lang="ko-KR" altLang="en-US" dirty="0"/>
              <a:t> 일단 해보고 안되면 다른 방법들을 찾아봅시다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1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Native vs Flutter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 Native(</a:t>
            </a:r>
            <a:r>
              <a:rPr lang="ko-KR" altLang="en-US" dirty="0"/>
              <a:t>이하 </a:t>
            </a:r>
            <a:r>
              <a:rPr lang="en-US" altLang="ko-KR" dirty="0"/>
              <a:t>React)</a:t>
            </a:r>
            <a:r>
              <a:rPr lang="ko-KR" altLang="en-US" dirty="0"/>
              <a:t>는 </a:t>
            </a:r>
            <a:r>
              <a:rPr lang="en-US" altLang="ko-KR" dirty="0" err="1"/>
              <a:t>Javascript</a:t>
            </a:r>
            <a:r>
              <a:rPr lang="ko-KR" altLang="en-US" dirty="0"/>
              <a:t>사용</a:t>
            </a:r>
            <a:r>
              <a:rPr lang="en-US" altLang="ko-KR" dirty="0"/>
              <a:t>, Flutter</a:t>
            </a:r>
            <a:r>
              <a:rPr lang="ko-KR" altLang="en-US" dirty="0"/>
              <a:t>는 </a:t>
            </a:r>
            <a:r>
              <a:rPr lang="en-US" altLang="ko-KR" dirty="0"/>
              <a:t>Dart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속도는 </a:t>
            </a:r>
            <a:r>
              <a:rPr lang="en-US" altLang="ko-KR" dirty="0"/>
              <a:t>React</a:t>
            </a:r>
            <a:r>
              <a:rPr lang="ko-KR" altLang="en-US" dirty="0"/>
              <a:t>보다 </a:t>
            </a:r>
            <a:r>
              <a:rPr lang="en-US" altLang="ko-KR" dirty="0"/>
              <a:t>Flutter</a:t>
            </a:r>
            <a:r>
              <a:rPr lang="ko-KR" altLang="en-US" dirty="0"/>
              <a:t>가 빠름</a:t>
            </a:r>
            <a:endParaRPr lang="en-US" altLang="ko-KR" dirty="0"/>
          </a:p>
          <a:p>
            <a:r>
              <a:rPr lang="ko-KR" altLang="en-US" dirty="0"/>
              <a:t>위젯이 </a:t>
            </a:r>
            <a:r>
              <a:rPr lang="en-US" altLang="ko-KR" dirty="0"/>
              <a:t>Flutter</a:t>
            </a:r>
            <a:r>
              <a:rPr lang="ko-KR" altLang="en-US" dirty="0"/>
              <a:t>가 더 많음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 생각에는 </a:t>
            </a:r>
            <a:r>
              <a:rPr lang="en-US" altLang="ko-KR" dirty="0"/>
              <a:t>flutter</a:t>
            </a:r>
            <a:r>
              <a:rPr lang="ko-KR" altLang="en-US" dirty="0"/>
              <a:t>가 좋을 거 같네요 여러분들의 생각은 어떨지</a:t>
            </a:r>
            <a:endParaRPr lang="en-US" altLang="ko-KR" dirty="0"/>
          </a:p>
          <a:p>
            <a:r>
              <a:rPr lang="ko-KR" altLang="en-US" dirty="0"/>
              <a:t>다른 요소들 보다도 프로그래밍 언어 측면에서 </a:t>
            </a:r>
            <a:r>
              <a:rPr lang="en-US" altLang="ko-KR" dirty="0" err="1"/>
              <a:t>Javascript</a:t>
            </a:r>
            <a:r>
              <a:rPr lang="ko-KR" altLang="en-US" dirty="0"/>
              <a:t>랑 </a:t>
            </a:r>
            <a:r>
              <a:rPr lang="en-US" altLang="ko-KR" dirty="0"/>
              <a:t>Dart</a:t>
            </a:r>
            <a:r>
              <a:rPr lang="ko-KR" altLang="en-US" dirty="0"/>
              <a:t>의 차이가 좀 있을 듯 하네요</a:t>
            </a:r>
            <a:r>
              <a:rPr lang="en-US" altLang="ko-KR" dirty="0"/>
              <a:t>.</a:t>
            </a:r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85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하루 일정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시 회의</a:t>
            </a:r>
            <a:r>
              <a:rPr lang="en-US" altLang="ko-KR" dirty="0"/>
              <a:t>(</a:t>
            </a:r>
            <a:r>
              <a:rPr lang="ko-KR" altLang="en-US" dirty="0"/>
              <a:t>온라인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오늘 할일</a:t>
            </a:r>
            <a:r>
              <a:rPr lang="en-US" altLang="ko-KR" dirty="0"/>
              <a:t>,</a:t>
            </a:r>
            <a:r>
              <a:rPr lang="ko-KR" altLang="en-US" dirty="0"/>
              <a:t> 스케줄 확인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시</a:t>
            </a:r>
            <a:r>
              <a:rPr lang="en-US" altLang="ko-KR" dirty="0"/>
              <a:t>~14</a:t>
            </a:r>
            <a:r>
              <a:rPr lang="ko-KR" altLang="en-US" dirty="0"/>
              <a:t>시 점심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회의</a:t>
            </a:r>
            <a:r>
              <a:rPr lang="en-US" altLang="ko-KR" dirty="0"/>
              <a:t>(</a:t>
            </a:r>
            <a:r>
              <a:rPr lang="ko-KR" altLang="en-US" dirty="0"/>
              <a:t>온라인</a:t>
            </a:r>
            <a:r>
              <a:rPr lang="en-US" altLang="ko-KR" dirty="0"/>
              <a:t>)</a:t>
            </a:r>
            <a:r>
              <a:rPr lang="ko-KR" altLang="en-US" dirty="0"/>
              <a:t> 중간 점검</a:t>
            </a:r>
            <a:r>
              <a:rPr lang="en-US" altLang="ko-KR" dirty="0"/>
              <a:t>(10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~18</a:t>
            </a:r>
            <a:r>
              <a:rPr lang="ko-KR" altLang="en-US" dirty="0"/>
              <a:t>시 나머지 공부</a:t>
            </a:r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/>
              <a:t>시 회의</a:t>
            </a:r>
            <a:r>
              <a:rPr lang="en-US" altLang="ko-KR" dirty="0"/>
              <a:t>(</a:t>
            </a:r>
            <a:r>
              <a:rPr lang="ko-KR" altLang="en-US" dirty="0"/>
              <a:t>온라인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마무리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7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1/4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음 사실 회의를 좀 많이 넣긴 했는데요</a:t>
            </a:r>
            <a:r>
              <a:rPr lang="en-US" altLang="ko-KR" sz="3200" dirty="0"/>
              <a:t>,</a:t>
            </a:r>
            <a:r>
              <a:rPr lang="ko-KR" altLang="en-US" sz="3200" dirty="0"/>
              <a:t> 이 시간에 매우 중요하다고 생각해서 많이 넣었습니다</a:t>
            </a:r>
            <a:r>
              <a:rPr lang="en-US" altLang="ko-KR" sz="3200" dirty="0"/>
              <a:t>.</a:t>
            </a:r>
            <a:r>
              <a:rPr lang="ko-KR" altLang="en-US" sz="3200" dirty="0"/>
              <a:t> 이것 저것 찾아봤는데 하루 공부할 양 밖에 안돼서 차라리 한번 공부하고 똑같은걸 </a:t>
            </a:r>
            <a:r>
              <a:rPr lang="ko-KR" altLang="en-US" sz="3200" dirty="0" err="1"/>
              <a:t>두번째날</a:t>
            </a:r>
            <a:r>
              <a:rPr lang="ko-KR" altLang="en-US" sz="3200" dirty="0"/>
              <a:t> 복습하는게 어떨지 생각도 하는 중입니다</a:t>
            </a:r>
            <a:r>
              <a:rPr lang="en-US" altLang="ko-KR" sz="3200" dirty="0"/>
              <a:t>..</a:t>
            </a:r>
            <a:r>
              <a:rPr lang="ko-KR" altLang="en-US" sz="3200" dirty="0"/>
              <a:t> 어떻게 해야할지 고민해보고 두번째 일정은 내일 </a:t>
            </a:r>
            <a:r>
              <a:rPr lang="ko-KR" altLang="en-US" sz="3200" dirty="0" err="1"/>
              <a:t>알려줄게요</a:t>
            </a:r>
            <a:r>
              <a:rPr lang="en-US" altLang="ko-KR" sz="3200" dirty="0"/>
              <a:t>.</a:t>
            </a:r>
            <a:r>
              <a:rPr lang="ko-KR" altLang="en-US" sz="3200" dirty="0"/>
              <a:t> 같이 생각해봅시다</a:t>
            </a:r>
            <a:r>
              <a:rPr lang="en-US" altLang="ko-KR" sz="3200" dirty="0"/>
              <a:t>. </a:t>
            </a:r>
            <a:r>
              <a:rPr lang="ko-KR" altLang="en-US" sz="3200" dirty="0" err="1"/>
              <a:t>두번째날</a:t>
            </a:r>
            <a:r>
              <a:rPr lang="ko-KR" altLang="en-US" sz="3200" dirty="0"/>
              <a:t> 회의시간은 내일</a:t>
            </a:r>
            <a:r>
              <a:rPr lang="en-US" altLang="ko-KR" sz="3200" dirty="0"/>
              <a:t>(</a:t>
            </a:r>
            <a:r>
              <a:rPr lang="ko-KR" altLang="en-US" sz="3200" dirty="0"/>
              <a:t>첫번째 날</a:t>
            </a:r>
            <a:r>
              <a:rPr lang="en-US" altLang="ko-KR" sz="3200" dirty="0"/>
              <a:t>)</a:t>
            </a:r>
            <a:r>
              <a:rPr lang="ko-KR" altLang="en-US" sz="3200" dirty="0"/>
              <a:t> 정해봅시다</a:t>
            </a:r>
            <a:r>
              <a:rPr lang="en-US" altLang="ko-KR" sz="3200" dirty="0"/>
              <a:t>. </a:t>
            </a:r>
            <a:r>
              <a:rPr lang="ko-KR" altLang="en-US" sz="3200" dirty="0"/>
              <a:t>최대한 다같이 모일 수 있도록 정해봐요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2/4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React</a:t>
            </a:r>
            <a:r>
              <a:rPr lang="ko-KR" altLang="en-US" sz="3200" dirty="0"/>
              <a:t> </a:t>
            </a:r>
            <a:r>
              <a:rPr lang="en-US" altLang="ko-KR" sz="3200" dirty="0"/>
              <a:t>native</a:t>
            </a:r>
            <a:r>
              <a:rPr lang="ko-KR" altLang="en-US" sz="3200" dirty="0"/>
              <a:t>랑 </a:t>
            </a:r>
            <a:r>
              <a:rPr lang="en-US" altLang="ko-KR" sz="3200" dirty="0"/>
              <a:t>flutter </a:t>
            </a:r>
            <a:r>
              <a:rPr lang="ko-KR" altLang="en-US" sz="3200" dirty="0" err="1"/>
              <a:t>둘중에</a:t>
            </a:r>
            <a:r>
              <a:rPr lang="ko-KR" altLang="en-US" sz="3200" dirty="0"/>
              <a:t> </a:t>
            </a:r>
            <a:r>
              <a:rPr lang="en-US" altLang="ko-KR" sz="3200" dirty="0"/>
              <a:t>flutter </a:t>
            </a:r>
            <a:r>
              <a:rPr lang="ko-KR" altLang="en-US" sz="3200" dirty="0"/>
              <a:t>자체가 더 </a:t>
            </a:r>
            <a:r>
              <a:rPr lang="ko-KR" altLang="en-US" sz="3200" dirty="0" err="1"/>
              <a:t>좋아보이긴</a:t>
            </a:r>
            <a:r>
              <a:rPr lang="ko-KR" altLang="en-US" sz="3200" dirty="0"/>
              <a:t> 하는데 배우는 것에서 </a:t>
            </a:r>
            <a:r>
              <a:rPr lang="en-US" altLang="ko-KR" sz="3200" dirty="0"/>
              <a:t>React</a:t>
            </a:r>
            <a:r>
              <a:rPr lang="ko-KR" altLang="en-US" sz="3200" dirty="0"/>
              <a:t>가 좀 더 </a:t>
            </a:r>
            <a:r>
              <a:rPr lang="ko-KR" altLang="en-US" sz="3200" dirty="0" err="1"/>
              <a:t>좋아보이기도</a:t>
            </a:r>
            <a:r>
              <a:rPr lang="ko-KR" altLang="en-US" sz="3200" dirty="0"/>
              <a:t> 하고 그러네요</a:t>
            </a:r>
            <a:r>
              <a:rPr lang="en-US" altLang="ko-KR" sz="3200" dirty="0"/>
              <a:t>.</a:t>
            </a:r>
            <a:r>
              <a:rPr lang="ko-KR" altLang="en-US" sz="3200" dirty="0"/>
              <a:t> 제 생각에는 </a:t>
            </a:r>
            <a:r>
              <a:rPr lang="en-US" altLang="ko-KR" sz="3200" dirty="0" err="1"/>
              <a:t>github</a:t>
            </a:r>
            <a:r>
              <a:rPr lang="en-US" altLang="ko-KR" sz="3200" dirty="0"/>
              <a:t> </a:t>
            </a:r>
            <a:r>
              <a:rPr lang="ko-KR" altLang="en-US" sz="3200" dirty="0"/>
              <a:t>공부가 그렇게 </a:t>
            </a:r>
            <a:r>
              <a:rPr lang="ko-KR" altLang="en-US" sz="3200" dirty="0" err="1"/>
              <a:t>오래걸리진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않을거같아서</a:t>
            </a:r>
            <a:r>
              <a:rPr lang="ko-KR" altLang="en-US" sz="3200" dirty="0"/>
              <a:t> </a:t>
            </a:r>
            <a:r>
              <a:rPr lang="en-US" altLang="ko-KR" sz="3200" dirty="0"/>
              <a:t>flutter</a:t>
            </a:r>
            <a:r>
              <a:rPr lang="ko-KR" altLang="en-US" sz="3200" dirty="0"/>
              <a:t>가 좀더 </a:t>
            </a:r>
            <a:r>
              <a:rPr lang="ko-KR" altLang="en-US" sz="3200" dirty="0" err="1"/>
              <a:t>좋아보이긴</a:t>
            </a:r>
            <a:r>
              <a:rPr lang="ko-KR" altLang="en-US" sz="3200" dirty="0"/>
              <a:t> 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여러분들의 생각은 어떠실지</a:t>
            </a:r>
            <a:r>
              <a:rPr lang="en-US" altLang="ko-KR" sz="3200" dirty="0"/>
              <a:t>(</a:t>
            </a:r>
            <a:r>
              <a:rPr lang="ko-KR" altLang="en-US" sz="3200" dirty="0"/>
              <a:t>근데 거의 </a:t>
            </a:r>
            <a:r>
              <a:rPr lang="ko-KR" altLang="en-US" sz="3200" dirty="0" err="1"/>
              <a:t>비슷할거</a:t>
            </a:r>
            <a:r>
              <a:rPr lang="ko-KR" altLang="en-US" sz="3200" dirty="0"/>
              <a:t> </a:t>
            </a:r>
            <a:r>
              <a:rPr lang="ko-KR" altLang="en-US" sz="3200" dirty="0" err="1"/>
              <a:t>같긴합니다</a:t>
            </a:r>
            <a:r>
              <a:rPr lang="en-US" altLang="ko-KR" sz="3200" dirty="0"/>
              <a:t>.. 49</a:t>
            </a:r>
            <a:r>
              <a:rPr lang="ko-KR" altLang="en-US" sz="3200" dirty="0"/>
              <a:t>대 </a:t>
            </a:r>
            <a:r>
              <a:rPr lang="en-US" altLang="ko-KR" sz="3200" dirty="0"/>
              <a:t>51</a:t>
            </a:r>
            <a:r>
              <a:rPr lang="ko-KR" altLang="en-US" sz="3200" dirty="0"/>
              <a:t>정도</a:t>
            </a:r>
            <a:r>
              <a:rPr lang="en-US" altLang="ko-KR" sz="3200" dirty="0"/>
              <a:t>..?) </a:t>
            </a:r>
            <a:r>
              <a:rPr lang="ko-KR" altLang="en-US" sz="3200" dirty="0"/>
              <a:t>광일이 같은 경우는 둘다 처음일거라서</a:t>
            </a:r>
            <a:r>
              <a:rPr lang="en-US" altLang="ko-KR" sz="3200" dirty="0"/>
              <a:t>(</a:t>
            </a:r>
            <a:r>
              <a:rPr lang="ko-KR" altLang="en-US" sz="3200" dirty="0"/>
              <a:t>아마 그렇겠죠</a:t>
            </a:r>
            <a:r>
              <a:rPr lang="en-US" altLang="ko-KR" sz="3200" dirty="0"/>
              <a:t>?? </a:t>
            </a:r>
            <a:r>
              <a:rPr lang="ko-KR" altLang="en-US" sz="3200" dirty="0"/>
              <a:t>혹시나 경험이 있다면 알려주세요</a:t>
            </a:r>
            <a:r>
              <a:rPr lang="en-US" altLang="ko-KR" sz="3200" dirty="0"/>
              <a:t>) </a:t>
            </a:r>
            <a:r>
              <a:rPr lang="ko-KR" altLang="en-US" sz="3200" dirty="0"/>
              <a:t>상관 </a:t>
            </a:r>
            <a:r>
              <a:rPr lang="ko-KR" altLang="en-US" sz="3200" dirty="0" err="1"/>
              <a:t>없을거</a:t>
            </a:r>
            <a:r>
              <a:rPr lang="ko-KR" altLang="en-US" sz="3200" dirty="0"/>
              <a:t> 같고</a:t>
            </a:r>
            <a:r>
              <a:rPr lang="en-US" altLang="ko-KR" sz="3200" dirty="0"/>
              <a:t>, </a:t>
            </a:r>
            <a:r>
              <a:rPr lang="ko-KR" altLang="en-US" sz="3200" dirty="0"/>
              <a:t>연희나</a:t>
            </a:r>
            <a:r>
              <a:rPr lang="en-US" altLang="ko-KR" sz="3200" dirty="0"/>
              <a:t> </a:t>
            </a:r>
            <a:r>
              <a:rPr lang="ko-KR" altLang="en-US" sz="3200" dirty="0"/>
              <a:t>예진이 같은 경우는 </a:t>
            </a:r>
            <a:r>
              <a:rPr lang="en-US" altLang="ko-KR" sz="3200" dirty="0"/>
              <a:t>JS</a:t>
            </a:r>
            <a:r>
              <a:rPr lang="ko-KR" altLang="en-US" sz="3200" dirty="0"/>
              <a:t>는 경험이 수업에서 한번 </a:t>
            </a:r>
            <a:r>
              <a:rPr lang="ko-KR" altLang="en-US" sz="3200" dirty="0" err="1"/>
              <a:t>다뤄봤을수도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있을거같습니다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저는 </a:t>
            </a:r>
            <a:r>
              <a:rPr lang="en-US" altLang="ko-KR" sz="3200" dirty="0"/>
              <a:t>JS</a:t>
            </a:r>
            <a:r>
              <a:rPr lang="ko-KR" altLang="en-US" sz="3200" dirty="0"/>
              <a:t>만 조금 써봤고</a:t>
            </a:r>
            <a:r>
              <a:rPr lang="en-US" altLang="ko-KR" sz="3200" dirty="0"/>
              <a:t> Dart</a:t>
            </a:r>
            <a:r>
              <a:rPr lang="ko-KR" altLang="en-US" sz="3200" dirty="0"/>
              <a:t>는 </a:t>
            </a:r>
            <a:r>
              <a:rPr lang="ko-KR" altLang="en-US" sz="3200" dirty="0" err="1"/>
              <a:t>써본적이</a:t>
            </a:r>
            <a:r>
              <a:rPr lang="ko-KR" altLang="en-US" sz="3200" dirty="0"/>
              <a:t> 없어요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1531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3/4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DB</a:t>
            </a:r>
            <a:r>
              <a:rPr lang="ko-KR" altLang="en-US" sz="3200" dirty="0"/>
              <a:t>도 뭘 쓸지 생각을 해봐야하는데요</a:t>
            </a:r>
            <a:r>
              <a:rPr lang="en-US" altLang="ko-KR" sz="3200" dirty="0"/>
              <a:t>, </a:t>
            </a:r>
            <a:r>
              <a:rPr lang="ko-KR" altLang="en-US" sz="3200" dirty="0"/>
              <a:t>프레임워크를 공부하면서 생각해봅시다</a:t>
            </a:r>
            <a:r>
              <a:rPr lang="en-US" altLang="ko-KR" sz="3200" dirty="0"/>
              <a:t>. </a:t>
            </a:r>
            <a:r>
              <a:rPr lang="ko-KR" altLang="en-US" sz="3200" dirty="0"/>
              <a:t>아마 이번주 안에 다 결정될 거 같아요</a:t>
            </a:r>
            <a:r>
              <a:rPr lang="en-US" altLang="ko-KR" sz="3200" dirty="0"/>
              <a:t>. </a:t>
            </a:r>
            <a:r>
              <a:rPr lang="ko-KR" altLang="en-US" sz="3200" dirty="0"/>
              <a:t>가장 </a:t>
            </a:r>
            <a:r>
              <a:rPr lang="ko-KR" altLang="en-US" sz="3200" dirty="0" err="1"/>
              <a:t>급한건</a:t>
            </a:r>
            <a:r>
              <a:rPr lang="ko-KR" altLang="en-US" sz="3200" dirty="0"/>
              <a:t> 디자이너라고 생각이 되는데요</a:t>
            </a:r>
            <a:r>
              <a:rPr lang="en-US" altLang="ko-KR" sz="3200" dirty="0"/>
              <a:t>, </a:t>
            </a:r>
            <a:r>
              <a:rPr lang="ko-KR" altLang="en-US" sz="3200" dirty="0"/>
              <a:t>한번 개발 </a:t>
            </a:r>
            <a:r>
              <a:rPr lang="ko-KR" altLang="en-US" sz="3200" dirty="0" err="1"/>
              <a:t>팀장하고</a:t>
            </a:r>
            <a:r>
              <a:rPr lang="ko-KR" altLang="en-US" sz="3200" dirty="0"/>
              <a:t> 이야기를 해봐서 따로 구해도 되는지 한번 물어볼게요</a:t>
            </a:r>
            <a:r>
              <a:rPr lang="en-US" altLang="ko-KR" sz="3200" dirty="0"/>
              <a:t>. </a:t>
            </a:r>
            <a:r>
              <a:rPr lang="ko-KR" altLang="en-US" sz="3200" dirty="0"/>
              <a:t>아니면 어떻게 우리들이 만들 수 있는지도 한번 생각해봐야 </a:t>
            </a:r>
            <a:r>
              <a:rPr lang="ko-KR" altLang="en-US" sz="3200" dirty="0" err="1"/>
              <a:t>겠습니다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조금 늦어서 미안합니다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다른 </a:t>
            </a:r>
            <a:r>
              <a:rPr lang="ko-KR" altLang="en-US" sz="3200" dirty="0" err="1"/>
              <a:t>것좀</a:t>
            </a:r>
            <a:r>
              <a:rPr lang="ko-KR" altLang="en-US" sz="3200" dirty="0"/>
              <a:t> 하느라고</a:t>
            </a:r>
            <a:r>
              <a:rPr lang="en-US" altLang="ko-KR" sz="3200" dirty="0"/>
              <a:t>.. </a:t>
            </a:r>
            <a:r>
              <a:rPr lang="ko-KR" altLang="en-US" sz="3200" dirty="0"/>
              <a:t>내일 </a:t>
            </a:r>
            <a:r>
              <a:rPr lang="ko-KR" altLang="en-US" sz="3200" dirty="0" err="1"/>
              <a:t>회의때</a:t>
            </a:r>
            <a:r>
              <a:rPr lang="ko-KR" altLang="en-US" sz="3200" dirty="0"/>
              <a:t> 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539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방학 프로젝트 계획표</vt:lpstr>
      <vt:lpstr>목차</vt:lpstr>
      <vt:lpstr>Github 공부</vt:lpstr>
      <vt:lpstr>Github 공부</vt:lpstr>
      <vt:lpstr>React Native vs Flutter</vt:lpstr>
      <vt:lpstr>하루 일정(6월29일)</vt:lpstr>
      <vt:lpstr>여러분께 드리는 말 1/4</vt:lpstr>
      <vt:lpstr>여러분께 드리는 말 2/4</vt:lpstr>
      <vt:lpstr>여러분께 드리는 말 3/4</vt:lpstr>
      <vt:lpstr>여러분께 드리는 말 4/4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방학 프로젝트 계획표</dc:title>
  <dc:creator>박수현</dc:creator>
  <cp:lastModifiedBy>박수현</cp:lastModifiedBy>
  <cp:revision>54</cp:revision>
  <dcterms:created xsi:type="dcterms:W3CDTF">2020-06-28T11:25:40Z</dcterms:created>
  <dcterms:modified xsi:type="dcterms:W3CDTF">2020-06-28T16:48:48Z</dcterms:modified>
</cp:coreProperties>
</file>