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6" r:id="rId9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14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981A-3429-A74D-A061-DF96598FB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AA979-30E2-594F-B1AF-6246D1255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92C62-CD7D-ED4E-8EC2-A4A58F07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B0EB-5DB3-C84E-AE21-69BB823FD82E}" type="datetimeFigureOut">
              <a:rPr lang="en-KR" smtClean="0"/>
              <a:t>2020/07/01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10A6A-6FAB-3F45-8B62-1F81D0EB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87E00-E8B1-8C4C-9CCF-F0B5FEC9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EE2D-84A5-9244-B264-FB20943C9C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8616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DF4F-C954-F942-9668-B51D2AB9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585F0-AC98-6D46-8826-CE3861D0A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4E738-3FC0-C047-8F6E-360D8E07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B0EB-5DB3-C84E-AE21-69BB823FD82E}" type="datetimeFigureOut">
              <a:rPr lang="en-KR" smtClean="0"/>
              <a:t>2020/07/01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5752-3324-FA4D-85D5-B6E2CB88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5B93D-2276-B84B-9B6D-C7CB6B7FC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EE2D-84A5-9244-B264-FB20943C9C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4219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C5C42D-9A78-3D4E-8CFD-8375CD758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8E2CF-3DB2-0143-868D-B6CAFE846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A9A40-9A09-7E4D-B6D2-54E8458D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B0EB-5DB3-C84E-AE21-69BB823FD82E}" type="datetimeFigureOut">
              <a:rPr lang="en-KR" smtClean="0"/>
              <a:t>2020/07/01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645A7-9E4A-2043-8D09-5DD705A1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431FF-7C5C-5C4D-82A9-E2D33FE8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EE2D-84A5-9244-B264-FB20943C9C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189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62AE-D17C-CB45-AE75-333DC7A8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6BEEE-0A12-1240-88B4-A93CA6D24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E7958-A171-C946-ABCF-C8B6E47E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B0EB-5DB3-C84E-AE21-69BB823FD82E}" type="datetimeFigureOut">
              <a:rPr lang="en-KR" smtClean="0"/>
              <a:t>2020/07/01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DAAD9-5D8F-B44A-A99C-B4245D78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79DD1-A08C-6A42-8F97-9C442D3A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EE2D-84A5-9244-B264-FB20943C9C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499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31C2-9FC1-9640-8193-44AD9076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A3A0F-63B1-A945-BFAB-08631BEC2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64FCB-6EFB-7848-885C-2EB1236D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B0EB-5DB3-C84E-AE21-69BB823FD82E}" type="datetimeFigureOut">
              <a:rPr lang="en-KR" smtClean="0"/>
              <a:t>2020/07/01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65998-01DA-134F-97A8-637DD526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6A525-15DE-5348-A726-860D61B3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EE2D-84A5-9244-B264-FB20943C9C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4130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37A5-E790-0B4B-8E15-68A02F53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CCC7F-1530-9342-8B3C-6BF24D58A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CAEFB-44E0-204F-A397-FAF91B72F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9D0CC-44EA-6E45-AB50-F66602C1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B0EB-5DB3-C84E-AE21-69BB823FD82E}" type="datetimeFigureOut">
              <a:rPr lang="en-KR" smtClean="0"/>
              <a:t>2020/07/01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62D15-8E20-EB40-A919-39B2F673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08062-8ADC-F446-89D9-6E6F8100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EE2D-84A5-9244-B264-FB20943C9C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674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A838-3265-7947-A82E-1B84CD95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F5B21-9D4B-EF4B-8702-3A0E7D96E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27208-2BAB-8446-8ECE-D84E32E06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1E96A-8324-E649-B464-54FF3D345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8D021-232F-F443-BDB4-5DD740FAB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50EA4-4BE9-FD4E-B77C-A3234286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B0EB-5DB3-C84E-AE21-69BB823FD82E}" type="datetimeFigureOut">
              <a:rPr lang="en-KR" smtClean="0"/>
              <a:t>2020/07/01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82747-0E1F-0841-BCE5-555AB2BA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36359-93FB-2E46-B0CA-BEB383B8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EE2D-84A5-9244-B264-FB20943C9C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9295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B20F-53FA-4F49-A429-98D4EA97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4403E3-E82A-CD4E-9B80-F02E6B6B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B0EB-5DB3-C84E-AE21-69BB823FD82E}" type="datetimeFigureOut">
              <a:rPr lang="en-KR" smtClean="0"/>
              <a:t>2020/07/01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6DAF7-BBEF-7841-812A-2E4FD548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CFD98-4959-534C-A04E-E16F9CCC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EE2D-84A5-9244-B264-FB20943C9C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860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E5857-F88D-B141-B47A-1A3DFAD4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B0EB-5DB3-C84E-AE21-69BB823FD82E}" type="datetimeFigureOut">
              <a:rPr lang="en-KR" smtClean="0"/>
              <a:t>2020/07/01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3DE51-79A6-B04A-82BE-FF5ADAA3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BEF4C-1F77-C446-8B53-E7FE1E5C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EE2D-84A5-9244-B264-FB20943C9C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8684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E375-FFE3-9B42-8822-C3F72D94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C8C0E-B15A-0D44-8954-74815AC1D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E02EF-4875-7F4C-8288-870AA6F51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B69B3-9485-5C4A-83D4-6983AAC6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B0EB-5DB3-C84E-AE21-69BB823FD82E}" type="datetimeFigureOut">
              <a:rPr lang="en-KR" smtClean="0"/>
              <a:t>2020/07/01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1E23C-B055-7E46-8A7D-96220E40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450C5-5A1C-F34A-83BC-9DD7AF7F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EE2D-84A5-9244-B264-FB20943C9C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4941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AF63-D81B-1146-B205-BA59068E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66FDA3-F8EC-CD42-B76B-AF8A29BC6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3863E-4BF2-E04B-8A9F-EBFEE71E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04214-58D8-5341-B268-43441554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B0EB-5DB3-C84E-AE21-69BB823FD82E}" type="datetimeFigureOut">
              <a:rPr lang="en-KR" smtClean="0"/>
              <a:t>2020/07/01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EBA0C-B7B8-1545-A19C-377D2D17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1BD7F-DDEB-7249-AAE8-50A896EB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EE2D-84A5-9244-B264-FB20943C9C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7491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660CB9-A5FD-F94F-8E61-24367B7A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F6944-1B43-4743-893A-5D16B95CB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BA066-1683-6B47-9409-57F5EBDBA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3B0EB-5DB3-C84E-AE21-69BB823FD82E}" type="datetimeFigureOut">
              <a:rPr lang="en-KR" smtClean="0"/>
              <a:t>2020/07/01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C5776-68FA-6441-B5DC-1E7ABEC64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C1018-7E12-1848-9832-D12034B16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3EE2D-84A5-9244-B264-FB20943C9C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9348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0ABA-6FD3-F649-8E6C-E815EACCE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방학 프로젝트 계획표</a:t>
            </a:r>
            <a:br>
              <a:rPr lang="en-US" altLang="ko-KR" dirty="0"/>
            </a:br>
            <a:r>
              <a:rPr lang="en-US" altLang="ko-KR" dirty="0"/>
              <a:t>0701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D882B-C691-344D-8BD0-8F15AE614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KR" dirty="0"/>
              <a:t>19</a:t>
            </a:r>
            <a:r>
              <a:rPr lang="ko-KR" altLang="en-US" dirty="0"/>
              <a:t>김연희</a:t>
            </a:r>
            <a:endParaRPr lang="en-US" altLang="ko-KR" dirty="0"/>
          </a:p>
          <a:p>
            <a:r>
              <a:rPr lang="en-US" altLang="ko-KR" dirty="0"/>
              <a:t>20</a:t>
            </a:r>
            <a:r>
              <a:rPr lang="ko-KR" altLang="en-US" dirty="0"/>
              <a:t>김광일</a:t>
            </a:r>
            <a:endParaRPr lang="en-US" altLang="ko-KR" dirty="0"/>
          </a:p>
          <a:p>
            <a:r>
              <a:rPr lang="en-US" altLang="ko-KR" dirty="0"/>
              <a:t>15</a:t>
            </a:r>
            <a:r>
              <a:rPr lang="ko-KR" altLang="en-US" dirty="0"/>
              <a:t>박수현</a:t>
            </a:r>
            <a:endParaRPr lang="en-US" altLang="ko-KR" dirty="0"/>
          </a:p>
          <a:p>
            <a:r>
              <a:rPr lang="en-US" altLang="ko-KR" dirty="0"/>
              <a:t>19</a:t>
            </a:r>
            <a:r>
              <a:rPr lang="ko-KR" altLang="en-US" dirty="0" err="1"/>
              <a:t>연예진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7526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03F3-77F8-4FA2-9EC3-A1BBE19E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7E48B-D40C-472C-B965-90B86B19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하루의 목표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557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03F3-77F8-4FA2-9EC3-A1BBE19E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하루의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7E48B-D40C-472C-B965-90B86B19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Flutter </a:t>
            </a:r>
            <a:r>
              <a:rPr lang="ko-KR" altLang="en-US" dirty="0"/>
              <a:t>공부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그동안 부족한 부분 복습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164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03F3-77F8-4FA2-9EC3-A1BBE19E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7E48B-D40C-472C-B965-90B86B19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10</a:t>
            </a:r>
            <a:r>
              <a:rPr lang="ko-KR" altLang="en-US" sz="3600" dirty="0"/>
              <a:t>시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~12</a:t>
            </a:r>
            <a:r>
              <a:rPr lang="ko-KR" altLang="en-US" sz="3600" dirty="0"/>
              <a:t>시 </a:t>
            </a:r>
            <a:r>
              <a:rPr lang="en-US" altLang="ko-KR" sz="3600" dirty="0"/>
              <a:t>Flutter </a:t>
            </a:r>
            <a:r>
              <a:rPr lang="ko-KR" altLang="en-US" sz="3600" dirty="0"/>
              <a:t>공부</a:t>
            </a:r>
            <a:endParaRPr lang="en-US" altLang="ko-KR" sz="3600" dirty="0"/>
          </a:p>
          <a:p>
            <a:r>
              <a:rPr lang="en-US" altLang="ko-KR" sz="3600" dirty="0"/>
              <a:t>12</a:t>
            </a:r>
            <a:r>
              <a:rPr lang="ko-KR" altLang="en-US" sz="3600" dirty="0"/>
              <a:t>시</a:t>
            </a:r>
            <a:r>
              <a:rPr lang="en-US" altLang="ko-KR" sz="3600" dirty="0"/>
              <a:t>~1</a:t>
            </a:r>
            <a:r>
              <a:rPr lang="ko-KR" altLang="en-US" sz="3600" dirty="0"/>
              <a:t>시</a:t>
            </a:r>
            <a:r>
              <a:rPr lang="en-US" altLang="ko-KR" sz="3600" dirty="0"/>
              <a:t>30</a:t>
            </a:r>
            <a:r>
              <a:rPr lang="ko-KR" altLang="en-US" sz="3600" dirty="0"/>
              <a:t>분 점심시간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아침으로 </a:t>
            </a:r>
            <a:r>
              <a:rPr lang="ko-KR" altLang="en-US" sz="3600" dirty="0" err="1"/>
              <a:t>잡긴했는데</a:t>
            </a:r>
            <a:r>
              <a:rPr lang="ko-KR" altLang="en-US" sz="3600" dirty="0"/>
              <a:t> 편한 시간대에 공부하면 됩니다</a:t>
            </a:r>
            <a:r>
              <a:rPr lang="en-US" altLang="ko-KR" sz="3600" dirty="0"/>
              <a:t>.</a:t>
            </a:r>
            <a:r>
              <a:rPr lang="ko-KR" altLang="en-US" sz="3600" dirty="0"/>
              <a:t> </a:t>
            </a:r>
            <a:r>
              <a:rPr lang="ko-KR" altLang="en-US" sz="3600" dirty="0" err="1"/>
              <a:t>파이팅입니다</a:t>
            </a:r>
            <a:r>
              <a:rPr lang="en-US" altLang="ko-KR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2790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03F3-77F8-4FA2-9EC3-A1BBE19E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tutorial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7E48B-D40C-472C-B965-90B86B19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Flutter </a:t>
            </a:r>
            <a:r>
              <a:rPr lang="en-US" dirty="0" err="1"/>
              <a:t>공부</a:t>
            </a:r>
            <a:r>
              <a:rPr lang="en-US" dirty="0"/>
              <a:t> </a:t>
            </a:r>
            <a:r>
              <a:rPr lang="en-US" dirty="0" err="1"/>
              <a:t>영상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=ei8TX-uqP6E&amp;list=PLxTmPHxRH3VWLY-eyQuV1C_IbIQlCXEhe </a:t>
            </a:r>
          </a:p>
          <a:p>
            <a:r>
              <a:rPr lang="en-US" altLang="ko-KR" dirty="0"/>
              <a:t>90</a:t>
            </a:r>
            <a:r>
              <a:rPr lang="ko-KR" altLang="en-US" dirty="0"/>
              <a:t>분 분량</a:t>
            </a:r>
            <a:r>
              <a:rPr lang="en-US" altLang="ko-KR" dirty="0"/>
              <a:t>(</a:t>
            </a:r>
            <a:r>
              <a:rPr lang="ko-KR" altLang="en-US" dirty="0"/>
              <a:t>영상 길이만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88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6F16A-6590-4DC0-859F-432819D3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여러분께 드리는 말 </a:t>
            </a:r>
            <a:r>
              <a:rPr lang="en-US" altLang="ko-KR" dirty="0"/>
              <a:t>1/3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551F1-D27E-4812-A34F-B713F1DC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54" y="1645566"/>
            <a:ext cx="11126492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/>
              <a:t>오늘이 운전면허에 시간을 쏟는 마지막 날이 되길 바라며</a:t>
            </a:r>
            <a:r>
              <a:rPr lang="en-US" altLang="ko-KR" sz="3600" dirty="0"/>
              <a:t>..</a:t>
            </a:r>
            <a:r>
              <a:rPr lang="ko-KR" altLang="en-US" sz="3600" dirty="0"/>
              <a:t> 여러분들께 과제를 던져주고 면허를 따러 다녀오겠습니다</a:t>
            </a:r>
            <a:r>
              <a:rPr lang="en-US" altLang="ko-KR" sz="3600" dirty="0">
                <a:solidFill>
                  <a:srgbClr val="FF0000"/>
                </a:solidFill>
              </a:rPr>
              <a:t>.(</a:t>
            </a:r>
            <a:r>
              <a:rPr lang="ko-KR" altLang="en-US" sz="3600" dirty="0">
                <a:solidFill>
                  <a:srgbClr val="FF0000"/>
                </a:solidFill>
              </a:rPr>
              <a:t>물론 저도 여러분들께 던져준 과제를 하기 위해서 노력하겠습니다</a:t>
            </a:r>
            <a:r>
              <a:rPr lang="en-US" altLang="ko-KR" sz="3600" dirty="0">
                <a:solidFill>
                  <a:srgbClr val="FF0000"/>
                </a:solidFill>
              </a:rPr>
              <a:t>)</a:t>
            </a:r>
            <a:r>
              <a:rPr lang="ko-KR" altLang="en-US" sz="3600" dirty="0">
                <a:solidFill>
                  <a:srgbClr val="FF0000"/>
                </a:solidFill>
              </a:rPr>
              <a:t> </a:t>
            </a:r>
            <a:r>
              <a:rPr lang="ko-KR" altLang="en-US" sz="3600" dirty="0"/>
              <a:t>미안하고 이제는 개발에만 </a:t>
            </a:r>
            <a:r>
              <a:rPr lang="ko-KR" altLang="en-US" sz="3600" dirty="0" err="1"/>
              <a:t>신경쓸</a:t>
            </a:r>
            <a:r>
              <a:rPr lang="ko-KR" altLang="en-US" sz="3600" dirty="0"/>
              <a:t> 수 있도록 노력할게요</a:t>
            </a:r>
            <a:r>
              <a:rPr lang="en-US" altLang="ko-KR" sz="3600" dirty="0"/>
              <a:t>.</a:t>
            </a:r>
            <a:r>
              <a:rPr lang="ko-KR" altLang="en-US" sz="3600" dirty="0"/>
              <a:t> 다들 </a:t>
            </a:r>
            <a:r>
              <a:rPr lang="ko-KR" altLang="en-US" sz="3600" dirty="0" err="1"/>
              <a:t>파이팅합시다</a:t>
            </a:r>
            <a:r>
              <a:rPr lang="en-US" altLang="ko-KR" sz="3600" dirty="0"/>
              <a:t>!</a:t>
            </a:r>
            <a:r>
              <a:rPr lang="ko-KR" altLang="en-US" sz="3600" dirty="0"/>
              <a:t> 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80717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6F16A-6590-4DC0-859F-432819D3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여러분께 드리는 말 </a:t>
            </a:r>
            <a:r>
              <a:rPr lang="en-US" altLang="ko-KR" dirty="0"/>
              <a:t>2/3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551F1-D27E-4812-A34F-B713F1DCE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/>
              <a:t>그리고 제가 장난으로 목요일부터 개발을 하고 싶다고 했었는데 목요일부터는 너무 빠를 거 같고 월요일부터는 가능할 것 같습니다</a:t>
            </a:r>
            <a:r>
              <a:rPr lang="en-US" altLang="ko-KR" sz="3200" dirty="0"/>
              <a:t>.</a:t>
            </a:r>
            <a:r>
              <a:rPr lang="ko-KR" altLang="en-US" sz="3200" dirty="0"/>
              <a:t> </a:t>
            </a:r>
            <a:r>
              <a:rPr lang="en-US" altLang="ko-KR" sz="3200" dirty="0"/>
              <a:t>Flutter</a:t>
            </a:r>
            <a:r>
              <a:rPr lang="ko-KR" altLang="en-US" sz="3200" dirty="0"/>
              <a:t> 중급과정까지 다 본다면 꽤나 많이 아는 거라서 한번 도전해봐도 나쁘지 않을 거 같습니다</a:t>
            </a:r>
            <a:r>
              <a:rPr lang="en-US" altLang="ko-KR" sz="3200" dirty="0"/>
              <a:t>.</a:t>
            </a:r>
            <a:r>
              <a:rPr lang="ko-KR" altLang="en-US" sz="3200" dirty="0"/>
              <a:t> </a:t>
            </a:r>
            <a:r>
              <a:rPr lang="ko-KR" altLang="en-US" sz="3200" dirty="0">
                <a:solidFill>
                  <a:srgbClr val="FF0000"/>
                </a:solidFill>
              </a:rPr>
              <a:t>얼른 시작해서 만들면서 배우는 것이 훨씬 더 많이 배울 수 있을 거라고 생각합니다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  <a:r>
              <a:rPr lang="ko-KR" altLang="en-US" sz="3200" dirty="0">
                <a:solidFill>
                  <a:srgbClr val="FF0000"/>
                </a:solidFill>
              </a:rPr>
              <a:t> </a:t>
            </a:r>
            <a:r>
              <a:rPr lang="ko-KR" altLang="en-US" sz="3200" dirty="0"/>
              <a:t>그래서 목금에는 간단하게 뭔가를 만들어보면서 복습하는 것이 어떨까 생각이 듭니다</a:t>
            </a:r>
            <a:r>
              <a:rPr lang="en-US" altLang="ko-KR" sz="3200" dirty="0"/>
              <a:t>.</a:t>
            </a:r>
            <a:r>
              <a:rPr lang="ko-KR" altLang="en-US" sz="3200" dirty="0"/>
              <a:t> 예제를 </a:t>
            </a:r>
            <a:r>
              <a:rPr lang="ko-KR" altLang="en-US" sz="3200" dirty="0" err="1"/>
              <a:t>구해봐야겠죠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00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6F16A-6590-4DC0-859F-432819D3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여러분께 드리는 말 </a:t>
            </a:r>
            <a:r>
              <a:rPr lang="en-US" altLang="ko-KR" dirty="0"/>
              <a:t>3/3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551F1-D27E-4812-A34F-B713F1DCE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solidFill>
                  <a:srgbClr val="FF0000"/>
                </a:solidFill>
              </a:rPr>
              <a:t>아 그리고 디자이너분은 구했습니다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  <a:r>
              <a:rPr lang="ko-KR" altLang="en-US" sz="3200" dirty="0">
                <a:solidFill>
                  <a:srgbClr val="FF0000"/>
                </a:solidFill>
              </a:rPr>
              <a:t> </a:t>
            </a:r>
            <a:r>
              <a:rPr lang="ko-KR" altLang="en-US" sz="3200" dirty="0"/>
              <a:t>이번에 디자이너 </a:t>
            </a:r>
            <a:r>
              <a:rPr lang="ko-KR" altLang="en-US" sz="3200" dirty="0" err="1"/>
              <a:t>신입이신데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방프</a:t>
            </a:r>
            <a:r>
              <a:rPr lang="ko-KR" altLang="en-US" sz="3200" dirty="0"/>
              <a:t> 초반에는 </a:t>
            </a:r>
            <a:r>
              <a:rPr lang="ko-KR" altLang="en-US" sz="3200" dirty="0" err="1"/>
              <a:t>한동냥이</a:t>
            </a:r>
            <a:r>
              <a:rPr lang="ko-KR" altLang="en-US" sz="3200" dirty="0"/>
              <a:t> 팀에서 디자인 잡아주고 후반부에 </a:t>
            </a:r>
            <a:r>
              <a:rPr lang="ko-KR" altLang="en-US" sz="3200" dirty="0" err="1"/>
              <a:t>우리팀으로</a:t>
            </a:r>
            <a:r>
              <a:rPr lang="ko-KR" altLang="en-US" sz="3200" dirty="0"/>
              <a:t> 합류하기로 했습니다</a:t>
            </a:r>
            <a:r>
              <a:rPr lang="en-US" altLang="ko-KR" sz="3200" dirty="0"/>
              <a:t>.</a:t>
            </a:r>
            <a:r>
              <a:rPr lang="ko-KR" altLang="en-US" sz="3200" dirty="0"/>
              <a:t> 제가 얼른 </a:t>
            </a:r>
            <a:r>
              <a:rPr lang="ko-KR" altLang="en-US" sz="3200" dirty="0" err="1"/>
              <a:t>연락해볼게요</a:t>
            </a:r>
            <a:r>
              <a:rPr lang="en-US" altLang="ko-KR" sz="3200" dirty="0"/>
              <a:t>.</a:t>
            </a:r>
            <a:r>
              <a:rPr lang="ko-KR" altLang="en-US" sz="3200" dirty="0"/>
              <a:t> </a:t>
            </a:r>
            <a:r>
              <a:rPr lang="ko-KR" altLang="en-US" sz="3200" dirty="0" err="1">
                <a:solidFill>
                  <a:srgbClr val="FF0000"/>
                </a:solidFill>
              </a:rPr>
              <a:t>걱정안해도</a:t>
            </a:r>
            <a:r>
              <a:rPr lang="ko-KR" altLang="en-US" sz="3200" dirty="0">
                <a:solidFill>
                  <a:srgbClr val="FF0000"/>
                </a:solidFill>
              </a:rPr>
              <a:t> 됩니다</a:t>
            </a:r>
            <a:r>
              <a:rPr lang="en-US" altLang="ko-KR" sz="3200" dirty="0">
                <a:solidFill>
                  <a:srgbClr val="FF000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58880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219</Words>
  <Application>Microsoft Macintosh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방학 프로젝트 계획표 0701</vt:lpstr>
      <vt:lpstr>목차</vt:lpstr>
      <vt:lpstr>하루의 목표</vt:lpstr>
      <vt:lpstr>일정</vt:lpstr>
      <vt:lpstr>Flutter tutorial</vt:lpstr>
      <vt:lpstr>여러분께 드리는 말 1/3</vt:lpstr>
      <vt:lpstr>여러분께 드리는 말 2/3</vt:lpstr>
      <vt:lpstr>여러분께 드리는 말 3/3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방학 프로젝트 계획표 0701</dc:title>
  <dc:creator>박수현</dc:creator>
  <cp:lastModifiedBy>박수현</cp:lastModifiedBy>
  <cp:revision>18</cp:revision>
  <dcterms:created xsi:type="dcterms:W3CDTF">2020-06-30T16:30:39Z</dcterms:created>
  <dcterms:modified xsi:type="dcterms:W3CDTF">2020-06-30T16:41:54Z</dcterms:modified>
</cp:coreProperties>
</file>