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9FA9-EFF0-E840-BB3D-2E6132202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53760-338E-DF47-9E70-2482A89B5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9C9D-F1F3-524D-A246-37028D2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91B8-0E9E-FF4B-9193-9DC653D8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E362A-2AA1-8545-9757-0F514A4A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303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7088-D815-3747-9AD8-494B58E3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E30AB-EDDC-2B49-A42C-23B231E3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7C4A3-E0F6-9A49-87F2-05325ED4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23D4-D484-D142-91E4-6757851A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D9B38-D841-794D-8DF6-4A7FC613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225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CD599-2BE6-2147-870B-5F86EDD61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9594F-9A6C-D642-A9EA-6E1BDCCC9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3422-257B-D645-B16A-1986A725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7595-9340-B14E-847F-3539466A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E467-E6F7-7F45-973C-35AA66FF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50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7520-F41D-AA46-AE0D-2E02EE1F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DA68-EDD9-D54E-B8EB-30544C9F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EED2-0D89-1E4E-BD0E-FC2B1B87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4FF6-67EC-ED4D-86EE-7BD07BD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8D521-8908-5A4B-8C7E-3FC4B58F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949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45D6-9D3D-6A4A-85C2-87F52B44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1B4D-572D-AB4A-8185-1B386215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039A-3A39-4240-9A86-C2A61CDA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C585-2407-9E48-BE03-006FBDD0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E92F-0276-3040-A9A3-57DED160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892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0641-3CBA-A84E-B3B4-1FDC2893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9E34-EACD-9946-B1BE-8CC0B13C6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81CA1-9F84-B44B-9DC0-368A09E5E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D52EF-F3ED-E246-A23E-BB8924F5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9C44-D56A-3241-96D1-CEFBEC0D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5CBFF-1E3E-614C-B347-C5DD22F2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511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661-61C7-4740-B057-D42D7F34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C2719-1934-E54F-8FE1-BF77807A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BFD39-BFAD-6A49-B1EC-2CCA3BCF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59A17-456F-F24E-9141-10FE31870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3C8CC-0354-E34C-9ADC-7AB0D9A36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6B3FE-8DC7-BB4D-B03D-0CF852B6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2A224-9F1B-6948-9B2C-DAD575E3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3C6B8-27FA-2643-B7A5-0E0DC079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9015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13EC-A0A5-C54B-BDAD-60787AB2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FD89C-8B6F-A648-A2E1-0AA8086C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B2D2B-D562-BB46-8A77-44703868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EC65C-D71E-D44F-A3F7-9F9D8994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75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6C84B-A0B2-5041-B580-5A96AC1C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5515E-B3E6-3248-96F8-2745D37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FEA7A-2139-6046-9E60-F7295B83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CD96-1EEE-574A-B1F2-39CBFA94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253E-70A2-CF49-8B93-1E96DBF8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B7E4C-3C6A-1346-9335-2D50EB38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D1F8B-2858-814E-AAB7-016059E4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23DE-47BB-8A44-A172-77C8AF5E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78C61-A080-F049-9369-F618B4AA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354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4F43-1BF0-0340-80CB-C4DDDE0C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8223D-36D1-FA4B-8DFF-85BAB7A16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957A-C178-D94A-9141-03E63BB37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1856-4748-1B40-A4FE-CC762857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FAEA1-E3B3-B740-A345-7B896F71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5601-3764-5F4A-A2C6-FCF65952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3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BFE77-840A-324C-8175-EAEA7E1D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EEDF4-5D4B-954F-BCFF-1CD55F658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909F-EBD6-A742-ACEE-DDB58BF8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0F8CE-EF68-BE49-A2AF-5D55BCDAE8DF}" type="datetimeFigureOut">
              <a:rPr lang="en-KR" smtClean="0"/>
              <a:t>2020/07/02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0CE7-1EBD-C14C-B874-F5E33CAF9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6D2D0-738E-934B-B8FF-FB2E8DC27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CBF59-5F03-9D42-9F36-E8CD87AD86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663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B83A-0657-2E4A-A7CC-B9F0A4751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방학 프로젝트 계획표</a:t>
            </a:r>
            <a:br>
              <a:rPr lang="en-US" altLang="ko-KR" dirty="0"/>
            </a:br>
            <a:r>
              <a:rPr lang="en-US" altLang="ko-KR" dirty="0"/>
              <a:t>0702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F4D0-C191-0241-AC6F-C59E5363A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박수현</a:t>
            </a:r>
            <a:endParaRPr lang="en-US" altLang="ko-KR" dirty="0"/>
          </a:p>
          <a:p>
            <a:r>
              <a:rPr lang="en-US" altLang="ko-KR" dirty="0"/>
              <a:t>19</a:t>
            </a:r>
            <a:r>
              <a:rPr lang="ko-KR" altLang="en-US" dirty="0"/>
              <a:t>김연희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김광일</a:t>
            </a:r>
            <a:endParaRPr lang="en-US" altLang="ko-KR" dirty="0"/>
          </a:p>
          <a:p>
            <a:r>
              <a:rPr lang="en-US" altLang="ko-KR" dirty="0"/>
              <a:t>19</a:t>
            </a:r>
            <a:r>
              <a:rPr lang="ko-KR" altLang="en-US" dirty="0" err="1"/>
              <a:t>연예진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1389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하루의 목표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7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하루의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Flutter </a:t>
            </a:r>
            <a:r>
              <a:rPr lang="ko-KR" altLang="en-US" dirty="0"/>
              <a:t>공부</a:t>
            </a:r>
            <a:r>
              <a:rPr lang="en-US" altLang="ko-KR" dirty="0"/>
              <a:t>(</a:t>
            </a:r>
            <a:r>
              <a:rPr lang="ko-KR" altLang="en-US" dirty="0"/>
              <a:t>예제를 만들어보며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점심 어떻게 해결할지 고민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900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10</a:t>
            </a:r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아침회의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r>
              <a:rPr lang="en-US" altLang="ko-KR" sz="3600" dirty="0"/>
              <a:t>~12</a:t>
            </a:r>
            <a:r>
              <a:rPr lang="ko-KR" altLang="en-US" sz="3600" dirty="0"/>
              <a:t>시 </a:t>
            </a:r>
            <a:r>
              <a:rPr lang="en-US" altLang="ko-KR" sz="3600" dirty="0"/>
              <a:t>Flutter </a:t>
            </a:r>
            <a:r>
              <a:rPr lang="ko-KR" altLang="en-US" sz="3600" dirty="0"/>
              <a:t>공부</a:t>
            </a:r>
            <a:endParaRPr lang="en-US" altLang="ko-KR" sz="3600" dirty="0"/>
          </a:p>
          <a:p>
            <a:r>
              <a:rPr lang="en-US" altLang="ko-KR" sz="3600" dirty="0"/>
              <a:t>12</a:t>
            </a:r>
            <a:r>
              <a:rPr lang="ko-KR" altLang="en-US" sz="3600" dirty="0"/>
              <a:t>시</a:t>
            </a:r>
            <a:r>
              <a:rPr lang="en-US" altLang="ko-KR" sz="3600" dirty="0"/>
              <a:t>~1</a:t>
            </a:r>
            <a:r>
              <a:rPr lang="ko-KR" altLang="en-US" sz="3600" dirty="0"/>
              <a:t>시 점심시간</a:t>
            </a:r>
            <a:endParaRPr lang="en-US" altLang="ko-KR" sz="3600" dirty="0"/>
          </a:p>
          <a:p>
            <a:r>
              <a:rPr lang="en-US" altLang="ko-KR" sz="3600" dirty="0"/>
              <a:t>13</a:t>
            </a:r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중간회의</a:t>
            </a:r>
            <a:r>
              <a:rPr lang="en-US" altLang="ko-KR" sz="3600" dirty="0"/>
              <a:t>) </a:t>
            </a:r>
          </a:p>
          <a:p>
            <a:pPr marL="0" indent="0">
              <a:buNone/>
            </a:pPr>
            <a:r>
              <a:rPr lang="en-US" altLang="ko-KR" sz="3600" dirty="0"/>
              <a:t>~18</a:t>
            </a:r>
            <a:r>
              <a:rPr lang="ko-KR" altLang="en-US" sz="3600" dirty="0"/>
              <a:t>시</a:t>
            </a:r>
            <a:r>
              <a:rPr lang="en-US" altLang="ko-KR" sz="3600" dirty="0"/>
              <a:t> Flutter </a:t>
            </a:r>
            <a:r>
              <a:rPr lang="ko-KR" altLang="en-US" sz="3600" dirty="0"/>
              <a:t>공부</a:t>
            </a:r>
            <a:endParaRPr lang="en-US" altLang="ko-KR" sz="3600" dirty="0"/>
          </a:p>
          <a:p>
            <a:r>
              <a:rPr lang="en-US" altLang="ko-KR" sz="3600" dirty="0"/>
              <a:t>18</a:t>
            </a:r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 err="1"/>
              <a:t>마무리회의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9697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찾아보고 내일 아침에 </a:t>
            </a:r>
            <a:r>
              <a:rPr lang="ko-KR" altLang="en-US" dirty="0" err="1"/>
              <a:t>알려줄게요</a:t>
            </a:r>
            <a:r>
              <a:rPr lang="ko-KR" altLang="en-US" dirty="0"/>
              <a:t> 미안합니다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57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8696"/>
            <a:ext cx="12192000" cy="5079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 err="1"/>
              <a:t>도로주행에</a:t>
            </a:r>
            <a:r>
              <a:rPr lang="ko-KR" altLang="en-US" sz="3600" dirty="0"/>
              <a:t> 도전했지만</a:t>
            </a:r>
            <a:r>
              <a:rPr lang="en-US" altLang="ko-KR" sz="3600" dirty="0"/>
              <a:t>…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rgbClr val="FF0000"/>
                </a:solidFill>
              </a:rPr>
              <a:t>안타깝게도 성공하지 못했습니다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r>
              <a:rPr lang="ko-KR" altLang="en-US" sz="3600" dirty="0"/>
              <a:t> 이제 더이상 개발할 시간을 운전면허에 사용할 수 없어서 휴가 때</a:t>
            </a:r>
            <a:r>
              <a:rPr lang="en-US" altLang="ko-KR" sz="3600" dirty="0"/>
              <a:t>(7</a:t>
            </a:r>
            <a:r>
              <a:rPr lang="ko-KR" altLang="en-US" sz="3600" dirty="0"/>
              <a:t>월</a:t>
            </a:r>
            <a:r>
              <a:rPr lang="en-US" altLang="ko-KR" sz="3600" dirty="0"/>
              <a:t>30</a:t>
            </a:r>
            <a:r>
              <a:rPr lang="ko-KR" altLang="en-US" sz="3600" dirty="0"/>
              <a:t>일</a:t>
            </a:r>
            <a:r>
              <a:rPr lang="en-US" altLang="ko-KR" sz="3600" dirty="0"/>
              <a:t>~8</a:t>
            </a:r>
            <a:r>
              <a:rPr lang="ko-KR" altLang="en-US" sz="3600" dirty="0"/>
              <a:t>월</a:t>
            </a:r>
            <a:r>
              <a:rPr lang="en-US" altLang="ko-KR" sz="3600" dirty="0"/>
              <a:t>1</a:t>
            </a:r>
            <a:r>
              <a:rPr lang="ko-KR" altLang="en-US" sz="3600" dirty="0"/>
              <a:t>일</a:t>
            </a:r>
            <a:r>
              <a:rPr lang="en-US" altLang="ko-KR" sz="3600" dirty="0"/>
              <a:t>)</a:t>
            </a:r>
            <a:r>
              <a:rPr lang="ko-KR" altLang="en-US" sz="3600" dirty="0"/>
              <a:t> 도전하려고 합니다</a:t>
            </a:r>
            <a:r>
              <a:rPr lang="en-US" altLang="ko-KR" sz="3600" dirty="0"/>
              <a:t>.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rgbClr val="FF0000"/>
                </a:solidFill>
              </a:rPr>
              <a:t>지금까지 시간 못써서 미안했고 이제부터 열심히 할게요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이제부터 사무실이 열렸습니다</a:t>
            </a:r>
            <a:r>
              <a:rPr lang="en-US" altLang="ko-KR" sz="3600" dirty="0"/>
              <a:t>.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rgbClr val="FF0000"/>
                </a:solidFill>
              </a:rPr>
              <a:t>포항에 있는 인원들은 사무실에 </a:t>
            </a:r>
            <a:r>
              <a:rPr lang="en-US" altLang="ko-KR" sz="3600" dirty="0">
                <a:solidFill>
                  <a:srgbClr val="FF0000"/>
                </a:solidFill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</a:rPr>
              <a:t>시까지 출근해서 아침회의하고 하루를 시작하겠습니다</a:t>
            </a:r>
            <a:r>
              <a:rPr lang="en-US" altLang="ko-KR" sz="3600" dirty="0"/>
              <a:t>.</a:t>
            </a:r>
            <a:r>
              <a:rPr lang="ko-KR" altLang="en-US" sz="3600" dirty="0"/>
              <a:t> </a:t>
            </a:r>
            <a:r>
              <a:rPr lang="en-US" altLang="ko-KR" sz="3600" dirty="0"/>
              <a:t>10</a:t>
            </a:r>
            <a:r>
              <a:rPr lang="ko-KR" altLang="en-US" sz="3600" dirty="0"/>
              <a:t>시까지 늦지 않고 출근합시다</a:t>
            </a:r>
            <a:r>
              <a:rPr lang="en-US" altLang="ko-KR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634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2/4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지금까지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, flutter</a:t>
            </a:r>
            <a:r>
              <a:rPr lang="ko-KR" altLang="en-US" sz="3600" dirty="0" err="1"/>
              <a:t>를</a:t>
            </a:r>
            <a:r>
              <a:rPr lang="ko-KR" altLang="en-US" sz="3600" dirty="0"/>
              <a:t> 스스로 공부하는 시간을 가졌는데</a:t>
            </a:r>
            <a:r>
              <a:rPr lang="en-US" altLang="ko-KR" sz="3600" dirty="0"/>
              <a:t>,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rgbClr val="FF0000"/>
                </a:solidFill>
              </a:rPr>
              <a:t>개개인 마다 진도의 차이가 있습니다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r>
              <a:rPr lang="ko-KR" altLang="en-US" sz="3600" dirty="0">
                <a:solidFill>
                  <a:srgbClr val="FF0000"/>
                </a:solidFill>
              </a:rPr>
              <a:t> 이 차이를 어떻게 메꿀지 </a:t>
            </a:r>
            <a:r>
              <a:rPr lang="ko-KR" altLang="en-US" sz="3600" dirty="0" err="1">
                <a:solidFill>
                  <a:srgbClr val="FF0000"/>
                </a:solidFill>
              </a:rPr>
              <a:t>생각중입니다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r>
              <a:rPr lang="ko-KR" altLang="en-US" sz="3600" dirty="0"/>
              <a:t>정확한 진도는 내일 아침 </a:t>
            </a:r>
            <a:r>
              <a:rPr lang="ko-KR" altLang="en-US" sz="3600" dirty="0" err="1"/>
              <a:t>회의때</a:t>
            </a:r>
            <a:r>
              <a:rPr lang="ko-KR" altLang="en-US" sz="3600" dirty="0"/>
              <a:t> 서로 공유하면서 확인하겠습니다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13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3/4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일단 진도의 차이의 이유가 시간의 부족이라면 그 인원이 주말을 좀 희생해서 해결하면 되는 문제입니다</a:t>
            </a:r>
            <a:r>
              <a:rPr lang="en-US" altLang="ko-KR" sz="3200" dirty="0"/>
              <a:t>.</a:t>
            </a:r>
            <a:r>
              <a:rPr lang="ko-KR" altLang="en-US" sz="3200" dirty="0"/>
              <a:t> 하지만 그게 아니라면 </a:t>
            </a:r>
            <a:r>
              <a:rPr lang="ko-KR" altLang="en-US" sz="3200" dirty="0">
                <a:solidFill>
                  <a:srgbClr val="FF0000"/>
                </a:solidFill>
              </a:rPr>
              <a:t>타인의 도움</a:t>
            </a:r>
            <a:r>
              <a:rPr lang="ko-KR" altLang="en-US" sz="3200" dirty="0"/>
              <a:t>이 필요하다고 생각합니다</a:t>
            </a:r>
            <a:r>
              <a:rPr lang="en-US" altLang="ko-KR" sz="3200" dirty="0"/>
              <a:t>.</a:t>
            </a:r>
            <a:r>
              <a:rPr lang="ko-KR" altLang="en-US" sz="3200" dirty="0"/>
              <a:t> 그래서 내일 </a:t>
            </a:r>
            <a:r>
              <a:rPr lang="ko-KR" altLang="en-US" sz="3200" dirty="0">
                <a:solidFill>
                  <a:srgbClr val="FF0000"/>
                </a:solidFill>
              </a:rPr>
              <a:t>오전</a:t>
            </a:r>
            <a:r>
              <a:rPr lang="en-US" altLang="ko-KR" sz="3200" dirty="0"/>
              <a:t>(7</a:t>
            </a:r>
            <a:r>
              <a:rPr lang="ko-KR" altLang="en-US" sz="3200" dirty="0"/>
              <a:t>월</a:t>
            </a:r>
            <a:r>
              <a:rPr lang="en-US" altLang="ko-KR" sz="3200" dirty="0"/>
              <a:t>2</a:t>
            </a:r>
            <a:r>
              <a:rPr lang="ko-KR" altLang="en-US" sz="3200" dirty="0"/>
              <a:t>일 </a:t>
            </a:r>
            <a:r>
              <a:rPr lang="en-US" altLang="ko-KR" sz="3200" dirty="0"/>
              <a:t>10</a:t>
            </a:r>
            <a:r>
              <a:rPr lang="ko-KR" altLang="en-US" sz="3200" dirty="0"/>
              <a:t>시</a:t>
            </a:r>
            <a:r>
              <a:rPr lang="en-US" altLang="ko-KR" sz="3200" dirty="0"/>
              <a:t>~12</a:t>
            </a:r>
            <a:r>
              <a:rPr lang="ko-KR" altLang="en-US" sz="3200" dirty="0"/>
              <a:t>시</a:t>
            </a:r>
            <a:r>
              <a:rPr lang="en-US" altLang="ko-KR" sz="3200" dirty="0"/>
              <a:t>)</a:t>
            </a:r>
            <a:r>
              <a:rPr lang="ko-KR" altLang="en-US" sz="3200" dirty="0"/>
              <a:t>에는 </a:t>
            </a:r>
            <a:r>
              <a:rPr lang="ko-KR" altLang="en-US" sz="3200" dirty="0">
                <a:solidFill>
                  <a:srgbClr val="FF0000"/>
                </a:solidFill>
              </a:rPr>
              <a:t>진도가 빠른 인원이 진도가 느린 인원을 도와주는 시간을 갖는게 어떨까 싶습니다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r>
              <a:rPr lang="en-US" altLang="ko-KR" sz="3200" dirty="0"/>
              <a:t>(</a:t>
            </a:r>
            <a:r>
              <a:rPr lang="ko-KR" altLang="en-US" sz="3200" dirty="0"/>
              <a:t>미안합니다</a:t>
            </a:r>
            <a:r>
              <a:rPr lang="en-US" altLang="ko-KR" sz="3200" dirty="0"/>
              <a:t>..</a:t>
            </a:r>
            <a:r>
              <a:rPr lang="ko-KR" altLang="en-US" sz="3200" dirty="0"/>
              <a:t> 저의 미숙함 때문에 일어난 일입니다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4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4/4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빨리 가는 것도 중요한데요</a:t>
            </a:r>
            <a:r>
              <a:rPr lang="en-US" altLang="ko-KR" sz="3200" dirty="0"/>
              <a:t>,</a:t>
            </a:r>
            <a:r>
              <a:rPr lang="ko-KR" altLang="en-US" sz="3200" dirty="0"/>
              <a:t> 같이 가는 것이 더 중요하다고 생각합니다</a:t>
            </a:r>
            <a:r>
              <a:rPr lang="en-US" altLang="ko-KR" sz="3200" dirty="0"/>
              <a:t>.</a:t>
            </a:r>
            <a:r>
              <a:rPr lang="ko-KR" altLang="en-US" sz="3200" dirty="0"/>
              <a:t> 사실 프로젝트를 만들면서도 서로 차이가 날 텐데요</a:t>
            </a:r>
            <a:r>
              <a:rPr lang="en-US" altLang="ko-KR" sz="3200" dirty="0"/>
              <a:t>..</a:t>
            </a:r>
            <a:r>
              <a:rPr lang="ko-KR" altLang="en-US" sz="3200" dirty="0"/>
              <a:t> 최대한 그 차이를 줄이면서 같이 끌어주면서 가는 것이 중요하다고 생각합니다</a:t>
            </a:r>
            <a:r>
              <a:rPr lang="en-US" altLang="ko-KR" sz="3200" dirty="0"/>
              <a:t>.</a:t>
            </a:r>
            <a:r>
              <a:rPr lang="ko-KR" altLang="en-US" sz="3200" dirty="0"/>
              <a:t> 다들 </a:t>
            </a:r>
            <a:r>
              <a:rPr lang="ko-KR" altLang="en-US" sz="3200" dirty="0" err="1"/>
              <a:t>파이팅해봅시다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39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273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방학 프로젝트 계획표 0702</vt:lpstr>
      <vt:lpstr>목차</vt:lpstr>
      <vt:lpstr>하루의 목표</vt:lpstr>
      <vt:lpstr>일정</vt:lpstr>
      <vt:lpstr>Flutter 예제</vt:lpstr>
      <vt:lpstr>여러분께 드리는 말 1/4</vt:lpstr>
      <vt:lpstr>여러분께 드리는 말 2/4</vt:lpstr>
      <vt:lpstr>여러분께 드리는 말 3/4</vt:lpstr>
      <vt:lpstr>여러분께 드리는 말 4/4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방학 프로젝트 계획표 0702</dc:title>
  <dc:creator>박수현</dc:creator>
  <cp:lastModifiedBy>박수현</cp:lastModifiedBy>
  <cp:revision>26</cp:revision>
  <dcterms:created xsi:type="dcterms:W3CDTF">2020-07-01T15:24:44Z</dcterms:created>
  <dcterms:modified xsi:type="dcterms:W3CDTF">2020-07-01T15:46:11Z</dcterms:modified>
</cp:coreProperties>
</file>