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9"/>
    <p:restoredTop sz="94657"/>
  </p:normalViewPr>
  <p:slideViewPr>
    <p:cSldViewPr snapToGrid="0" snapToObjects="1">
      <p:cViewPr varScale="1">
        <p:scale>
          <a:sx n="97" d="100"/>
          <a:sy n="97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A7D-CCB5-1A41-9235-4F4B64266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C1A4A-DA98-0644-BC03-F2C2990E8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B027-4625-A746-BA84-99A5F7E3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36EB-A58F-2C4D-A81C-BE803752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FAB4-F562-8F4F-B89B-21FEB559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365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B96D-4B74-8B45-A5B7-B186B849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F10-D33C-FA45-AA90-5814D49B1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F329-61E3-E44D-860F-F8C8E88F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5457-51D9-9945-8498-D63C9D10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3890-A18D-DE43-A070-6ED07C24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78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9F1BA-1480-3E4A-BFF9-25AE3B89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C8EA2-714B-984C-894D-DA232BA3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3CBCB-A4F8-AF48-8F64-C316A381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10E6-A66D-5D42-8409-968F488F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78C3-ACD5-6948-B4B4-2D3FB3AE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080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5A64-93C4-884F-880B-8039A619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44A4-37EB-4442-99A5-2DD6895A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B5D5-0BF5-F84A-BEB2-99E9C478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F61D-9987-0F42-BA98-63E86B4D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5384-AEA3-7641-9B85-06A7521F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51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3A0A-C819-A146-BEF9-46CB63AA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1C8F-1975-AF45-9583-C7BAE531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2615-0B8F-9E43-B0DD-A39EBD02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F977-BF95-0A4D-A539-244D1982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A0CA9-18E1-6F40-96BB-5CDC021B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534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4C94-9644-C84D-B572-A62B8F3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22F2-9ECD-A940-A3C6-4D6B5F83B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F2D44-6831-7D46-B7F3-1F7125E2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6777-1442-9C4A-BC73-9B262B04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0A0E-6CA1-044B-B1EA-70DABE0E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559D-EA88-4443-BEB6-514A550C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510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8A91-C1F1-9C43-B8BC-AF2CCE3C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8F7E-8EDD-7B47-9F8E-91D2F145E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3C162-60DF-D34C-9435-D9CD11AA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AE6FA-6297-0A42-B38E-068988281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A4C0B-F7FF-4042-844F-8876DF9C1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1102-309B-8547-8BAF-EBECB2AF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37EBD-1745-3F48-975A-B4B0F2E2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7DCCB-3762-C148-8635-06343B62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186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B354-E528-AF48-87AD-8789A66C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9E13E-CEC1-0D47-89C2-AFC69A9E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C0663-98E1-5E46-86B8-F469CCE8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0E06-01FC-C742-85D2-CD2E888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6802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90C5C-33C4-8441-B610-F8BB076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277D3-5DAD-174B-B370-548F2325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FC01-2A09-8B4A-B911-3E0E5FB6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29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4D8-F1CE-D443-A1FD-75310DAA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BCB0-E5A4-FB48-BDD5-182499FD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CE03-BA47-A045-A4C8-9CDE6FBB1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61495-18A5-1643-8908-338827A4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A2A8-2A3E-7C49-8E49-AE6E77D1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1F46B-91AB-2446-99ED-BFAE44C2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27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41D4-0141-AE46-B81F-646F4262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28A6D-39C7-5C4E-9DA4-4CAF604E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190DF-70F1-9549-A181-7872B5D7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82BC8-6C25-BE41-9263-76B21B76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B7903-0078-6B4A-A91D-8FD95952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78619-8C2A-D64B-A94A-55AF63EA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76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2F59-F0CB-1642-B62B-69B4372B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9BE1B-D1A7-B441-9851-6A1B13C8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5DD6-90A4-CC4E-8475-4068567F8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427C-0E8F-414E-8CBB-4A87D9EEFFD5}" type="datetimeFigureOut">
              <a:rPr lang="en-KR" smtClean="0"/>
              <a:t>2020/08/21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1BBA-BA16-1840-84CD-00317B5B4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EEDC-A398-874A-B9E1-A67D6C53F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4EB3-439F-C544-9D7B-99C3301FA4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38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A7D0-7041-0B4C-BE9D-BC27ED542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H-Safari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B12D8-E9E0-FE42-A1D7-88247272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en-KR" dirty="0"/>
              <a:t>20 </a:t>
            </a:r>
            <a:r>
              <a:rPr lang="ko-KR" altLang="en-US" dirty="0"/>
              <a:t>김광일</a:t>
            </a:r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/>
              <a:t> </a:t>
            </a:r>
            <a:r>
              <a:rPr lang="ko-KR" altLang="en-US" dirty="0" err="1"/>
              <a:t>연예진</a:t>
            </a:r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/>
              <a:t> 김연희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 </a:t>
            </a:r>
            <a:r>
              <a:rPr lang="ko-KR" altLang="en-US" dirty="0" err="1"/>
              <a:t>최예희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 박수현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0285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9959-38D3-DC4E-AEC0-DA0480A7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0DBE0-3725-3E4B-89AF-A18AB9260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965" y="-1"/>
            <a:ext cx="5926553" cy="69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4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C2CA-0738-5141-9179-EF7D6DBA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1. </a:t>
            </a:r>
            <a:r>
              <a:rPr lang="ko-KR" altLang="en-US" dirty="0"/>
              <a:t>지금까지 한 것들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B92F-4F58-8944-B908-23F7378B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SignUp</a:t>
            </a:r>
            <a:endParaRPr lang="en-US" dirty="0"/>
          </a:p>
          <a:p>
            <a:r>
              <a:rPr lang="en-US" dirty="0" err="1"/>
              <a:t>SignIn</a:t>
            </a:r>
            <a:endParaRPr lang="en-US" dirty="0"/>
          </a:p>
          <a:p>
            <a:r>
              <a:rPr lang="en-US" dirty="0"/>
              <a:t>Password Reset</a:t>
            </a:r>
          </a:p>
          <a:p>
            <a:r>
              <a:rPr lang="en-US" dirty="0"/>
              <a:t>Post Create(write), Read, Update, Delete</a:t>
            </a:r>
          </a:p>
          <a:p>
            <a:r>
              <a:rPr lang="en-KR" dirty="0"/>
              <a:t>Chatting</a:t>
            </a:r>
          </a:p>
          <a:p>
            <a:r>
              <a:rPr lang="en-KR" dirty="0"/>
              <a:t>Push nofitication</a:t>
            </a:r>
          </a:p>
          <a:p>
            <a:r>
              <a:rPr lang="ko-KR" altLang="en-US" dirty="0"/>
              <a:t>더 많지만 다 적기 힘드네요</a:t>
            </a:r>
            <a:r>
              <a:rPr lang="en-US" altLang="ko-KR" dirty="0"/>
              <a:t>..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3150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C56-C15B-3F49-B66E-B2A80A53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1. </a:t>
            </a:r>
            <a:r>
              <a:rPr lang="ko-KR" altLang="en-US" dirty="0"/>
              <a:t>지금까지 한 것들 </a:t>
            </a:r>
            <a:r>
              <a:rPr lang="en-US" altLang="ko-KR" dirty="0"/>
              <a:t>+</a:t>
            </a:r>
            <a:r>
              <a:rPr lang="ko-KR" altLang="en-US" dirty="0"/>
              <a:t> 아쉽게 못한 부분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B49E-0087-A849-B423-3E31AD00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PlayStore</a:t>
            </a:r>
            <a:r>
              <a:rPr lang="en-US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AppStore </a:t>
            </a:r>
            <a:r>
              <a:rPr lang="ko-KR" altLang="en-US" dirty="0"/>
              <a:t>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notification </a:t>
            </a:r>
            <a:r>
              <a:rPr lang="ko-KR" altLang="en-US" dirty="0"/>
              <a:t>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좀더 </a:t>
            </a:r>
            <a:r>
              <a:rPr lang="ko-KR" altLang="en-US" dirty="0" err="1"/>
              <a:t>이쁘게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323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87BB-4CE8-4C4F-B951-6D9A8FB7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</a:t>
            </a:r>
            <a:r>
              <a:rPr lang="ko-KR" altLang="en-US" dirty="0"/>
              <a:t> 현 상태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7A84-029B-CD4C-9C13-BCF2E6B7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창업 동아리 신청서 제출한 상태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통과 될 경우 </a:t>
            </a:r>
            <a:r>
              <a:rPr lang="en-US" altLang="ko-KR" dirty="0"/>
              <a:t>200</a:t>
            </a:r>
            <a:r>
              <a:rPr lang="ko-KR" altLang="en-US" dirty="0"/>
              <a:t>만원 지원과 창업 관련 특강 수강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이 돈으로 서비스 유지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 통과가 안될 경우 우리끼리 서비스 유지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542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249C-86EA-604C-BC92-2268C104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운영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F579-98AF-6F41-92B0-C6D220C5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2-1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200</a:t>
            </a:r>
            <a:r>
              <a:rPr lang="ko-KR" altLang="en-US" dirty="0"/>
              <a:t>만원으로 풍족하게 서비스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수익 </a:t>
            </a:r>
            <a:r>
              <a:rPr lang="ko-KR" altLang="en-US" dirty="0" err="1"/>
              <a:t>날때까지</a:t>
            </a:r>
            <a:r>
              <a:rPr lang="ko-KR" altLang="en-US" dirty="0"/>
              <a:t> 기다려야함</a:t>
            </a:r>
            <a:endParaRPr lang="en-US" altLang="ko-KR" dirty="0"/>
          </a:p>
          <a:p>
            <a:pPr marL="0" indent="0">
              <a:buNone/>
            </a:pPr>
            <a:endParaRPr lang="en-KR" dirty="0"/>
          </a:p>
          <a:p>
            <a:r>
              <a:rPr lang="en-US" altLang="ko-KR" dirty="0"/>
              <a:t>2-2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조금 힘들게 서비스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수익 </a:t>
            </a:r>
            <a:r>
              <a:rPr lang="ko-KR" altLang="en-US" dirty="0" err="1"/>
              <a:t>날때까지</a:t>
            </a:r>
            <a:r>
              <a:rPr lang="ko-KR" altLang="en-US" dirty="0"/>
              <a:t> 기다릴 수 없음</a:t>
            </a:r>
            <a:r>
              <a:rPr lang="en-US" altLang="ko-KR" dirty="0"/>
              <a:t>..</a:t>
            </a:r>
            <a:r>
              <a:rPr lang="ko-KR" altLang="en-US" dirty="0"/>
              <a:t> 수익 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884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368D9-B48B-5A4D-988B-CFBF1781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98" y="4349141"/>
            <a:ext cx="990600" cy="99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7DD2D-2E82-374B-B63A-20EA1262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운영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C37E-20D3-4F42-9054-46218486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주일마다 맡아서 문의사항 처리</a:t>
            </a:r>
            <a:r>
              <a:rPr lang="en-US" altLang="ko-KR" dirty="0"/>
              <a:t>(3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개발 인원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A, 2</a:t>
            </a:r>
            <a:r>
              <a:rPr lang="ko-KR" altLang="en-US" dirty="0"/>
              <a:t>주차 </a:t>
            </a:r>
            <a:r>
              <a:rPr lang="en-US" altLang="ko-KR" dirty="0"/>
              <a:t>B, 3</a:t>
            </a:r>
            <a:r>
              <a:rPr lang="ko-KR" altLang="en-US" dirty="0"/>
              <a:t>주차 </a:t>
            </a:r>
            <a:r>
              <a:rPr lang="en-US" altLang="ko-KR" dirty="0"/>
              <a:t>C, 4</a:t>
            </a:r>
            <a:r>
              <a:rPr lang="ko-KR" altLang="en-US" dirty="0"/>
              <a:t>주차 </a:t>
            </a:r>
            <a:r>
              <a:rPr lang="en-US" altLang="ko-KR" dirty="0"/>
              <a:t>A</a:t>
            </a:r>
          </a:p>
          <a:p>
            <a:r>
              <a:rPr lang="ko-KR" altLang="en-US" dirty="0"/>
              <a:t>정기 회의</a:t>
            </a:r>
            <a:r>
              <a:rPr lang="en-US" altLang="ko-KR" dirty="0"/>
              <a:t>(</a:t>
            </a:r>
            <a:r>
              <a:rPr lang="ko-KR" altLang="en-US" dirty="0"/>
              <a:t>격주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긴급 회의</a:t>
            </a:r>
            <a:r>
              <a:rPr lang="en-US" altLang="ko-KR" dirty="0"/>
              <a:t>(</a:t>
            </a:r>
            <a:r>
              <a:rPr lang="ko-KR" altLang="en-US" dirty="0"/>
              <a:t>필요 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매주 </a:t>
            </a:r>
            <a:r>
              <a:rPr lang="ko-KR" altLang="en-US" dirty="0" err="1"/>
              <a:t>밥고</a:t>
            </a:r>
            <a:r>
              <a:rPr lang="en-US" altLang="ko-KR" dirty="0"/>
              <a:t>     (</a:t>
            </a:r>
            <a:r>
              <a:rPr lang="ko-KR" altLang="en-US" dirty="0"/>
              <a:t>이제 </a:t>
            </a:r>
            <a:r>
              <a:rPr lang="ko-KR" altLang="en-US" dirty="0" err="1"/>
              <a:t>정해야함</a:t>
            </a:r>
            <a:r>
              <a:rPr lang="en-US" altLang="ko-KR" dirty="0"/>
              <a:t>,</a:t>
            </a:r>
            <a:r>
              <a:rPr lang="ko-KR" altLang="en-US" dirty="0"/>
              <a:t> 사실 전 </a:t>
            </a:r>
            <a:r>
              <a:rPr lang="ko-KR" altLang="en-US" dirty="0" err="1"/>
              <a:t>밥고없어서</a:t>
            </a:r>
            <a:r>
              <a:rPr lang="ko-KR" altLang="en-US" dirty="0"/>
              <a:t> 프리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8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B613-3B3E-2C44-9BBB-696D96F2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H-Safari </a:t>
            </a:r>
            <a:r>
              <a:rPr lang="en-US" altLang="ko-KR" dirty="0" err="1"/>
              <a:t>ver</a:t>
            </a:r>
            <a:r>
              <a:rPr lang="en-US" altLang="ko-KR" dirty="0"/>
              <a:t> 2.0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5501-77DF-D846-AA6F-C2102FEF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시간표 </a:t>
            </a:r>
            <a:r>
              <a:rPr lang="ko-KR" altLang="en-US" dirty="0" err="1"/>
              <a:t>캡쳐해서</a:t>
            </a:r>
            <a:r>
              <a:rPr lang="ko-KR" altLang="en-US" dirty="0"/>
              <a:t> 업로드 시</a:t>
            </a:r>
            <a:r>
              <a:rPr lang="en-US" altLang="ko-KR" dirty="0"/>
              <a:t>,</a:t>
            </a:r>
            <a:r>
              <a:rPr lang="ko-KR" altLang="en-US" dirty="0"/>
              <a:t> 책 추천</a:t>
            </a:r>
            <a:r>
              <a:rPr lang="en-US" altLang="ko-KR" dirty="0"/>
              <a:t>(</a:t>
            </a:r>
            <a:r>
              <a:rPr lang="ko-KR" altLang="en-US" dirty="0"/>
              <a:t>강의 교재 카테고리 분류 세밀화 필요</a:t>
            </a:r>
            <a:r>
              <a:rPr lang="en-US" altLang="ko-KR" dirty="0"/>
              <a:t>,</a:t>
            </a:r>
            <a:r>
              <a:rPr lang="ko-KR" altLang="en-US" dirty="0"/>
              <a:t> 시간표 </a:t>
            </a:r>
            <a:r>
              <a:rPr lang="ko-KR" altLang="en-US" dirty="0" err="1"/>
              <a:t>읽어오기</a:t>
            </a:r>
            <a:r>
              <a:rPr lang="ko-KR" altLang="en-US" dirty="0"/>
              <a:t> 필요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히즈넷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필요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중고물품 </a:t>
            </a:r>
            <a:r>
              <a:rPr lang="en-US" altLang="ko-KR" dirty="0"/>
              <a:t>3,6,9,12</a:t>
            </a:r>
            <a:r>
              <a:rPr lang="ko-KR" altLang="en-US" dirty="0"/>
              <a:t>개월 별로 평균 가격 보여주기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중고 책 거래 중계 서비스</a:t>
            </a:r>
            <a:r>
              <a:rPr lang="en-US" altLang="ko-KR" dirty="0"/>
              <a:t>(</a:t>
            </a:r>
            <a:r>
              <a:rPr lang="ko-KR" altLang="en-US" dirty="0" err="1"/>
              <a:t>판매자에게</a:t>
            </a:r>
            <a:r>
              <a:rPr lang="ko-KR" altLang="en-US" dirty="0"/>
              <a:t> 책 수거함으로 받고 구매자에게 </a:t>
            </a:r>
            <a:r>
              <a:rPr lang="ko-KR" altLang="en-US" dirty="0" err="1"/>
              <a:t>배달해주기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공동구매 플랫폼 구축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비대면 중고거래 방법 생각해보기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447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55A-E630-5442-A3F8-BC25185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H-Safari </a:t>
            </a:r>
            <a:r>
              <a:rPr lang="en-US" altLang="ko-KR" dirty="0" err="1"/>
              <a:t>ver</a:t>
            </a:r>
            <a:r>
              <a:rPr lang="en-US" altLang="ko-KR" dirty="0"/>
              <a:t> 2.0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6FE7-DB89-1E4F-B8AB-7CF2A628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다음학기와</a:t>
            </a:r>
            <a:r>
              <a:rPr lang="ko-KR" altLang="en-US" dirty="0"/>
              <a:t> 겨울방학 남는 시간을 활용해서 만들 것 같습니다</a:t>
            </a:r>
            <a:r>
              <a:rPr lang="en-US" altLang="ko-KR" dirty="0"/>
              <a:t>.</a:t>
            </a:r>
            <a:r>
              <a:rPr lang="ko-KR" altLang="en-US" dirty="0"/>
              <a:t> 여러분들에게 만들자고 하지 않겠지만 원한다면 참여할 수 있습니다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9621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AD40-FC04-B44E-B83A-EDCB0C91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하고 싶은 말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0722-7679-B740-8E34-7FF0594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정말 </a:t>
            </a:r>
            <a:r>
              <a:rPr lang="ko-KR" altLang="en-US" dirty="0" err="1"/>
              <a:t>고생많았고</a:t>
            </a:r>
            <a:r>
              <a:rPr lang="ko-KR" altLang="en-US" dirty="0"/>
              <a:t> 잘 마무리 할 수 있도록 열심히 </a:t>
            </a:r>
            <a:r>
              <a:rPr lang="ko-KR" altLang="en-US" dirty="0" err="1"/>
              <a:t>찾아볼게요</a:t>
            </a:r>
            <a:r>
              <a:rPr lang="en-US" altLang="ko-KR" dirty="0"/>
              <a:t>.</a:t>
            </a:r>
            <a:r>
              <a:rPr lang="ko-KR" altLang="en-US" dirty="0"/>
              <a:t> 이왕 잘 </a:t>
            </a:r>
            <a:r>
              <a:rPr lang="ko-KR" altLang="en-US" dirty="0" err="1"/>
              <a:t>만든거</a:t>
            </a:r>
            <a:r>
              <a:rPr lang="ko-KR" altLang="en-US" dirty="0"/>
              <a:t> 등록까지 잘 해서 사람들한테 자랑하면 좋잖아요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icebreaking</a:t>
            </a:r>
            <a:r>
              <a:rPr lang="ko-KR" altLang="en-US" dirty="0" err="1"/>
              <a:t>했던게</a:t>
            </a:r>
            <a:r>
              <a:rPr lang="ko-KR" altLang="en-US" dirty="0"/>
              <a:t> </a:t>
            </a:r>
            <a:r>
              <a:rPr lang="ko-KR" altLang="en-US" dirty="0" err="1"/>
              <a:t>어제같은데</a:t>
            </a:r>
            <a:r>
              <a:rPr lang="en-US" altLang="ko-KR" dirty="0"/>
              <a:t> </a:t>
            </a:r>
            <a:r>
              <a:rPr lang="ko-KR" altLang="en-US" dirty="0"/>
              <a:t>지금은 </a:t>
            </a:r>
            <a:r>
              <a:rPr lang="en-US" altLang="ko-KR" dirty="0"/>
              <a:t>git</a:t>
            </a:r>
            <a:r>
              <a:rPr lang="ko-KR" altLang="en-US" dirty="0"/>
              <a:t>도 잘 쓰는 </a:t>
            </a:r>
            <a:r>
              <a:rPr lang="ko-KR" altLang="en-US" dirty="0" err="1"/>
              <a:t>거같고</a:t>
            </a:r>
            <a:r>
              <a:rPr lang="ko-KR" altLang="en-US" dirty="0"/>
              <a:t> </a:t>
            </a:r>
            <a:r>
              <a:rPr lang="en-US" altLang="ko-KR" dirty="0"/>
              <a:t>flutter</a:t>
            </a:r>
            <a:r>
              <a:rPr lang="ko-KR" altLang="en-US" dirty="0"/>
              <a:t>도 어느정도 배운 것 같네요</a:t>
            </a:r>
            <a:r>
              <a:rPr lang="en-US" altLang="ko-KR" dirty="0"/>
              <a:t>.</a:t>
            </a:r>
            <a:r>
              <a:rPr lang="ko-KR" altLang="en-US" dirty="0"/>
              <a:t> 여러분들이 다같이 열심히 해준 덕분에 저도 지금까지 열심히 할 수 있었던 것 같습니다</a:t>
            </a:r>
            <a:r>
              <a:rPr lang="en-US" altLang="ko-KR" dirty="0"/>
              <a:t>.</a:t>
            </a:r>
            <a:r>
              <a:rPr lang="ko-KR" altLang="en-US" dirty="0"/>
              <a:t> 정말 고맙고 </a:t>
            </a:r>
            <a:r>
              <a:rPr lang="ko-KR" altLang="en-US" dirty="0" err="1"/>
              <a:t>수고많았습니다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500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326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H-Safari</vt:lpstr>
      <vt:lpstr>1. 지금까지 한 것들</vt:lpstr>
      <vt:lpstr>1. 지금까지 한 것들 + 아쉽게 못한 부분</vt:lpstr>
      <vt:lpstr>2. 현 상태.</vt:lpstr>
      <vt:lpstr>3. 운영 방법</vt:lpstr>
      <vt:lpstr>3. 운영 방법</vt:lpstr>
      <vt:lpstr>4. H-Safari ver 2.0</vt:lpstr>
      <vt:lpstr>4. H-Safari ver 2.0</vt:lpstr>
      <vt:lpstr>5. 하고 싶은 말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H-Safari</dc:title>
  <dc:creator>Microsoft Office User</dc:creator>
  <cp:lastModifiedBy>Microsoft Office User</cp:lastModifiedBy>
  <cp:revision>43</cp:revision>
  <dcterms:created xsi:type="dcterms:W3CDTF">2020-08-21T07:02:59Z</dcterms:created>
  <dcterms:modified xsi:type="dcterms:W3CDTF">2020-08-21T07:46:53Z</dcterms:modified>
</cp:coreProperties>
</file>