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3bbc0b83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3bbc0b83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a726e57f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a726e57f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유료화 정책같은 경우는 사용자가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3bbc0b83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3bbc0b83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3bbc0b83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3bbc0b83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a726e57f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a726e57f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3b4ab71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3b4ab71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이전 발표에서의 피드백 - 타겟이 안 맞는것 같다. 타겟 이야기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옷을 입어보지도 않고도 잘 어울리는지 확인해보고 싶다.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옷을 살 때, 새로 살 옷이 내 옷장에 있는 옷들과 잘 어울릴지 잘 모르겠다.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내가 가지고 있는 옷들이 너무 많아서 관리가 힘들다.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많은 옷 중에 자주 입는 옷이 몇개로 제한된다. -&gt; 내가 생각해낼 수 있는 코디가 제한된다.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연인의 옷을 코디해주고 싶다. 등등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3b4ab713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3b4ab713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이전 발표에서의 피드백 - 타겟이 안 맞는것 같다. 타겟 이야기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옷을 입어보지도 않고도 잘 어울리는지 확인해보고 싶다.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옷을 살 때, 새로 살 옷이 내 옷장에 있는 옷들과 잘 어울릴지 잘 모르겠다.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내가 가지고 있는 옷들이 너무 많아서 관리가 힘들다.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많은 옷 중에 자주 입는 옷이 몇개로 제한된다. -&gt; 내가 생각해낼 수 있는 코디가 제한된다.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연인의 옷을 코디해주고 싶다. 등등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a726e57f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a726e57f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이전 발표에서의 피드백 - 타겟이 안 맞는것 같다. 타겟 이야기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옷을 입어보지도 않고도 잘 어울리는지 확인해보고 싶다.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옷을 살 때, 새로 살 옷이 내 옷장에 있는 옷들과 잘 어울릴지 잘 모르겠다.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내가 가지고 있는 옷들이 너무 많아서 관리가 힘들다.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많은 옷 중에 자주 입는 옷이 몇개로 제한된다. -&gt; 내가 생각해낼 수 있는 코디가 제한된다.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연인의 옷을 코디해주고 싶다. 등등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3bbc0b8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3bbc0b8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이전 발표에서의 피드백 - 타겟이 안 맞는것 같다. 타겟 이야기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3bbc0b8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3bbc0b8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3bbc0b83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3bbc0b83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3bbc0b83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3bbc0b8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3bbc0b83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3bbc0b83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-closet - 내 손</a:t>
            </a:r>
            <a:r>
              <a:rPr lang="en"/>
              <a:t>안의 옷장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박수현</a:t>
            </a:r>
            <a:r>
              <a:rPr lang="en"/>
              <a:t>, </a:t>
            </a:r>
            <a:r>
              <a:rPr lang="en"/>
              <a:t>장경수</a:t>
            </a:r>
            <a:r>
              <a:rPr lang="en"/>
              <a:t>, 장</a:t>
            </a:r>
            <a:r>
              <a:rPr lang="en"/>
              <a:t>은</a:t>
            </a:r>
            <a:r>
              <a:rPr lang="en"/>
              <a:t>수, </a:t>
            </a:r>
            <a:r>
              <a:rPr lang="en"/>
              <a:t>이유리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혼자 사용할 수 있는 서비스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옷 등록, 코디 매칭 + </a:t>
            </a:r>
            <a:r>
              <a:rPr lang="en">
                <a:solidFill>
                  <a:srgbClr val="FF0000"/>
                </a:solidFill>
              </a:rPr>
              <a:t>배경</a:t>
            </a:r>
            <a:endParaRPr>
              <a:solidFill>
                <a:srgbClr val="FF0000"/>
              </a:solidFill>
            </a:endParaRPr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AI 코디 추천</a:t>
            </a:r>
            <a:endParaRPr>
              <a:solidFill>
                <a:srgbClr val="FF0000"/>
              </a:solidFill>
            </a:endParaRPr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달력 기능</a:t>
            </a:r>
            <a:r>
              <a:rPr lang="en"/>
              <a:t> - 코디를 미리 등록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다른 유저와 소통하는 서비스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코디 추천(친구, 연인끼리)</a:t>
            </a:r>
            <a:endParaRPr>
              <a:solidFill>
                <a:srgbClr val="FF0000"/>
              </a:solidFill>
            </a:endParaRPr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옷장 방문</a:t>
            </a:r>
            <a:endParaRPr>
              <a:solidFill>
                <a:srgbClr val="FF0000"/>
              </a:solidFill>
            </a:endParaRPr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 코디 추천(시밀러룩, 커플룩)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달력 공유 기능</a:t>
            </a:r>
            <a:endParaRPr sz="1400"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중고 거래(위치 기반)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5720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커뮤니티 서비스</a:t>
            </a:r>
            <a:endParaRPr sz="1400"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Stylist 옷장 놀러가기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코디 평가 받기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SNS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Looking Daily Look Award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선택을 위한 투표 시스템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샵 서비스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쇼핑몰과 연결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개인 중고 물품 판매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en"/>
              <a:t>예상 어플리케이션 기능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App Purchase(Pro version)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코디 매칭 시 배경 설정 기능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옷장 수납 확장 기능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쇼핑몰과 연계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 코디 매칭 시 구매 유도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샵 버튼 기능</a:t>
            </a:r>
            <a:endParaRPr/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en"/>
              <a:t>비즈니스 모델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45720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In App Promotion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SNS 피드 연결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161400" y="1152475"/>
            <a:ext cx="45612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기획한 기능이 많습니다. 혹시 어플 안에 너무 많은 기능이 있으면 조금 복잡하거나 산만하진 않을지 걱정입니다.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Business model은 어떻게 생각해야 할까요??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5"/>
            </a:pPr>
            <a:r>
              <a:rPr lang="en"/>
              <a:t>피드백 받고 싶은 부분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47226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어플을 최소한의 기능으로만 출시하고 그 다음 빠르게 업데이트하는 방향이 좋을지 아니면 조금씩 만들어 놓고 출시할지 고민입니다.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어플 이름을 아직 못정했습니다.. 혹시 좋은 아이디어 있으시면.. ㅎㅎ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950" y="222512"/>
            <a:ext cx="6770107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950" y="222512"/>
            <a:ext cx="6770107" cy="46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>
            <p:ph type="ctrTitle"/>
          </p:nvPr>
        </p:nvSpPr>
        <p:spPr>
          <a:xfrm>
            <a:off x="3506850" y="1816050"/>
            <a:ext cx="2130300" cy="15114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B7B7B7"/>
                </a:solidFill>
              </a:rPr>
              <a:t>감사합니다</a:t>
            </a:r>
            <a:endParaRPr sz="2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if(</a:t>
            </a:r>
            <a:r>
              <a:rPr lang="en"/>
              <a:t>실제 이용자 != 타겟 이용자) printf(“feedback on\n”);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terminal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feedback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타겟 이용자 = 실제 이용자 ;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0"/>
            </a:pPr>
            <a:r>
              <a:rPr lang="en"/>
              <a:t>지난 발표로 부터...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옷이 쌓여 있다고 해서 그걸 다시 쓸까??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실제 사용자들의 패션센스로는 AI나 다른 사람 코디 추천을 쓸 필요가 없지 않을까??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== 옷이 많은 사람들에게 이 어플이 쓸모가 있을까??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0"/>
            </a:pPr>
            <a:r>
              <a:rPr lang="en"/>
              <a:t>지난 발표로 부터...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635425" y="1066750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[설문조사] </a:t>
            </a:r>
            <a:r>
              <a:rPr lang="en"/>
              <a:t>AI나 다른 사람에게 코디 추천을 받고 싶은가요??(</a:t>
            </a:r>
            <a:r>
              <a:rPr lang="en"/>
              <a:t>본인의 옷이 보통 이상 많다고 응답한 사람 중) 46명 / 55명</a:t>
            </a:r>
            <a:endParaRPr/>
          </a:p>
        </p:txBody>
      </p:sp>
      <p:pic>
        <p:nvPicPr>
          <p:cNvPr id="69" name="Google Shape;69;p15" title="차트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25" y="2355575"/>
            <a:ext cx="4508574" cy="2787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내 옷장에 옷들을 하나하나 입어봐야하나??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내가 사려는 이 옷이 내 옷장에 있는 옷이랑 잘 어울릴까?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맨날 비슷한 코디.. 다른 코디는 없을까?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0"/>
            </a:pPr>
            <a:r>
              <a:rPr lang="en"/>
              <a:t>불편해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옷을 어플에 등록</a:t>
            </a:r>
            <a:r>
              <a:rPr lang="en"/>
              <a:t>하고 한눈에 보고 관리할 수 있도록 도와주는 서비스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옷장을 기반으로 다른 사람과 소통할 수 있는 서비스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패션에 관심이 많고 옷을 좋아하는 사람과 패션을 배우고 싶어하는 사람을 포용하는 커뮤니티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내 손안의 옷장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en"/>
              <a:t>예상 수요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1155"/>
            <a:ext cx="9143999" cy="418234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/>
          <p:nvPr/>
        </p:nvSpPr>
        <p:spPr>
          <a:xfrm>
            <a:off x="-168875" y="1073625"/>
            <a:ext cx="567000" cy="36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en"/>
              <a:t>예상 수요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Google Play Store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“closet” 검색 결과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175" y="206187"/>
            <a:ext cx="4930023" cy="473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en"/>
              <a:t>예상 수요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 Store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“closet” 검색 결과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349" y="276963"/>
            <a:ext cx="2580324" cy="458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여러가지 어플이 있지만…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조금씩 아쉬움.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옷장 or AI 기능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UX/UI, 기능이 아쉬움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en"/>
              <a:t>예상 수요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