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6" r:id="rId3"/>
    <p:sldId id="279" r:id="rId4"/>
    <p:sldId id="266" r:id="rId5"/>
    <p:sldId id="268" r:id="rId6"/>
    <p:sldId id="281" r:id="rId7"/>
    <p:sldId id="282" r:id="rId8"/>
    <p:sldId id="280" r:id="rId9"/>
    <p:sldId id="283" r:id="rId10"/>
    <p:sldId id="28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80" autoAdjust="0"/>
  </p:normalViewPr>
  <p:slideViewPr>
    <p:cSldViewPr showGuides="1">
      <p:cViewPr varScale="1">
        <p:scale>
          <a:sx n="117" d="100"/>
          <a:sy n="117" d="100"/>
        </p:scale>
        <p:origin x="34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Rydhampreet Singh Gindra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Logic Implementation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Coding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Rupesh Singla 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Logic Implementation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Coding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Sanchit Prashar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Logic Implementation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A767762E-09F7-4635-A33C-B6D0C0BCA4F5}">
      <dgm:prSet phldrT="[Text]"/>
      <dgm:spPr/>
      <dgm:t>
        <a:bodyPr/>
        <a:lstStyle/>
        <a:p>
          <a:r>
            <a:rPr lang="en-US" dirty="0"/>
            <a:t>Innovation</a:t>
          </a:r>
        </a:p>
      </dgm:t>
    </dgm:pt>
    <dgm:pt modelId="{BF4B3366-46A9-4012-B917-D6DE7167667F}" type="parTrans" cxnId="{141AAA4E-3C33-4C50-B08E-23C682C72F73}">
      <dgm:prSet/>
      <dgm:spPr/>
      <dgm:t>
        <a:bodyPr/>
        <a:lstStyle/>
        <a:p>
          <a:endParaRPr lang="en-IN"/>
        </a:p>
      </dgm:t>
    </dgm:pt>
    <dgm:pt modelId="{4FDE65C2-7BA0-498D-A907-01B1A088C12D}" type="sibTrans" cxnId="{141AAA4E-3C33-4C50-B08E-23C682C72F73}">
      <dgm:prSet/>
      <dgm:spPr/>
      <dgm:t>
        <a:bodyPr/>
        <a:lstStyle/>
        <a:p>
          <a:endParaRPr lang="en-IN"/>
        </a:p>
      </dgm:t>
    </dgm:pt>
    <dgm:pt modelId="{9234563C-6101-492B-A730-78B78921ECDF}">
      <dgm:prSet phldrT="[Text]"/>
      <dgm:spPr/>
      <dgm:t>
        <a:bodyPr/>
        <a:lstStyle/>
        <a:p>
          <a:r>
            <a:rPr lang="en-US" dirty="0"/>
            <a:t>Proof Reading</a:t>
          </a:r>
        </a:p>
      </dgm:t>
    </dgm:pt>
    <dgm:pt modelId="{E9C95ED0-4573-40DB-B066-38CC0C3A04C5}" type="parTrans" cxnId="{C03BAA3F-C6EC-43FB-8070-FF502A393F42}">
      <dgm:prSet/>
      <dgm:spPr/>
      <dgm:t>
        <a:bodyPr/>
        <a:lstStyle/>
        <a:p>
          <a:endParaRPr lang="en-IN"/>
        </a:p>
      </dgm:t>
    </dgm:pt>
    <dgm:pt modelId="{E03B1399-3981-46C9-AAF9-4130A4EC8B1D}" type="sibTrans" cxnId="{C03BAA3F-C6EC-43FB-8070-FF502A393F42}">
      <dgm:prSet/>
      <dgm:spPr/>
      <dgm:t>
        <a:bodyPr/>
        <a:lstStyle/>
        <a:p>
          <a:endParaRPr lang="en-IN"/>
        </a:p>
      </dgm:t>
    </dgm:pt>
    <dgm:pt modelId="{2BCFF05F-C2A1-4B6E-B1BB-C8F1A4F8899E}">
      <dgm:prSet phldrT="[Text]"/>
      <dgm:spPr/>
      <dgm:t>
        <a:bodyPr/>
        <a:lstStyle/>
        <a:p>
          <a:r>
            <a:rPr lang="en-US" dirty="0"/>
            <a:t>Coding</a:t>
          </a:r>
        </a:p>
      </dgm:t>
    </dgm:pt>
    <dgm:pt modelId="{1AA3E3F6-8542-4310-B69C-0791981A4649}" type="parTrans" cxnId="{1A100F9C-C4BB-45C0-860E-2E3C533A025F}">
      <dgm:prSet/>
      <dgm:spPr/>
      <dgm:t>
        <a:bodyPr/>
        <a:lstStyle/>
        <a:p>
          <a:endParaRPr lang="en-IN"/>
        </a:p>
      </dgm:t>
    </dgm:pt>
    <dgm:pt modelId="{B0474A3E-DD1A-43B6-A44D-0C229FB6220F}" type="sibTrans" cxnId="{1A100F9C-C4BB-45C0-860E-2E3C533A025F}">
      <dgm:prSet/>
      <dgm:spPr/>
      <dgm:t>
        <a:bodyPr/>
        <a:lstStyle/>
        <a:p>
          <a:endParaRPr lang="en-IN"/>
        </a:p>
      </dgm:t>
    </dgm:pt>
    <dgm:pt modelId="{48102863-798C-4B4A-89E0-1FDE4887ADFB}">
      <dgm:prSet phldrT="[Text]"/>
      <dgm:spPr/>
      <dgm:t>
        <a:bodyPr/>
        <a:lstStyle/>
        <a:p>
          <a:r>
            <a:rPr lang="en-US" dirty="0"/>
            <a:t>Proof Reading</a:t>
          </a:r>
        </a:p>
      </dgm:t>
    </dgm:pt>
    <dgm:pt modelId="{310EF9E6-D588-4F35-A07A-4285638BE165}" type="parTrans" cxnId="{1D14F0E2-3BE1-46B1-A45D-87D776C7D08C}">
      <dgm:prSet/>
      <dgm:spPr/>
      <dgm:t>
        <a:bodyPr/>
        <a:lstStyle/>
        <a:p>
          <a:endParaRPr lang="en-IN"/>
        </a:p>
      </dgm:t>
    </dgm:pt>
    <dgm:pt modelId="{DD21BAFA-99F8-4916-AFAB-1672C59BADD5}" type="sibTrans" cxnId="{1D14F0E2-3BE1-46B1-A45D-87D776C7D08C}">
      <dgm:prSet/>
      <dgm:spPr/>
      <dgm:t>
        <a:bodyPr/>
        <a:lstStyle/>
        <a:p>
          <a:endParaRPr lang="en-IN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1D3BE827-05D8-4BAB-BD51-6C71D98081FF}" type="presOf" srcId="{A767762E-09F7-4635-A33C-B6D0C0BCA4F5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03BAA3F-C6EC-43FB-8070-FF502A393F42}" srcId="{3C67E77D-62FA-499D-B5E6-E79A091C5267}" destId="{9234563C-6101-492B-A730-78B78921ECDF}" srcOrd="2" destOrd="0" parTransId="{E9C95ED0-4573-40DB-B066-38CC0C3A04C5}" sibTransId="{E03B1399-3981-46C9-AAF9-4130A4EC8B1D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41AAA4E-3C33-4C50-B08E-23C682C72F73}" srcId="{477D14C5-CED9-4CFC-B338-DFB0C8090B9F}" destId="{A767762E-09F7-4635-A33C-B6D0C0BCA4F5}" srcOrd="2" destOrd="0" parTransId="{BF4B3366-46A9-4012-B917-D6DE7167667F}" sibTransId="{4FDE65C2-7BA0-498D-A907-01B1A088C12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BD95999-1156-492A-A2BC-6D23D195ECF6}" type="presOf" srcId="{9234563C-6101-492B-A730-78B78921ECDF}" destId="{782956A5-ADC8-4959-B856-589B9D9B9635}" srcOrd="0" destOrd="2" presId="urn:microsoft.com/office/officeart/2005/8/layout/vList2"/>
    <dgm:cxn modelId="{1A100F9C-C4BB-45C0-860E-2E3C533A025F}" srcId="{CC6B7442-0B72-4EF2-9F13-1325B51AFF9F}" destId="{2BCFF05F-C2A1-4B6E-B1BB-C8F1A4F8899E}" srcOrd="1" destOrd="0" parTransId="{1AA3E3F6-8542-4310-B69C-0791981A4649}" sibTransId="{B0474A3E-DD1A-43B6-A44D-0C229FB6220F}"/>
    <dgm:cxn modelId="{40D57EA9-AC4C-47FA-B776-3EBA116DB727}" type="presOf" srcId="{2BCFF05F-C2A1-4B6E-B1BB-C8F1A4F8899E}" destId="{08B7B17B-8600-44B0-B235-389E5D71D804}" srcOrd="0" destOrd="1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1D14F0E2-3BE1-46B1-A45D-87D776C7D08C}" srcId="{CC6B7442-0B72-4EF2-9F13-1325B51AFF9F}" destId="{48102863-798C-4B4A-89E0-1FDE4887ADFB}" srcOrd="2" destOrd="0" parTransId="{310EF9E6-D588-4F35-A07A-4285638BE165}" sibTransId="{DD21BAFA-99F8-4916-AFAB-1672C59BADD5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81A01FE-D585-4ED7-8F68-01DC2C9EEDA5}" type="presOf" srcId="{48102863-798C-4B4A-89E0-1FDE4887ADFB}" destId="{08B7B17B-8600-44B0-B235-389E5D71D804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5124"/>
          <a:ext cx="49768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Rydhampreet Singh Gindra</a:t>
          </a:r>
        </a:p>
      </dsp:txBody>
      <dsp:txXfrm>
        <a:off x="26930" y="42054"/>
        <a:ext cx="4922953" cy="497795"/>
      </dsp:txXfrm>
    </dsp:sp>
    <dsp:sp modelId="{CD5F6E02-AD43-4E7A-935B-DDF5D6C74800}">
      <dsp:nvSpPr>
        <dsp:cNvPr id="0" name=""/>
        <dsp:cNvSpPr/>
      </dsp:nvSpPr>
      <dsp:spPr>
        <a:xfrm>
          <a:off x="0" y="566779"/>
          <a:ext cx="4976813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Logic Implementation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Innovation</a:t>
          </a:r>
        </a:p>
      </dsp:txBody>
      <dsp:txXfrm>
        <a:off x="0" y="566779"/>
        <a:ext cx="4976813" cy="928395"/>
      </dsp:txXfrm>
    </dsp:sp>
    <dsp:sp modelId="{81203336-F3DE-4B3A-BCF4-0F68C23AC2BB}">
      <dsp:nvSpPr>
        <dsp:cNvPr id="0" name=""/>
        <dsp:cNvSpPr/>
      </dsp:nvSpPr>
      <dsp:spPr>
        <a:xfrm>
          <a:off x="0" y="1495174"/>
          <a:ext cx="49768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Rupesh Singla </a:t>
          </a:r>
        </a:p>
      </dsp:txBody>
      <dsp:txXfrm>
        <a:off x="26930" y="1522104"/>
        <a:ext cx="4922953" cy="497795"/>
      </dsp:txXfrm>
    </dsp:sp>
    <dsp:sp modelId="{782956A5-ADC8-4959-B856-589B9D9B9635}">
      <dsp:nvSpPr>
        <dsp:cNvPr id="0" name=""/>
        <dsp:cNvSpPr/>
      </dsp:nvSpPr>
      <dsp:spPr>
        <a:xfrm>
          <a:off x="0" y="2046829"/>
          <a:ext cx="4976813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Logic Implementation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Proof Reading</a:t>
          </a:r>
        </a:p>
      </dsp:txBody>
      <dsp:txXfrm>
        <a:off x="0" y="2046829"/>
        <a:ext cx="4976813" cy="928395"/>
      </dsp:txXfrm>
    </dsp:sp>
    <dsp:sp modelId="{D64CB5D5-837D-47FC-9E42-A26D800BC695}">
      <dsp:nvSpPr>
        <dsp:cNvPr id="0" name=""/>
        <dsp:cNvSpPr/>
      </dsp:nvSpPr>
      <dsp:spPr>
        <a:xfrm>
          <a:off x="0" y="2975224"/>
          <a:ext cx="497681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Sanchit Prashar</a:t>
          </a:r>
        </a:p>
      </dsp:txBody>
      <dsp:txXfrm>
        <a:off x="26930" y="3002154"/>
        <a:ext cx="4922953" cy="497795"/>
      </dsp:txXfrm>
    </dsp:sp>
    <dsp:sp modelId="{08B7B17B-8600-44B0-B235-389E5D71D804}">
      <dsp:nvSpPr>
        <dsp:cNvPr id="0" name=""/>
        <dsp:cNvSpPr/>
      </dsp:nvSpPr>
      <dsp:spPr>
        <a:xfrm>
          <a:off x="0" y="3526880"/>
          <a:ext cx="4976813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Logic Implementation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Proof Reading</a:t>
          </a:r>
        </a:p>
      </dsp:txBody>
      <dsp:txXfrm>
        <a:off x="0" y="3526880"/>
        <a:ext cx="4976813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12/22/2022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12/22/2022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Library Management made easy.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1FAD-7E0D-2703-75CC-D764DB4E7250}"/>
              </a:ext>
            </a:extLst>
          </p:cNvPr>
          <p:cNvSpPr txBox="1"/>
          <p:nvPr/>
        </p:nvSpPr>
        <p:spPr>
          <a:xfrm>
            <a:off x="4726260" y="544522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 Group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AE8D3-1B46-5F39-4BF4-BFD40E0E2704}"/>
              </a:ext>
            </a:extLst>
          </p:cNvPr>
          <p:cNvSpPr txBox="1"/>
          <p:nvPr/>
        </p:nvSpPr>
        <p:spPr>
          <a:xfrm>
            <a:off x="4150196" y="47667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/>
              <a:t>CHITKARA UNIVERSITY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ank You Design For Presentation Template">
            <a:extLst>
              <a:ext uri="{FF2B5EF4-FFF2-40B4-BE49-F238E27FC236}">
                <a16:creationId xmlns:a16="http://schemas.microsoft.com/office/drawing/2014/main" id="{EBFBC9E8-1146-9FD1-2825-84B7BF1C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7"/>
            <a:ext cx="12188825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CCF2E9-CA09-28B8-E770-F35D72B7E197}"/>
              </a:ext>
            </a:extLst>
          </p:cNvPr>
          <p:cNvSpPr txBox="1"/>
          <p:nvPr/>
        </p:nvSpPr>
        <p:spPr>
          <a:xfrm>
            <a:off x="19067" y="5085184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Special Thanks to our </a:t>
            </a:r>
            <a:r>
              <a:rPr lang="en-IN">
                <a:solidFill>
                  <a:schemeClr val="bg1"/>
                </a:solidFill>
              </a:rPr>
              <a:t>mentor </a:t>
            </a:r>
          </a:p>
          <a:p>
            <a:r>
              <a:rPr lang="en-IN">
                <a:solidFill>
                  <a:schemeClr val="bg1"/>
                </a:solidFill>
              </a:rPr>
              <a:t>Dr</a:t>
            </a:r>
            <a:r>
              <a:rPr lang="en-IN" dirty="0">
                <a:solidFill>
                  <a:schemeClr val="bg1"/>
                </a:solidFill>
              </a:rPr>
              <a:t>. Teena Narang for guidance and helping us to tackle various problems. </a:t>
            </a:r>
          </a:p>
        </p:txBody>
      </p:sp>
    </p:spTree>
    <p:extLst>
      <p:ext uri="{BB962C8B-B14F-4D97-AF65-F5344CB8AC3E}">
        <p14:creationId xmlns:p14="http://schemas.microsoft.com/office/powerpoint/2010/main" val="20913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Language and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Software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DC2C6-C941-2556-DFDA-2E21F010F401}"/>
              </a:ext>
            </a:extLst>
          </p:cNvPr>
          <p:cNvSpPr txBox="1"/>
          <p:nvPr/>
        </p:nvSpPr>
        <p:spPr>
          <a:xfrm>
            <a:off x="1413892" y="4077072"/>
            <a:ext cx="540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Software used: </a:t>
            </a:r>
          </a:p>
          <a:p>
            <a:pPr marL="0" indent="0">
              <a:buNone/>
            </a:pPr>
            <a:r>
              <a:rPr lang="en-US" b="1" dirty="0"/>
              <a:t>Visual Studio Code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2959A-E467-FD04-E109-8C5B361FBD98}"/>
              </a:ext>
            </a:extLst>
          </p:cNvPr>
          <p:cNvSpPr txBox="1"/>
          <p:nvPr/>
        </p:nvSpPr>
        <p:spPr>
          <a:xfrm>
            <a:off x="1413892" y="1844824"/>
            <a:ext cx="540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Language used:</a:t>
            </a:r>
          </a:p>
          <a:p>
            <a:pPr marL="0" indent="0">
              <a:buNone/>
            </a:pPr>
            <a:r>
              <a:rPr lang="en-US" b="1" dirty="0"/>
              <a:t>Python</a:t>
            </a:r>
          </a:p>
          <a:p>
            <a:pPr marL="0" indent="0">
              <a:buNone/>
            </a:pPr>
            <a:r>
              <a:rPr lang="en-US" dirty="0"/>
              <a:t>Modules used:</a:t>
            </a:r>
          </a:p>
          <a:p>
            <a:pPr marL="0" indent="0">
              <a:buNone/>
            </a:pPr>
            <a:r>
              <a:rPr lang="en-IN" b="1" dirty="0"/>
              <a:t>Random and Time</a:t>
            </a:r>
          </a:p>
        </p:txBody>
      </p:sp>
      <p:pic>
        <p:nvPicPr>
          <p:cNvPr id="1028" name="Picture 4" descr="Learn Python programming for web apps, data science and more with this $35  training | Engadget">
            <a:extLst>
              <a:ext uri="{FF2B5EF4-FFF2-40B4-BE49-F238E27FC236}">
                <a16:creationId xmlns:a16="http://schemas.microsoft.com/office/drawing/2014/main" id="{6A5A3E68-C2B3-81D3-9902-6641F74B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1775391"/>
            <a:ext cx="6128442" cy="3202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76200" endPos="12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9939527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73D7446C-FF49-E828-4F24-834718B63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754" r="22045" b="754"/>
          <a:stretch/>
        </p:blipFill>
        <p:spPr bwMode="auto">
          <a:xfrm>
            <a:off x="6670477" y="692697"/>
            <a:ext cx="2808311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ncept Creative Teamwork Coding Programming Icons Stock Vector (Royalty  Free) 784848532 | Shutterstock">
            <a:extLst>
              <a:ext uri="{FF2B5EF4-FFF2-40B4-BE49-F238E27FC236}">
                <a16:creationId xmlns:a16="http://schemas.microsoft.com/office/drawing/2014/main" id="{AF6B4D6E-371B-A854-34FF-6B1D173B7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" t="-246" r="3418" b="10502"/>
          <a:stretch/>
        </p:blipFill>
        <p:spPr bwMode="auto">
          <a:xfrm>
            <a:off x="8830716" y="3645023"/>
            <a:ext cx="244394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96" y="188640"/>
            <a:ext cx="7008574" cy="129698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Higher Level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23EEB-3175-5707-064E-447613088CAF}"/>
              </a:ext>
            </a:extLst>
          </p:cNvPr>
          <p:cNvSpPr txBox="1"/>
          <p:nvPr/>
        </p:nvSpPr>
        <p:spPr>
          <a:xfrm>
            <a:off x="765820" y="1610216"/>
            <a:ext cx="6792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multiple lists to store required data entered by user and access whenever needed.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</a:rPr>
              <a:t>After you exit the code, the data stored in lists is transferred to a text file </a:t>
            </a:r>
            <a:r>
              <a:rPr lang="en-US">
                <a:latin typeface="Times New Roman" panose="02020603050405020304" pitchFamily="18" charset="0"/>
              </a:rPr>
              <a:t>which can be </a:t>
            </a:r>
            <a:r>
              <a:rPr lang="en-US" dirty="0">
                <a:latin typeface="Times New Roman" panose="02020603050405020304" pitchFamily="18" charset="0"/>
              </a:rPr>
              <a:t>reused upon recalling the code.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7065335" cy="76051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Lower Level Approach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65820" y="1014623"/>
            <a:ext cx="4973041" cy="979436"/>
          </a:xfrm>
        </p:spPr>
        <p:txBody>
          <a:bodyPr/>
          <a:lstStyle/>
          <a:p>
            <a:r>
              <a:rPr lang="en-US" dirty="0"/>
              <a:t>User Case 1: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add a new member and take input of their information required for Account creation and issue a 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61757" y="2171970"/>
            <a:ext cx="4977104" cy="396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will first ask user for the operation he/she wants to perform.</a:t>
            </a:r>
          </a:p>
          <a:p>
            <a:r>
              <a:rPr lang="en-US" dirty="0"/>
              <a:t>In User Case 1, Our goal is to add a new member and issue a book.</a:t>
            </a:r>
          </a:p>
          <a:p>
            <a:r>
              <a:rPr lang="en-US" dirty="0"/>
              <a:t>The entered information is added in lists which further resides in a single dictionary named “allinone.”</a:t>
            </a:r>
          </a:p>
          <a:p>
            <a:r>
              <a:rPr lang="en-US" dirty="0"/>
              <a:t>After the information is entered, a unique id is generated and assigned to the user </a:t>
            </a:r>
            <a:r>
              <a:rPr lang="en-US"/>
              <a:t>for logging in later.</a:t>
            </a:r>
            <a:endParaRPr lang="en-US" dirty="0"/>
          </a:p>
        </p:txBody>
      </p:sp>
      <p:pic>
        <p:nvPicPr>
          <p:cNvPr id="1026" name="Picture 2" descr="Chronicle Books: Bestsellers, New Releases, Unique Books + Gifts | Book  quotes, Library quotes, Quotes">
            <a:extLst>
              <a:ext uri="{FF2B5EF4-FFF2-40B4-BE49-F238E27FC236}">
                <a16:creationId xmlns:a16="http://schemas.microsoft.com/office/drawing/2014/main" id="{969CD067-33F3-93E7-8503-C63E9D37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90" y="869159"/>
            <a:ext cx="2175865" cy="25598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97000"/>
              </a:srgbClr>
            </a:outerShdw>
            <a:reflection blurRad="215900" stA="70000" endPos="1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re's to ALL the Book Lovers. You Make What We Do an Amazing Good Time! ❤️  ‪#Thanks #amwriting #amreading #amblogging #authors #readers #bookworms  #Written … | Library quotes, Library posters, Library week‬">
            <a:extLst>
              <a:ext uri="{FF2B5EF4-FFF2-40B4-BE49-F238E27FC236}">
                <a16:creationId xmlns:a16="http://schemas.microsoft.com/office/drawing/2014/main" id="{81D26E34-159E-9662-39A8-A15377D0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14" y="3717032"/>
            <a:ext cx="3721223" cy="28161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1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7065335" cy="76051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Lower Level Approach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65820" y="1014623"/>
            <a:ext cx="5184576" cy="974217"/>
          </a:xfrm>
        </p:spPr>
        <p:txBody>
          <a:bodyPr/>
          <a:lstStyle/>
          <a:p>
            <a:r>
              <a:rPr lang="en-US" dirty="0"/>
              <a:t>User Case 2: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add Employees and take input of their information required for Employee account creation and mark their attendance.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61757" y="2171970"/>
            <a:ext cx="4977104" cy="3962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will first ask user for the operation he/she wants to perform.</a:t>
            </a:r>
          </a:p>
          <a:p>
            <a:r>
              <a:rPr lang="en-US" dirty="0"/>
              <a:t>In User Case 2, Our goal is to add a new Employee and mark his/her attendance.</a:t>
            </a:r>
          </a:p>
          <a:p>
            <a:r>
              <a:rPr lang="en-US" dirty="0"/>
              <a:t>The entered information is added in lists which further resides in a single dictionary named “allinone.”</a:t>
            </a:r>
          </a:p>
          <a:p>
            <a:r>
              <a:rPr lang="en-US" dirty="0"/>
              <a:t>After the information is entered, a unique Employee id is generated and assigned to the Employee for marking his/her attendance.</a:t>
            </a:r>
          </a:p>
        </p:txBody>
      </p:sp>
      <p:pic>
        <p:nvPicPr>
          <p:cNvPr id="2050" name="Picture 2" descr="20 Quotes about Libraries | Library quotes, Reading library, Reading quotes">
            <a:extLst>
              <a:ext uri="{FF2B5EF4-FFF2-40B4-BE49-F238E27FC236}">
                <a16:creationId xmlns:a16="http://schemas.microsoft.com/office/drawing/2014/main" id="{2073DB64-3497-DE1A-B85B-CA8266ED1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708" y="1053977"/>
            <a:ext cx="2520280" cy="28083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16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7 Quotes That Prove Librarians Are the Best">
            <a:extLst>
              <a:ext uri="{FF2B5EF4-FFF2-40B4-BE49-F238E27FC236}">
                <a16:creationId xmlns:a16="http://schemas.microsoft.com/office/drawing/2014/main" id="{3ECE35F0-36FE-543C-3691-51E5756C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7" y="4077072"/>
            <a:ext cx="3168352" cy="215624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12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7065335" cy="76051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Lower Level Approach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65820" y="1014623"/>
            <a:ext cx="5184576" cy="902209"/>
          </a:xfrm>
        </p:spPr>
        <p:txBody>
          <a:bodyPr/>
          <a:lstStyle/>
          <a:p>
            <a:r>
              <a:rPr lang="en-US" dirty="0"/>
              <a:t>User Case 3: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perform various tasks designed for users and show library rules.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761757" y="2171970"/>
            <a:ext cx="4977104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code will first ask user for the operation he/she wants to perform.</a:t>
            </a:r>
          </a:p>
          <a:p>
            <a:r>
              <a:rPr lang="en-US" dirty="0"/>
              <a:t>In User Case 3, Our goal is to perform various tasks designed for users and show rules which are to be followed in library.</a:t>
            </a:r>
          </a:p>
          <a:p>
            <a:r>
              <a:rPr lang="en-US" dirty="0"/>
              <a:t>These various tasks use data entered in lists to show and verify certain things which increase credibility.</a:t>
            </a:r>
          </a:p>
          <a:p>
            <a:r>
              <a:rPr lang="en-US" dirty="0"/>
              <a:t>After a task is completed. System automatically reaches the start menu and ends only when </a:t>
            </a:r>
            <a:r>
              <a:rPr lang="en-US"/>
              <a:t>user commands.</a:t>
            </a:r>
            <a:endParaRPr lang="en-US" dirty="0"/>
          </a:p>
        </p:txBody>
      </p:sp>
      <p:pic>
        <p:nvPicPr>
          <p:cNvPr id="3074" name="Picture 2" descr="16 Quotes to Remind You How Much You Love the Library | Library quotes,  Robin sharma, Book quotes">
            <a:extLst>
              <a:ext uri="{FF2B5EF4-FFF2-40B4-BE49-F238E27FC236}">
                <a16:creationId xmlns:a16="http://schemas.microsoft.com/office/drawing/2014/main" id="{833E004C-4637-29CD-E464-6FD3D1FC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57" y="1014623"/>
            <a:ext cx="2632348" cy="263234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12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vert Quotes Into Images for Pinterest &amp; Facebook | The Ides">
            <a:extLst>
              <a:ext uri="{FF2B5EF4-FFF2-40B4-BE49-F238E27FC236}">
                <a16:creationId xmlns:a16="http://schemas.microsoft.com/office/drawing/2014/main" id="{7708F938-4B37-56F2-8D71-0606CAA6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005064"/>
            <a:ext cx="2968088" cy="1934517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  <a:reflection blurRad="6350" stA="52000" endA="300" endPos="14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701800"/>
            <a:ext cx="4150196" cy="719088"/>
          </a:xfrm>
        </p:spPr>
        <p:txBody>
          <a:bodyPr>
            <a:normAutofit/>
          </a:bodyPr>
          <a:lstStyle/>
          <a:p>
            <a:r>
              <a:rPr lang="en-US" sz="4400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36" y="1916832"/>
            <a:ext cx="6805427" cy="2442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Library management made easier.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users a friendly interface to 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easier access to data.</a:t>
            </a: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" y="2924944"/>
            <a:ext cx="4150196" cy="792088"/>
          </a:xfrm>
        </p:spPr>
        <p:txBody>
          <a:bodyPr>
            <a:normAutofit/>
          </a:bodyPr>
          <a:lstStyle/>
          <a:p>
            <a:r>
              <a:rPr lang="en-US" sz="4400" dirty="0"/>
              <a:t>Future Scope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98D32-1517-ECA0-E46C-7266E737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</a:rPr>
              <a:t>To provide libraries a simpler and an efficient way to work with their Members and Employees.</a:t>
            </a:r>
            <a:endParaRPr lang="en-IN" sz="2000" u="none" strike="noStrike" dirty="0">
              <a:effectLst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</a:rPr>
              <a:t>This code can also be modified for the development of new management ideas.</a:t>
            </a:r>
            <a:endParaRPr lang="en-IN" sz="2000" u="none" strike="noStrike" dirty="0">
              <a:effectLst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u="none" strike="noStrike" dirty="0">
                <a:effectLst/>
              </a:rPr>
              <a:t>To implement this code in an application to make it even more accessible and User Friendly.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This code is designed to automate tasks and reduce human effort.</a:t>
            </a:r>
            <a:endParaRPr lang="en-US" sz="2400" u="none" strike="noStrike" dirty="0">
              <a:effectLst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IN" sz="200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68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186</TotalTime>
  <Words>510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Century Gothic</vt:lpstr>
      <vt:lpstr>Times New Roman</vt:lpstr>
      <vt:lpstr>Books 16x9</vt:lpstr>
      <vt:lpstr>Library Management System</vt:lpstr>
      <vt:lpstr>Language and  Software </vt:lpstr>
      <vt:lpstr>Work Division</vt:lpstr>
      <vt:lpstr>PowerPoint Presentation</vt:lpstr>
      <vt:lpstr>Lower Level Approach</vt:lpstr>
      <vt:lpstr>Lower Level Approach</vt:lpstr>
      <vt:lpstr>Lower Level Approach</vt:lpstr>
      <vt:lpstr>ADVANTAGES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Rydhampreet Singh Gindra</dc:creator>
  <cp:lastModifiedBy>Rydhampreet Singh Gindra</cp:lastModifiedBy>
  <cp:revision>7</cp:revision>
  <dcterms:created xsi:type="dcterms:W3CDTF">2022-12-13T16:20:26Z</dcterms:created>
  <dcterms:modified xsi:type="dcterms:W3CDTF">2022-12-22T09:15:58Z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