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guy-sree/AICTE_EDUNET_STEGANO/blob/main/README.md" TargetMode="External"/><Relationship Id="rId2" Type="http://schemas.openxmlformats.org/officeDocument/2006/relationships/hyperlink" Target="https://github.com/coolguy-sree/AICTE_EDUNET_STEGANO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ryaaicteedunetsteganoproject.streamlit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390292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SECURE DATA HIDING IN IMAGES USING 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4577400"/>
            <a:ext cx="10826619" cy="16696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Student Name : SISTLA SREE SURYA SAROJ</a:t>
            </a:r>
          </a:p>
          <a:p>
            <a:pPr algn="l">
              <a:lnSpc>
                <a:spcPts val="2700"/>
              </a:lnSpc>
            </a:pP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Google Sans"/>
              </a:rPr>
              <a:t>Sreyas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Google Sans"/>
              </a:rPr>
              <a:t> Institute of Engineering and Technology - Autonomous</a:t>
            </a:r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B.TECH (COMPUTER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5" y="1499249"/>
            <a:ext cx="11899392" cy="323124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https://github.com/coolguy-sree/AICTE_EDUNET_STEGANO.git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File:	</a:t>
            </a:r>
          </a:p>
          <a:p>
            <a:pPr marL="0" indent="0" algn="just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https://github.com/coolguy-sree/AICTE_EDUNET_STEGANO/blob/main/README.md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https://suryaaicteedunetsteganoproject.streamlit.app/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719072"/>
            <a:ext cx="11029615" cy="3572256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steganalysis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407008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769334"/>
          </a:xfrm>
        </p:spPr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3184"/>
            <a:ext cx="11029615" cy="341376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458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ui-sans-serif</vt:lpstr>
      <vt:lpstr>Wingdings 2</vt:lpstr>
      <vt:lpstr>DividendVTI</vt:lpstr>
      <vt:lpstr> SECURE DATA HIDING IN IMAGES USING 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 S SURYA SAROJ</cp:lastModifiedBy>
  <cp:revision>35</cp:revision>
  <dcterms:created xsi:type="dcterms:W3CDTF">2021-05-26T16:50:10Z</dcterms:created>
  <dcterms:modified xsi:type="dcterms:W3CDTF">2025-02-21T11:48:51Z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