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0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A72"/>
    <a:srgbClr val="00FF00"/>
    <a:srgbClr val="F8A2CF"/>
    <a:srgbClr val="363636"/>
    <a:srgbClr val="000000"/>
    <a:srgbClr val="4B0519"/>
    <a:srgbClr val="E6065C"/>
    <a:srgbClr val="EF2D93"/>
    <a:srgbClr val="B2DE82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51" autoAdjust="0"/>
  </p:normalViewPr>
  <p:slideViewPr>
    <p:cSldViewPr>
      <p:cViewPr varScale="1">
        <p:scale>
          <a:sx n="75" d="100"/>
          <a:sy n="75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22BD90-0092-4963-B9DB-C6BD53FDFF5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1948C10-0628-41CA-94AB-8D6E76AC376A}">
      <dgm:prSet phldrT="[文本]"/>
      <dgm:spPr/>
      <dgm:t>
        <a:bodyPr/>
        <a:lstStyle/>
        <a:p>
          <a:endParaRPr lang="zh-CN" altLang="en-US" dirty="0"/>
        </a:p>
      </dgm:t>
    </dgm:pt>
    <dgm:pt modelId="{7EB67D0B-49D2-4C63-B4A4-42834C74C039}" type="parTrans" cxnId="{68DDF547-3FC7-4C7D-B006-365C79101AF5}">
      <dgm:prSet/>
      <dgm:spPr/>
      <dgm:t>
        <a:bodyPr/>
        <a:lstStyle/>
        <a:p>
          <a:endParaRPr lang="zh-CN" altLang="en-US"/>
        </a:p>
      </dgm:t>
    </dgm:pt>
    <dgm:pt modelId="{5A58FAE1-32C5-440A-9E01-76828B3630A0}" type="sibTrans" cxnId="{68DDF547-3FC7-4C7D-B006-365C79101AF5}">
      <dgm:prSet/>
      <dgm:spPr/>
      <dgm:t>
        <a:bodyPr/>
        <a:lstStyle/>
        <a:p>
          <a:endParaRPr lang="zh-CN" altLang="en-US"/>
        </a:p>
      </dgm:t>
    </dgm:pt>
    <dgm:pt modelId="{F6D857A7-AF8D-465D-90F8-F5009ED6058D}">
      <dgm:prSet phldrT="[文本]"/>
      <dgm:spPr/>
      <dgm:t>
        <a:bodyPr/>
        <a:lstStyle/>
        <a:p>
          <a:endParaRPr lang="zh-CN" altLang="en-US" dirty="0"/>
        </a:p>
      </dgm:t>
    </dgm:pt>
    <dgm:pt modelId="{77F0F51D-BCA1-4CBB-AE06-D67C639DF661}" type="parTrans" cxnId="{DB3B8F55-D9C0-408C-9744-AE1342DDE0BC}">
      <dgm:prSet/>
      <dgm:spPr/>
      <dgm:t>
        <a:bodyPr/>
        <a:lstStyle/>
        <a:p>
          <a:endParaRPr lang="zh-CN" altLang="en-US"/>
        </a:p>
      </dgm:t>
    </dgm:pt>
    <dgm:pt modelId="{256C3F8B-816B-4B30-8DA1-B80A94484F46}" type="sibTrans" cxnId="{DB3B8F55-D9C0-408C-9744-AE1342DDE0BC}">
      <dgm:prSet/>
      <dgm:spPr/>
      <dgm:t>
        <a:bodyPr/>
        <a:lstStyle/>
        <a:p>
          <a:endParaRPr lang="zh-CN" altLang="en-US"/>
        </a:p>
      </dgm:t>
    </dgm:pt>
    <dgm:pt modelId="{1CC09063-C263-44BE-894C-1341E78038A4}">
      <dgm:prSet phldrT="[文本]"/>
      <dgm:spPr/>
      <dgm:t>
        <a:bodyPr/>
        <a:lstStyle/>
        <a:p>
          <a:endParaRPr lang="zh-CN" altLang="en-US" dirty="0"/>
        </a:p>
      </dgm:t>
    </dgm:pt>
    <dgm:pt modelId="{894281B3-D848-47B1-A192-1A3D5BB03EF4}" type="parTrans" cxnId="{0334DE17-2F99-4606-B230-EF50F5B432A8}">
      <dgm:prSet/>
      <dgm:spPr/>
      <dgm:t>
        <a:bodyPr/>
        <a:lstStyle/>
        <a:p>
          <a:endParaRPr lang="zh-CN" altLang="en-US"/>
        </a:p>
      </dgm:t>
    </dgm:pt>
    <dgm:pt modelId="{A67A7939-F5D1-4998-8ED2-5E49D22C5BA3}" type="sibTrans" cxnId="{0334DE17-2F99-4606-B230-EF50F5B432A8}">
      <dgm:prSet/>
      <dgm:spPr/>
      <dgm:t>
        <a:bodyPr/>
        <a:lstStyle/>
        <a:p>
          <a:endParaRPr lang="zh-CN" altLang="en-US"/>
        </a:p>
      </dgm:t>
    </dgm:pt>
    <dgm:pt modelId="{4F115B41-F7BE-4AE7-BDEF-7C761EE22F9A}">
      <dgm:prSet phldrT="[文本]"/>
      <dgm:spPr/>
      <dgm:t>
        <a:bodyPr/>
        <a:lstStyle/>
        <a:p>
          <a:endParaRPr lang="zh-CN" altLang="en-US" dirty="0"/>
        </a:p>
      </dgm:t>
    </dgm:pt>
    <dgm:pt modelId="{71F15BA2-99AE-4C01-BA79-E08A4B0BB26E}" type="parTrans" cxnId="{2A205CD5-2C0E-48F2-9749-E30F891EFC2D}">
      <dgm:prSet/>
      <dgm:spPr/>
      <dgm:t>
        <a:bodyPr/>
        <a:lstStyle/>
        <a:p>
          <a:endParaRPr lang="zh-CN" altLang="en-US"/>
        </a:p>
      </dgm:t>
    </dgm:pt>
    <dgm:pt modelId="{0C15B1C4-8660-47A1-9ACA-B1A2FD0FEBFB}" type="sibTrans" cxnId="{2A205CD5-2C0E-48F2-9749-E30F891EFC2D}">
      <dgm:prSet/>
      <dgm:spPr/>
      <dgm:t>
        <a:bodyPr/>
        <a:lstStyle/>
        <a:p>
          <a:endParaRPr lang="zh-CN" altLang="en-US"/>
        </a:p>
      </dgm:t>
    </dgm:pt>
    <dgm:pt modelId="{C4C662D3-E70B-4F3C-9D42-1FBCEEF83589}">
      <dgm:prSet phldrT="[文本]"/>
      <dgm:spPr/>
      <dgm:t>
        <a:bodyPr/>
        <a:lstStyle/>
        <a:p>
          <a:endParaRPr lang="zh-CN" altLang="en-US" dirty="0"/>
        </a:p>
      </dgm:t>
    </dgm:pt>
    <dgm:pt modelId="{67DCF92B-87B5-41AF-B13E-19BD45ACB376}" type="parTrans" cxnId="{F202AE88-C50A-498E-9245-58323A555304}">
      <dgm:prSet/>
      <dgm:spPr/>
      <dgm:t>
        <a:bodyPr/>
        <a:lstStyle/>
        <a:p>
          <a:endParaRPr lang="zh-CN" altLang="en-US"/>
        </a:p>
      </dgm:t>
    </dgm:pt>
    <dgm:pt modelId="{A8FE6E0C-83C7-4047-AEDA-D9B8E5780F00}" type="sibTrans" cxnId="{F202AE88-C50A-498E-9245-58323A555304}">
      <dgm:prSet/>
      <dgm:spPr/>
      <dgm:t>
        <a:bodyPr/>
        <a:lstStyle/>
        <a:p>
          <a:endParaRPr lang="zh-CN" altLang="en-US"/>
        </a:p>
      </dgm:t>
    </dgm:pt>
    <dgm:pt modelId="{E73EDB2A-B6EE-46BA-A1CB-D2E273227314}">
      <dgm:prSet phldrT="[文本]"/>
      <dgm:spPr/>
      <dgm:t>
        <a:bodyPr/>
        <a:lstStyle/>
        <a:p>
          <a:endParaRPr lang="zh-CN" altLang="en-US" dirty="0"/>
        </a:p>
      </dgm:t>
    </dgm:pt>
    <dgm:pt modelId="{A5D586E6-DDC3-466A-8649-B1773D23804B}" type="parTrans" cxnId="{ADDFBE07-328D-4628-AB81-72A577607D0E}">
      <dgm:prSet/>
      <dgm:spPr/>
      <dgm:t>
        <a:bodyPr/>
        <a:lstStyle/>
        <a:p>
          <a:endParaRPr lang="zh-CN" altLang="en-US"/>
        </a:p>
      </dgm:t>
    </dgm:pt>
    <dgm:pt modelId="{B70E91BE-06F4-4663-99A1-437A682B68B0}" type="sibTrans" cxnId="{ADDFBE07-328D-4628-AB81-72A577607D0E}">
      <dgm:prSet/>
      <dgm:spPr/>
      <dgm:t>
        <a:bodyPr/>
        <a:lstStyle/>
        <a:p>
          <a:endParaRPr lang="zh-CN" altLang="en-US"/>
        </a:p>
      </dgm:t>
    </dgm:pt>
    <dgm:pt modelId="{1045A539-7157-4A3D-ACD9-FBC8D862A987}">
      <dgm:prSet phldrT="[文本]"/>
      <dgm:spPr/>
      <dgm:t>
        <a:bodyPr/>
        <a:lstStyle/>
        <a:p>
          <a:endParaRPr lang="zh-CN" altLang="en-US"/>
        </a:p>
      </dgm:t>
    </dgm:pt>
    <dgm:pt modelId="{DA0FC735-AAEA-42B8-92F5-0EB7CCC01F96}" type="parTrans" cxnId="{9F4BA128-738E-4A64-845A-251DC23630F9}">
      <dgm:prSet/>
      <dgm:spPr/>
      <dgm:t>
        <a:bodyPr/>
        <a:lstStyle/>
        <a:p>
          <a:endParaRPr lang="zh-CN" altLang="en-US"/>
        </a:p>
      </dgm:t>
    </dgm:pt>
    <dgm:pt modelId="{7716A631-114D-409E-B3D6-8880C82EA16E}" type="sibTrans" cxnId="{9F4BA128-738E-4A64-845A-251DC23630F9}">
      <dgm:prSet/>
      <dgm:spPr/>
      <dgm:t>
        <a:bodyPr/>
        <a:lstStyle/>
        <a:p>
          <a:endParaRPr lang="zh-CN" altLang="en-US"/>
        </a:p>
      </dgm:t>
    </dgm:pt>
    <dgm:pt modelId="{3B66DBA6-ACDB-439D-B879-609F5135A3EC}">
      <dgm:prSet phldrT="[文本]"/>
      <dgm:spPr/>
      <dgm:t>
        <a:bodyPr/>
        <a:lstStyle/>
        <a:p>
          <a:endParaRPr lang="zh-CN" altLang="en-US"/>
        </a:p>
      </dgm:t>
    </dgm:pt>
    <dgm:pt modelId="{29820DE5-1F2A-4FA8-830E-0DFF2B8AF2B5}" type="parTrans" cxnId="{FC29C504-2BE9-4953-B7F5-2B402AE75228}">
      <dgm:prSet/>
      <dgm:spPr/>
      <dgm:t>
        <a:bodyPr/>
        <a:lstStyle/>
        <a:p>
          <a:endParaRPr lang="zh-CN" altLang="en-US"/>
        </a:p>
      </dgm:t>
    </dgm:pt>
    <dgm:pt modelId="{C06D3803-8C8E-4497-9FDB-C025BEDFD108}" type="sibTrans" cxnId="{FC29C504-2BE9-4953-B7F5-2B402AE75228}">
      <dgm:prSet/>
      <dgm:spPr/>
      <dgm:t>
        <a:bodyPr/>
        <a:lstStyle/>
        <a:p>
          <a:endParaRPr lang="zh-CN" altLang="en-US"/>
        </a:p>
      </dgm:t>
    </dgm:pt>
    <dgm:pt modelId="{755DAF47-5A9A-4BA8-821B-F1CBC2B06134}">
      <dgm:prSet phldrT="[文本]"/>
      <dgm:spPr/>
      <dgm:t>
        <a:bodyPr/>
        <a:lstStyle/>
        <a:p>
          <a:endParaRPr lang="zh-CN" altLang="en-US"/>
        </a:p>
      </dgm:t>
    </dgm:pt>
    <dgm:pt modelId="{B2FD1F16-DE7C-4578-A693-C20A9A31E6F7}" type="parTrans" cxnId="{14C8479C-D0EC-4F99-A7CE-1CEA0DC8721A}">
      <dgm:prSet/>
      <dgm:spPr/>
      <dgm:t>
        <a:bodyPr/>
        <a:lstStyle/>
        <a:p>
          <a:endParaRPr lang="zh-CN" altLang="en-US"/>
        </a:p>
      </dgm:t>
    </dgm:pt>
    <dgm:pt modelId="{CCB3CA03-5AEB-421E-8B30-232C88E21079}" type="sibTrans" cxnId="{14C8479C-D0EC-4F99-A7CE-1CEA0DC8721A}">
      <dgm:prSet/>
      <dgm:spPr/>
      <dgm:t>
        <a:bodyPr/>
        <a:lstStyle/>
        <a:p>
          <a:endParaRPr lang="zh-CN" altLang="en-US"/>
        </a:p>
      </dgm:t>
    </dgm:pt>
    <dgm:pt modelId="{EDFD3A25-E3DC-4597-90B3-A87BBC6B6446}">
      <dgm:prSet phldrT="[文本]"/>
      <dgm:spPr/>
      <dgm:t>
        <a:bodyPr/>
        <a:lstStyle/>
        <a:p>
          <a:endParaRPr lang="zh-CN" altLang="en-US" dirty="0"/>
        </a:p>
      </dgm:t>
    </dgm:pt>
    <dgm:pt modelId="{32CEF5DC-9A2B-47D8-8797-019615518510}" type="parTrans" cxnId="{9DE2C8D6-88E7-4B2D-A0EC-8D20BDD3B982}">
      <dgm:prSet/>
      <dgm:spPr/>
      <dgm:t>
        <a:bodyPr/>
        <a:lstStyle/>
        <a:p>
          <a:endParaRPr lang="zh-CN" altLang="en-US"/>
        </a:p>
      </dgm:t>
    </dgm:pt>
    <dgm:pt modelId="{9CF4C14A-819C-44E0-B557-A351F1283117}" type="sibTrans" cxnId="{9DE2C8D6-88E7-4B2D-A0EC-8D20BDD3B982}">
      <dgm:prSet/>
      <dgm:spPr/>
      <dgm:t>
        <a:bodyPr/>
        <a:lstStyle/>
        <a:p>
          <a:endParaRPr lang="zh-CN" altLang="en-US"/>
        </a:p>
      </dgm:t>
    </dgm:pt>
    <dgm:pt modelId="{B6844A9B-CCD4-4777-A3F1-EE4921CC6DA8}">
      <dgm:prSet phldrT="[文本]"/>
      <dgm:spPr/>
      <dgm:t>
        <a:bodyPr/>
        <a:lstStyle/>
        <a:p>
          <a:endParaRPr lang="zh-CN" altLang="en-US"/>
        </a:p>
      </dgm:t>
    </dgm:pt>
    <dgm:pt modelId="{5820EB3A-ECBF-41C8-84CA-361761DAEC4C}" type="parTrans" cxnId="{E45103BA-3CC4-41EC-9F24-794E01D85E99}">
      <dgm:prSet/>
      <dgm:spPr/>
      <dgm:t>
        <a:bodyPr/>
        <a:lstStyle/>
        <a:p>
          <a:endParaRPr lang="zh-CN" altLang="en-US"/>
        </a:p>
      </dgm:t>
    </dgm:pt>
    <dgm:pt modelId="{58B7528B-AD52-4198-BECC-FC72CBC6B487}" type="sibTrans" cxnId="{E45103BA-3CC4-41EC-9F24-794E01D85E99}">
      <dgm:prSet/>
      <dgm:spPr/>
      <dgm:t>
        <a:bodyPr/>
        <a:lstStyle/>
        <a:p>
          <a:endParaRPr lang="zh-CN" altLang="en-US"/>
        </a:p>
      </dgm:t>
    </dgm:pt>
    <dgm:pt modelId="{DCC2354E-BAED-4B04-B5BA-283184203F3E}">
      <dgm:prSet phldrT="[文本]"/>
      <dgm:spPr/>
      <dgm:t>
        <a:bodyPr/>
        <a:lstStyle/>
        <a:p>
          <a:endParaRPr lang="zh-CN" altLang="en-US"/>
        </a:p>
      </dgm:t>
    </dgm:pt>
    <dgm:pt modelId="{EB9933CE-86A8-4D22-9C88-0DB5678B78E2}" type="parTrans" cxnId="{BA147CFD-90C4-406B-A6C3-BBCB554B6C26}">
      <dgm:prSet/>
      <dgm:spPr/>
      <dgm:t>
        <a:bodyPr/>
        <a:lstStyle/>
        <a:p>
          <a:endParaRPr lang="zh-CN" altLang="en-US"/>
        </a:p>
      </dgm:t>
    </dgm:pt>
    <dgm:pt modelId="{692FAC0E-DD3F-44AD-A0B7-AEC9C916F75F}" type="sibTrans" cxnId="{BA147CFD-90C4-406B-A6C3-BBCB554B6C26}">
      <dgm:prSet/>
      <dgm:spPr/>
      <dgm:t>
        <a:bodyPr/>
        <a:lstStyle/>
        <a:p>
          <a:endParaRPr lang="zh-CN" altLang="en-US"/>
        </a:p>
      </dgm:t>
    </dgm:pt>
    <dgm:pt modelId="{21E17589-DCEF-41E7-BC22-54F7F421C705}">
      <dgm:prSet phldrT="[文本]"/>
      <dgm:spPr/>
      <dgm:t>
        <a:bodyPr/>
        <a:lstStyle/>
        <a:p>
          <a:endParaRPr lang="zh-CN" altLang="en-US"/>
        </a:p>
      </dgm:t>
    </dgm:pt>
    <dgm:pt modelId="{B6364CDB-ECFD-4645-BB13-2073FAE4BBBE}" type="parTrans" cxnId="{2B7B47FD-93DD-475F-9E43-4EFD2BFCBD8C}">
      <dgm:prSet/>
      <dgm:spPr/>
      <dgm:t>
        <a:bodyPr/>
        <a:lstStyle/>
        <a:p>
          <a:endParaRPr lang="zh-CN" altLang="en-US"/>
        </a:p>
      </dgm:t>
    </dgm:pt>
    <dgm:pt modelId="{6AF45CD0-D3ED-4697-9A2D-C8DEE772A78F}" type="sibTrans" cxnId="{2B7B47FD-93DD-475F-9E43-4EFD2BFCBD8C}">
      <dgm:prSet/>
      <dgm:spPr/>
      <dgm:t>
        <a:bodyPr/>
        <a:lstStyle/>
        <a:p>
          <a:endParaRPr lang="zh-CN" altLang="en-US"/>
        </a:p>
      </dgm:t>
    </dgm:pt>
    <dgm:pt modelId="{1AA9F9F5-4E49-45D2-A50D-F98F678F7A0A}">
      <dgm:prSet phldrT="[文本]"/>
      <dgm:spPr/>
      <dgm:t>
        <a:bodyPr/>
        <a:lstStyle/>
        <a:p>
          <a:endParaRPr lang="zh-CN" altLang="en-US"/>
        </a:p>
      </dgm:t>
    </dgm:pt>
    <dgm:pt modelId="{4E1B3603-D088-441B-B6E3-381D3C75E8AD}" type="parTrans" cxnId="{6F832C65-9A04-4469-9C4A-8C0DBE15E830}">
      <dgm:prSet/>
      <dgm:spPr/>
      <dgm:t>
        <a:bodyPr/>
        <a:lstStyle/>
        <a:p>
          <a:endParaRPr lang="zh-CN" altLang="en-US"/>
        </a:p>
      </dgm:t>
    </dgm:pt>
    <dgm:pt modelId="{BFFB650E-D427-4C0F-9CC0-C0FE0DD8ACC4}" type="sibTrans" cxnId="{6F832C65-9A04-4469-9C4A-8C0DBE15E830}">
      <dgm:prSet/>
      <dgm:spPr/>
      <dgm:t>
        <a:bodyPr/>
        <a:lstStyle/>
        <a:p>
          <a:endParaRPr lang="zh-CN" altLang="en-US"/>
        </a:p>
      </dgm:t>
    </dgm:pt>
    <dgm:pt modelId="{5F895E5D-7F63-4426-ABB1-93749544F322}">
      <dgm:prSet phldrT="[文本]"/>
      <dgm:spPr/>
      <dgm:t>
        <a:bodyPr/>
        <a:lstStyle/>
        <a:p>
          <a:endParaRPr lang="zh-CN" altLang="en-US"/>
        </a:p>
      </dgm:t>
    </dgm:pt>
    <dgm:pt modelId="{FE33AFFE-41BD-4700-A7A1-6A9D003E360E}" type="parTrans" cxnId="{BC913DC8-C20F-455D-8629-7B1069370C78}">
      <dgm:prSet/>
      <dgm:spPr/>
      <dgm:t>
        <a:bodyPr/>
        <a:lstStyle/>
        <a:p>
          <a:endParaRPr lang="zh-CN" altLang="en-US"/>
        </a:p>
      </dgm:t>
    </dgm:pt>
    <dgm:pt modelId="{2C975CDA-9BD6-4F2E-8147-CF99EBE03A97}" type="sibTrans" cxnId="{BC913DC8-C20F-455D-8629-7B1069370C78}">
      <dgm:prSet/>
      <dgm:spPr/>
      <dgm:t>
        <a:bodyPr/>
        <a:lstStyle/>
        <a:p>
          <a:endParaRPr lang="zh-CN" altLang="en-US"/>
        </a:p>
      </dgm:t>
    </dgm:pt>
    <dgm:pt modelId="{BFDC56BB-4FB8-4C40-BCEE-229E2DD10589}">
      <dgm:prSet phldrT="[文本]"/>
      <dgm:spPr/>
      <dgm:t>
        <a:bodyPr/>
        <a:lstStyle/>
        <a:p>
          <a:endParaRPr lang="zh-CN" altLang="en-US"/>
        </a:p>
      </dgm:t>
    </dgm:pt>
    <dgm:pt modelId="{852EFC42-D4C1-4F70-A6FD-F0C3AC5D00EE}" type="parTrans" cxnId="{53E977F2-F68B-4E5C-9DD1-4715EA8D02ED}">
      <dgm:prSet/>
      <dgm:spPr/>
      <dgm:t>
        <a:bodyPr/>
        <a:lstStyle/>
        <a:p>
          <a:endParaRPr lang="zh-CN" altLang="en-US"/>
        </a:p>
      </dgm:t>
    </dgm:pt>
    <dgm:pt modelId="{FB0892F4-C39B-4514-A603-8C2FF9C62559}" type="sibTrans" cxnId="{53E977F2-F68B-4E5C-9DD1-4715EA8D02ED}">
      <dgm:prSet/>
      <dgm:spPr/>
      <dgm:t>
        <a:bodyPr/>
        <a:lstStyle/>
        <a:p>
          <a:endParaRPr lang="zh-CN" altLang="en-US"/>
        </a:p>
      </dgm:t>
    </dgm:pt>
    <dgm:pt modelId="{D69AC120-F170-4EB3-80A3-621E5F55ED6C}">
      <dgm:prSet phldrT="[文本]"/>
      <dgm:spPr/>
      <dgm:t>
        <a:bodyPr/>
        <a:lstStyle/>
        <a:p>
          <a:endParaRPr lang="zh-CN" altLang="en-US"/>
        </a:p>
      </dgm:t>
    </dgm:pt>
    <dgm:pt modelId="{2EFEF4DD-79D1-473C-B1E6-42CC2D540E35}" type="parTrans" cxnId="{2D1E21CD-E3FE-473C-AA98-E7E747819D74}">
      <dgm:prSet/>
      <dgm:spPr/>
      <dgm:t>
        <a:bodyPr/>
        <a:lstStyle/>
        <a:p>
          <a:endParaRPr lang="zh-CN" altLang="en-US"/>
        </a:p>
      </dgm:t>
    </dgm:pt>
    <dgm:pt modelId="{3ACE10E7-96E6-4459-AE32-35D2E68F2469}" type="sibTrans" cxnId="{2D1E21CD-E3FE-473C-AA98-E7E747819D74}">
      <dgm:prSet/>
      <dgm:spPr/>
      <dgm:t>
        <a:bodyPr/>
        <a:lstStyle/>
        <a:p>
          <a:endParaRPr lang="zh-CN" altLang="en-US"/>
        </a:p>
      </dgm:t>
    </dgm:pt>
    <dgm:pt modelId="{F76EDB00-8821-4939-80C0-61DD935F0AEA}">
      <dgm:prSet phldrT="[文本]"/>
      <dgm:spPr/>
      <dgm:t>
        <a:bodyPr/>
        <a:lstStyle/>
        <a:p>
          <a:endParaRPr lang="zh-CN" altLang="en-US"/>
        </a:p>
      </dgm:t>
    </dgm:pt>
    <dgm:pt modelId="{75CC78BE-96A3-416E-B17D-F1A7BD5B6815}" type="parTrans" cxnId="{412F9AB7-69DA-46EE-B0D3-5093252DCAAB}">
      <dgm:prSet/>
      <dgm:spPr/>
      <dgm:t>
        <a:bodyPr/>
        <a:lstStyle/>
        <a:p>
          <a:endParaRPr lang="zh-CN" altLang="en-US"/>
        </a:p>
      </dgm:t>
    </dgm:pt>
    <dgm:pt modelId="{5A7C7E9D-D24B-40B3-8EA2-0EC212E70FE0}" type="sibTrans" cxnId="{412F9AB7-69DA-46EE-B0D3-5093252DCAAB}">
      <dgm:prSet/>
      <dgm:spPr/>
      <dgm:t>
        <a:bodyPr/>
        <a:lstStyle/>
        <a:p>
          <a:endParaRPr lang="zh-CN" altLang="en-US"/>
        </a:p>
      </dgm:t>
    </dgm:pt>
    <dgm:pt modelId="{56EF4097-AA28-4D1C-8A65-206282A6235F}">
      <dgm:prSet phldrT="[文本]"/>
      <dgm:spPr/>
      <dgm:t>
        <a:bodyPr/>
        <a:lstStyle/>
        <a:p>
          <a:endParaRPr lang="zh-CN" altLang="en-US"/>
        </a:p>
      </dgm:t>
    </dgm:pt>
    <dgm:pt modelId="{E2FBBC22-83D8-4196-993A-AFBEDDC45612}" type="parTrans" cxnId="{142041C8-45E2-4770-864B-EC79FE57A671}">
      <dgm:prSet/>
      <dgm:spPr/>
      <dgm:t>
        <a:bodyPr/>
        <a:lstStyle/>
        <a:p>
          <a:endParaRPr lang="zh-CN" altLang="en-US"/>
        </a:p>
      </dgm:t>
    </dgm:pt>
    <dgm:pt modelId="{DB1DAB23-ABC3-4D14-8BAC-D8F4405FA504}" type="sibTrans" cxnId="{142041C8-45E2-4770-864B-EC79FE57A671}">
      <dgm:prSet/>
      <dgm:spPr/>
      <dgm:t>
        <a:bodyPr/>
        <a:lstStyle/>
        <a:p>
          <a:endParaRPr lang="zh-CN" altLang="en-US"/>
        </a:p>
      </dgm:t>
    </dgm:pt>
    <dgm:pt modelId="{3BE59CDC-35D4-4653-9655-4C9772C634C9}">
      <dgm:prSet phldrT="[文本]"/>
      <dgm:spPr/>
      <dgm:t>
        <a:bodyPr/>
        <a:lstStyle/>
        <a:p>
          <a:endParaRPr lang="zh-CN" altLang="en-US"/>
        </a:p>
      </dgm:t>
    </dgm:pt>
    <dgm:pt modelId="{A288E8AD-A200-45B6-9961-D2E969DBBA73}" type="parTrans" cxnId="{505781F8-D3A8-495F-AC76-6B95DDD01189}">
      <dgm:prSet/>
      <dgm:spPr/>
      <dgm:t>
        <a:bodyPr/>
        <a:lstStyle/>
        <a:p>
          <a:endParaRPr lang="zh-CN" altLang="en-US"/>
        </a:p>
      </dgm:t>
    </dgm:pt>
    <dgm:pt modelId="{9C25A5A3-D98D-4ABF-A3F1-231678609DA4}" type="sibTrans" cxnId="{505781F8-D3A8-495F-AC76-6B95DDD01189}">
      <dgm:prSet/>
      <dgm:spPr/>
      <dgm:t>
        <a:bodyPr/>
        <a:lstStyle/>
        <a:p>
          <a:endParaRPr lang="zh-CN" altLang="en-US"/>
        </a:p>
      </dgm:t>
    </dgm:pt>
    <dgm:pt modelId="{E4259099-01B7-43B6-B6F4-AD7F3A9DC474}">
      <dgm:prSet phldrT="[文本]"/>
      <dgm:spPr/>
      <dgm:t>
        <a:bodyPr/>
        <a:lstStyle/>
        <a:p>
          <a:endParaRPr lang="zh-CN" altLang="en-US"/>
        </a:p>
      </dgm:t>
    </dgm:pt>
    <dgm:pt modelId="{9527C0C0-4756-4E96-9FC1-C188F0FBA646}" type="parTrans" cxnId="{82FE480B-ECCE-4C0F-9C93-6C6730A3BB4D}">
      <dgm:prSet/>
      <dgm:spPr/>
      <dgm:t>
        <a:bodyPr/>
        <a:lstStyle/>
        <a:p>
          <a:endParaRPr lang="zh-CN" altLang="en-US"/>
        </a:p>
      </dgm:t>
    </dgm:pt>
    <dgm:pt modelId="{112482FC-85C6-4C42-A055-705697550292}" type="sibTrans" cxnId="{82FE480B-ECCE-4C0F-9C93-6C6730A3BB4D}">
      <dgm:prSet/>
      <dgm:spPr/>
      <dgm:t>
        <a:bodyPr/>
        <a:lstStyle/>
        <a:p>
          <a:endParaRPr lang="zh-CN" altLang="en-US"/>
        </a:p>
      </dgm:t>
    </dgm:pt>
    <dgm:pt modelId="{A72C68FA-9B9B-49BC-9B1D-B88DBDDC8461}">
      <dgm:prSet phldrT="[文本]"/>
      <dgm:spPr/>
      <dgm:t>
        <a:bodyPr/>
        <a:lstStyle/>
        <a:p>
          <a:endParaRPr lang="zh-CN" altLang="en-US"/>
        </a:p>
      </dgm:t>
    </dgm:pt>
    <dgm:pt modelId="{1A0BC507-7DE7-4E48-BC91-EC33E17BDE52}" type="parTrans" cxnId="{8F281BEF-3BAC-4D68-BBA6-2137B2D62856}">
      <dgm:prSet/>
      <dgm:spPr/>
      <dgm:t>
        <a:bodyPr/>
        <a:lstStyle/>
        <a:p>
          <a:endParaRPr lang="zh-CN" altLang="en-US"/>
        </a:p>
      </dgm:t>
    </dgm:pt>
    <dgm:pt modelId="{C2BE249A-97AA-4C89-BA25-3C076B487B74}" type="sibTrans" cxnId="{8F281BEF-3BAC-4D68-BBA6-2137B2D62856}">
      <dgm:prSet/>
      <dgm:spPr/>
      <dgm:t>
        <a:bodyPr/>
        <a:lstStyle/>
        <a:p>
          <a:endParaRPr lang="zh-CN" altLang="en-US"/>
        </a:p>
      </dgm:t>
    </dgm:pt>
    <dgm:pt modelId="{55351C62-BB17-463E-ABE5-6EFA40D44F1C}">
      <dgm:prSet phldrT="[文本]"/>
      <dgm:spPr/>
      <dgm:t>
        <a:bodyPr/>
        <a:lstStyle/>
        <a:p>
          <a:endParaRPr lang="zh-CN" altLang="en-US"/>
        </a:p>
      </dgm:t>
    </dgm:pt>
    <dgm:pt modelId="{5F347D04-B2F4-4BCE-BB40-62BAC79E06A0}" type="parTrans" cxnId="{CDDB2B91-7FD0-4A13-B443-9AE4512D3572}">
      <dgm:prSet/>
      <dgm:spPr/>
      <dgm:t>
        <a:bodyPr/>
        <a:lstStyle/>
        <a:p>
          <a:endParaRPr lang="zh-CN" altLang="en-US"/>
        </a:p>
      </dgm:t>
    </dgm:pt>
    <dgm:pt modelId="{7FC37277-0536-41BE-88F9-657C29C1C360}" type="sibTrans" cxnId="{CDDB2B91-7FD0-4A13-B443-9AE4512D3572}">
      <dgm:prSet/>
      <dgm:spPr/>
      <dgm:t>
        <a:bodyPr/>
        <a:lstStyle/>
        <a:p>
          <a:endParaRPr lang="zh-CN" altLang="en-US"/>
        </a:p>
      </dgm:t>
    </dgm:pt>
    <dgm:pt modelId="{845F9A9C-0465-4011-832A-3CE168F4D010}">
      <dgm:prSet phldrT="[文本]"/>
      <dgm:spPr/>
      <dgm:t>
        <a:bodyPr/>
        <a:lstStyle/>
        <a:p>
          <a:endParaRPr lang="zh-CN" altLang="en-US"/>
        </a:p>
      </dgm:t>
    </dgm:pt>
    <dgm:pt modelId="{1D439186-A1A2-4672-9094-4D7BF741F8F9}" type="parTrans" cxnId="{2F111806-49B2-42DC-8E1D-B1C6698FBEF5}">
      <dgm:prSet/>
      <dgm:spPr/>
      <dgm:t>
        <a:bodyPr/>
        <a:lstStyle/>
        <a:p>
          <a:endParaRPr lang="zh-CN" altLang="en-US"/>
        </a:p>
      </dgm:t>
    </dgm:pt>
    <dgm:pt modelId="{DC583C18-8BFF-42B9-826C-B38341C4166A}" type="sibTrans" cxnId="{2F111806-49B2-42DC-8E1D-B1C6698FBEF5}">
      <dgm:prSet/>
      <dgm:spPr/>
      <dgm:t>
        <a:bodyPr/>
        <a:lstStyle/>
        <a:p>
          <a:endParaRPr lang="zh-CN" altLang="en-US"/>
        </a:p>
      </dgm:t>
    </dgm:pt>
    <dgm:pt modelId="{5BE6DB78-102D-4DDF-8623-C6700C4EBAB3}">
      <dgm:prSet phldrT="[文本]"/>
      <dgm:spPr/>
      <dgm:t>
        <a:bodyPr/>
        <a:lstStyle/>
        <a:p>
          <a:endParaRPr lang="zh-CN" altLang="en-US"/>
        </a:p>
      </dgm:t>
    </dgm:pt>
    <dgm:pt modelId="{3A0390B6-68A7-4353-8F0B-4B65C5599DF7}" type="parTrans" cxnId="{40929529-84BF-4264-B8F6-5FB5968A8F0D}">
      <dgm:prSet/>
      <dgm:spPr/>
      <dgm:t>
        <a:bodyPr/>
        <a:lstStyle/>
        <a:p>
          <a:endParaRPr lang="zh-CN" altLang="en-US"/>
        </a:p>
      </dgm:t>
    </dgm:pt>
    <dgm:pt modelId="{5F8C3960-02E9-43F6-B5C8-8AD078A6C717}" type="sibTrans" cxnId="{40929529-84BF-4264-B8F6-5FB5968A8F0D}">
      <dgm:prSet/>
      <dgm:spPr/>
      <dgm:t>
        <a:bodyPr/>
        <a:lstStyle/>
        <a:p>
          <a:endParaRPr lang="zh-CN" altLang="en-US"/>
        </a:p>
      </dgm:t>
    </dgm:pt>
    <dgm:pt modelId="{A65D25E9-1B18-456E-92C3-79DFB49FDA22}">
      <dgm:prSet phldrT="[文本]"/>
      <dgm:spPr/>
      <dgm:t>
        <a:bodyPr/>
        <a:lstStyle/>
        <a:p>
          <a:endParaRPr lang="zh-CN" altLang="en-US"/>
        </a:p>
      </dgm:t>
    </dgm:pt>
    <dgm:pt modelId="{6FC4E8C4-0966-4574-AF5F-3FE80E8468FC}" type="parTrans" cxnId="{E6FE0ACA-93BA-40AC-823E-D30DC6D28533}">
      <dgm:prSet/>
      <dgm:spPr/>
      <dgm:t>
        <a:bodyPr/>
        <a:lstStyle/>
        <a:p>
          <a:endParaRPr lang="zh-CN" altLang="en-US"/>
        </a:p>
      </dgm:t>
    </dgm:pt>
    <dgm:pt modelId="{F9941435-2FBD-4AA4-B44C-C2145BB31ABB}" type="sibTrans" cxnId="{E6FE0ACA-93BA-40AC-823E-D30DC6D28533}">
      <dgm:prSet/>
      <dgm:spPr/>
      <dgm:t>
        <a:bodyPr/>
        <a:lstStyle/>
        <a:p>
          <a:endParaRPr lang="zh-CN" altLang="en-US"/>
        </a:p>
      </dgm:t>
    </dgm:pt>
    <dgm:pt modelId="{F821C8CA-C96B-48BD-95E7-C58248D8BD6F}">
      <dgm:prSet phldrT="[文本]"/>
      <dgm:spPr/>
      <dgm:t>
        <a:bodyPr/>
        <a:lstStyle/>
        <a:p>
          <a:endParaRPr lang="zh-CN" altLang="en-US"/>
        </a:p>
      </dgm:t>
    </dgm:pt>
    <dgm:pt modelId="{5FEB576E-3A5B-4ECF-8F3E-5C312A03337F}" type="parTrans" cxnId="{081821CE-9C94-4205-AD92-7ACAC8361043}">
      <dgm:prSet/>
      <dgm:spPr/>
      <dgm:t>
        <a:bodyPr/>
        <a:lstStyle/>
        <a:p>
          <a:endParaRPr lang="zh-CN" altLang="en-US"/>
        </a:p>
      </dgm:t>
    </dgm:pt>
    <dgm:pt modelId="{151C00E0-CB4E-468E-8824-C4CE1C21216A}" type="sibTrans" cxnId="{081821CE-9C94-4205-AD92-7ACAC8361043}">
      <dgm:prSet/>
      <dgm:spPr/>
      <dgm:t>
        <a:bodyPr/>
        <a:lstStyle/>
        <a:p>
          <a:endParaRPr lang="zh-CN" altLang="en-US"/>
        </a:p>
      </dgm:t>
    </dgm:pt>
    <dgm:pt modelId="{5CC27227-D02E-47A0-AF35-DD88F2E81746}">
      <dgm:prSet phldrT="[文本]"/>
      <dgm:spPr/>
      <dgm:t>
        <a:bodyPr/>
        <a:lstStyle/>
        <a:p>
          <a:endParaRPr lang="zh-CN" altLang="en-US"/>
        </a:p>
      </dgm:t>
    </dgm:pt>
    <dgm:pt modelId="{AF56D5BB-14E6-40EC-9B06-BFD419BDB8CA}" type="parTrans" cxnId="{2B3F1122-A3D7-4E73-A205-A8CAF65A30CC}">
      <dgm:prSet/>
      <dgm:spPr/>
      <dgm:t>
        <a:bodyPr/>
        <a:lstStyle/>
        <a:p>
          <a:endParaRPr lang="zh-CN" altLang="en-US"/>
        </a:p>
      </dgm:t>
    </dgm:pt>
    <dgm:pt modelId="{102B3DCA-6207-484A-865B-DCED0976C79C}" type="sibTrans" cxnId="{2B3F1122-A3D7-4E73-A205-A8CAF65A30CC}">
      <dgm:prSet/>
      <dgm:spPr/>
      <dgm:t>
        <a:bodyPr/>
        <a:lstStyle/>
        <a:p>
          <a:endParaRPr lang="zh-CN" altLang="en-US"/>
        </a:p>
      </dgm:t>
    </dgm:pt>
    <dgm:pt modelId="{9E82D0CE-5DE5-47FA-915C-C83A27F049E5}">
      <dgm:prSet phldrT="[文本]"/>
      <dgm:spPr/>
      <dgm:t>
        <a:bodyPr/>
        <a:lstStyle/>
        <a:p>
          <a:endParaRPr lang="zh-CN" altLang="en-US"/>
        </a:p>
      </dgm:t>
    </dgm:pt>
    <dgm:pt modelId="{51788F8C-69EC-40B9-A0A6-1E6C1BD51658}" type="parTrans" cxnId="{E98D2555-58B3-46F2-837A-B6D0D5564BF4}">
      <dgm:prSet/>
      <dgm:spPr/>
      <dgm:t>
        <a:bodyPr/>
        <a:lstStyle/>
        <a:p>
          <a:endParaRPr lang="zh-CN" altLang="en-US"/>
        </a:p>
      </dgm:t>
    </dgm:pt>
    <dgm:pt modelId="{F46EF731-28CA-4F45-9B0A-9090EC3C9969}" type="sibTrans" cxnId="{E98D2555-58B3-46F2-837A-B6D0D5564BF4}">
      <dgm:prSet/>
      <dgm:spPr/>
      <dgm:t>
        <a:bodyPr/>
        <a:lstStyle/>
        <a:p>
          <a:endParaRPr lang="zh-CN" altLang="en-US"/>
        </a:p>
      </dgm:t>
    </dgm:pt>
    <dgm:pt modelId="{CFEF573E-5FFB-410B-A98E-BCB9BA9D7BBD}">
      <dgm:prSet phldrT="[文本]"/>
      <dgm:spPr/>
      <dgm:t>
        <a:bodyPr/>
        <a:lstStyle/>
        <a:p>
          <a:endParaRPr lang="zh-CN" altLang="en-US" dirty="0"/>
        </a:p>
      </dgm:t>
    </dgm:pt>
    <dgm:pt modelId="{D357027A-E421-4B91-9C7F-032A896F98CD}" type="parTrans" cxnId="{BBD0D2CC-090F-40B0-95A6-C1ECFE10B318}">
      <dgm:prSet/>
      <dgm:spPr/>
      <dgm:t>
        <a:bodyPr/>
        <a:lstStyle/>
        <a:p>
          <a:endParaRPr lang="zh-CN" altLang="en-US"/>
        </a:p>
      </dgm:t>
    </dgm:pt>
    <dgm:pt modelId="{DBBD468A-8F57-4A1F-9FBA-B46EAEB7A54C}" type="sibTrans" cxnId="{BBD0D2CC-090F-40B0-95A6-C1ECFE10B318}">
      <dgm:prSet/>
      <dgm:spPr/>
      <dgm:t>
        <a:bodyPr/>
        <a:lstStyle/>
        <a:p>
          <a:endParaRPr lang="zh-CN" altLang="en-US"/>
        </a:p>
      </dgm:t>
    </dgm:pt>
    <dgm:pt modelId="{556545EC-9DA6-4392-8F50-0993F4146CA9}">
      <dgm:prSet phldrT="[文本]"/>
      <dgm:spPr/>
      <dgm:t>
        <a:bodyPr/>
        <a:lstStyle/>
        <a:p>
          <a:endParaRPr lang="zh-CN" altLang="en-US" dirty="0"/>
        </a:p>
      </dgm:t>
    </dgm:pt>
    <dgm:pt modelId="{8083A9CB-D88E-4B29-BC8C-836B95D61D0F}" type="parTrans" cxnId="{ADFC1551-7119-46E6-B7BC-971E8761EB23}">
      <dgm:prSet/>
      <dgm:spPr/>
      <dgm:t>
        <a:bodyPr/>
        <a:lstStyle/>
        <a:p>
          <a:endParaRPr lang="zh-CN" altLang="en-US"/>
        </a:p>
      </dgm:t>
    </dgm:pt>
    <dgm:pt modelId="{224FA7EB-6AEF-4313-B9D0-D2DBC6E6440D}" type="sibTrans" cxnId="{ADFC1551-7119-46E6-B7BC-971E8761EB23}">
      <dgm:prSet/>
      <dgm:spPr/>
      <dgm:t>
        <a:bodyPr/>
        <a:lstStyle/>
        <a:p>
          <a:endParaRPr lang="zh-CN" altLang="en-US"/>
        </a:p>
      </dgm:t>
    </dgm:pt>
    <dgm:pt modelId="{0C693ED1-C532-47B7-924B-6A10213A72A2}">
      <dgm:prSet phldrT="[文本]"/>
      <dgm:spPr/>
      <dgm:t>
        <a:bodyPr/>
        <a:lstStyle/>
        <a:p>
          <a:endParaRPr lang="zh-CN" altLang="en-US" dirty="0"/>
        </a:p>
      </dgm:t>
    </dgm:pt>
    <dgm:pt modelId="{5C48A7F5-2D1F-400A-9B19-A694598DCEC2}" type="parTrans" cxnId="{C698AF34-4984-4785-8A24-BA9AFDC2C79C}">
      <dgm:prSet/>
      <dgm:spPr/>
      <dgm:t>
        <a:bodyPr/>
        <a:lstStyle/>
        <a:p>
          <a:endParaRPr lang="zh-CN" altLang="en-US"/>
        </a:p>
      </dgm:t>
    </dgm:pt>
    <dgm:pt modelId="{82CCD8DF-3FE0-4C52-8E75-B8A37B3C1B01}" type="sibTrans" cxnId="{C698AF34-4984-4785-8A24-BA9AFDC2C79C}">
      <dgm:prSet/>
      <dgm:spPr/>
      <dgm:t>
        <a:bodyPr/>
        <a:lstStyle/>
        <a:p>
          <a:endParaRPr lang="zh-CN" altLang="en-US"/>
        </a:p>
      </dgm:t>
    </dgm:pt>
    <dgm:pt modelId="{EDF3CDE7-410E-4FEA-B5A8-FC228EBD3FAC}">
      <dgm:prSet phldrT="[文本]"/>
      <dgm:spPr/>
      <dgm:t>
        <a:bodyPr/>
        <a:lstStyle/>
        <a:p>
          <a:endParaRPr lang="zh-CN" altLang="en-US" dirty="0"/>
        </a:p>
      </dgm:t>
    </dgm:pt>
    <dgm:pt modelId="{05E332B8-273E-4567-9F60-114DF332E20F}" type="parTrans" cxnId="{CE86CB36-7866-4DAE-8AC8-7D4DBAEEAE13}">
      <dgm:prSet/>
      <dgm:spPr/>
      <dgm:t>
        <a:bodyPr/>
        <a:lstStyle/>
        <a:p>
          <a:endParaRPr lang="zh-CN" altLang="en-US"/>
        </a:p>
      </dgm:t>
    </dgm:pt>
    <dgm:pt modelId="{BD4E7668-1AF9-41EC-B81E-0C9B2F53DE54}" type="sibTrans" cxnId="{CE86CB36-7866-4DAE-8AC8-7D4DBAEEAE13}">
      <dgm:prSet/>
      <dgm:spPr/>
      <dgm:t>
        <a:bodyPr/>
        <a:lstStyle/>
        <a:p>
          <a:endParaRPr lang="zh-CN" altLang="en-US"/>
        </a:p>
      </dgm:t>
    </dgm:pt>
    <dgm:pt modelId="{DEB10D5B-B7BE-4976-88A4-36D03CB406D6}">
      <dgm:prSet phldrT="[文本]"/>
      <dgm:spPr/>
      <dgm:t>
        <a:bodyPr/>
        <a:lstStyle/>
        <a:p>
          <a:endParaRPr lang="zh-CN" altLang="en-US" dirty="0"/>
        </a:p>
      </dgm:t>
    </dgm:pt>
    <dgm:pt modelId="{19D05935-AF72-4167-878C-DE9B1A78F655}" type="parTrans" cxnId="{05CCD201-34EA-487E-9C02-B85BF02226F5}">
      <dgm:prSet/>
      <dgm:spPr/>
      <dgm:t>
        <a:bodyPr/>
        <a:lstStyle/>
        <a:p>
          <a:endParaRPr lang="zh-CN" altLang="en-US"/>
        </a:p>
      </dgm:t>
    </dgm:pt>
    <dgm:pt modelId="{DA7786BD-E0B0-4CC3-A88B-C68CBEBCE30F}" type="sibTrans" cxnId="{05CCD201-34EA-487E-9C02-B85BF02226F5}">
      <dgm:prSet/>
      <dgm:spPr/>
      <dgm:t>
        <a:bodyPr/>
        <a:lstStyle/>
        <a:p>
          <a:endParaRPr lang="zh-CN" altLang="en-US"/>
        </a:p>
      </dgm:t>
    </dgm:pt>
    <dgm:pt modelId="{CD14D773-F5EC-43A8-A3D8-3F7DE6491CDA}">
      <dgm:prSet phldrT="[文本]"/>
      <dgm:spPr/>
      <dgm:t>
        <a:bodyPr/>
        <a:lstStyle/>
        <a:p>
          <a:endParaRPr lang="zh-CN" altLang="en-US" dirty="0"/>
        </a:p>
      </dgm:t>
    </dgm:pt>
    <dgm:pt modelId="{882E7905-FB0A-468A-9025-2FFC3A79050B}" type="parTrans" cxnId="{DE9F837C-1999-4F8F-9358-69E476DA5440}">
      <dgm:prSet/>
      <dgm:spPr/>
      <dgm:t>
        <a:bodyPr/>
        <a:lstStyle/>
        <a:p>
          <a:endParaRPr lang="zh-CN" altLang="en-US"/>
        </a:p>
      </dgm:t>
    </dgm:pt>
    <dgm:pt modelId="{83FA611D-4BE2-4704-874A-35319B704E8F}" type="sibTrans" cxnId="{DE9F837C-1999-4F8F-9358-69E476DA5440}">
      <dgm:prSet/>
      <dgm:spPr/>
      <dgm:t>
        <a:bodyPr/>
        <a:lstStyle/>
        <a:p>
          <a:endParaRPr lang="zh-CN" altLang="en-US"/>
        </a:p>
      </dgm:t>
    </dgm:pt>
    <dgm:pt modelId="{CA0C7977-5883-435A-AE20-16D9DB2C9FBC}">
      <dgm:prSet phldrT="[文本]"/>
      <dgm:spPr/>
      <dgm:t>
        <a:bodyPr/>
        <a:lstStyle/>
        <a:p>
          <a:endParaRPr lang="zh-CN" altLang="en-US" dirty="0"/>
        </a:p>
      </dgm:t>
    </dgm:pt>
    <dgm:pt modelId="{B8A6899C-3F53-4272-8BBB-C8285DA797F7}" type="parTrans" cxnId="{D28E0BFB-8FD5-46EA-BC0A-D849A64673B7}">
      <dgm:prSet/>
      <dgm:spPr/>
      <dgm:t>
        <a:bodyPr/>
        <a:lstStyle/>
        <a:p>
          <a:endParaRPr lang="zh-CN" altLang="en-US"/>
        </a:p>
      </dgm:t>
    </dgm:pt>
    <dgm:pt modelId="{E1399AE3-C40A-48DE-A327-91F235C1D34C}" type="sibTrans" cxnId="{D28E0BFB-8FD5-46EA-BC0A-D849A64673B7}">
      <dgm:prSet/>
      <dgm:spPr/>
      <dgm:t>
        <a:bodyPr/>
        <a:lstStyle/>
        <a:p>
          <a:endParaRPr lang="zh-CN" altLang="en-US"/>
        </a:p>
      </dgm:t>
    </dgm:pt>
    <dgm:pt modelId="{648ABE65-BB54-4ED3-95F2-241C6F4CFC61}">
      <dgm:prSet phldrT="[文本]"/>
      <dgm:spPr/>
      <dgm:t>
        <a:bodyPr/>
        <a:lstStyle/>
        <a:p>
          <a:endParaRPr lang="zh-CN" altLang="en-US" dirty="0"/>
        </a:p>
      </dgm:t>
    </dgm:pt>
    <dgm:pt modelId="{E94F8B9E-3227-4BF0-BB1C-999AB7491B13}" type="parTrans" cxnId="{77BADBA3-A358-44C0-AD0F-128E67F9F959}">
      <dgm:prSet/>
      <dgm:spPr/>
      <dgm:t>
        <a:bodyPr/>
        <a:lstStyle/>
        <a:p>
          <a:endParaRPr lang="zh-CN" altLang="en-US"/>
        </a:p>
      </dgm:t>
    </dgm:pt>
    <dgm:pt modelId="{B03BFB0B-4608-4D29-955D-42ADCD0EBA81}" type="sibTrans" cxnId="{77BADBA3-A358-44C0-AD0F-128E67F9F959}">
      <dgm:prSet/>
      <dgm:spPr/>
      <dgm:t>
        <a:bodyPr/>
        <a:lstStyle/>
        <a:p>
          <a:endParaRPr lang="zh-CN" altLang="en-US"/>
        </a:p>
      </dgm:t>
    </dgm:pt>
    <dgm:pt modelId="{41417472-674D-465D-8CFA-38984717A7A1}">
      <dgm:prSet phldrT="[文本]"/>
      <dgm:spPr/>
      <dgm:t>
        <a:bodyPr/>
        <a:lstStyle/>
        <a:p>
          <a:endParaRPr lang="zh-CN" altLang="en-US" dirty="0"/>
        </a:p>
      </dgm:t>
    </dgm:pt>
    <dgm:pt modelId="{080200AD-430B-4F4B-8F8E-E7A974E42070}" type="parTrans" cxnId="{2CC70783-76E4-422A-A8BE-0375833981E6}">
      <dgm:prSet/>
      <dgm:spPr/>
      <dgm:t>
        <a:bodyPr/>
        <a:lstStyle/>
        <a:p>
          <a:endParaRPr lang="zh-CN" altLang="en-US"/>
        </a:p>
      </dgm:t>
    </dgm:pt>
    <dgm:pt modelId="{A1077E44-7B5B-4FBE-8057-DC5061EF64B4}" type="sibTrans" cxnId="{2CC70783-76E4-422A-A8BE-0375833981E6}">
      <dgm:prSet/>
      <dgm:spPr/>
      <dgm:t>
        <a:bodyPr/>
        <a:lstStyle/>
        <a:p>
          <a:endParaRPr lang="zh-CN" altLang="en-US"/>
        </a:p>
      </dgm:t>
    </dgm:pt>
    <dgm:pt modelId="{DB32CB16-870D-4671-A797-4695F3F10DA1}">
      <dgm:prSet phldrT="[文本]"/>
      <dgm:spPr/>
      <dgm:t>
        <a:bodyPr/>
        <a:lstStyle/>
        <a:p>
          <a:endParaRPr lang="zh-CN" altLang="en-US" dirty="0"/>
        </a:p>
      </dgm:t>
    </dgm:pt>
    <dgm:pt modelId="{41ACE294-6A9F-4885-8DA7-7D3F7014FCAC}" type="parTrans" cxnId="{4314F852-D1F2-40BC-8F11-499B627EACBB}">
      <dgm:prSet/>
      <dgm:spPr/>
      <dgm:t>
        <a:bodyPr/>
        <a:lstStyle/>
        <a:p>
          <a:endParaRPr lang="zh-CN" altLang="en-US"/>
        </a:p>
      </dgm:t>
    </dgm:pt>
    <dgm:pt modelId="{7BDAE5C4-1711-4812-B7A5-50D668033A8B}" type="sibTrans" cxnId="{4314F852-D1F2-40BC-8F11-499B627EACBB}">
      <dgm:prSet/>
      <dgm:spPr/>
      <dgm:t>
        <a:bodyPr/>
        <a:lstStyle/>
        <a:p>
          <a:endParaRPr lang="zh-CN" altLang="en-US"/>
        </a:p>
      </dgm:t>
    </dgm:pt>
    <dgm:pt modelId="{424878F4-E86E-4976-9B26-10F760E2BBEE}">
      <dgm:prSet phldrT="[文本]"/>
      <dgm:spPr/>
      <dgm:t>
        <a:bodyPr/>
        <a:lstStyle/>
        <a:p>
          <a:endParaRPr lang="zh-CN" altLang="en-US" dirty="0"/>
        </a:p>
      </dgm:t>
    </dgm:pt>
    <dgm:pt modelId="{109EED19-E1B7-415D-B0A7-84705C7C201A}" type="parTrans" cxnId="{BD65A306-B5AF-470C-AD50-78E31C0621A2}">
      <dgm:prSet/>
      <dgm:spPr/>
      <dgm:t>
        <a:bodyPr/>
        <a:lstStyle/>
        <a:p>
          <a:endParaRPr lang="zh-CN" altLang="en-US"/>
        </a:p>
      </dgm:t>
    </dgm:pt>
    <dgm:pt modelId="{C22055AC-2996-48E8-AB9B-0FBFF736688C}" type="sibTrans" cxnId="{BD65A306-B5AF-470C-AD50-78E31C0621A2}">
      <dgm:prSet/>
      <dgm:spPr/>
      <dgm:t>
        <a:bodyPr/>
        <a:lstStyle/>
        <a:p>
          <a:endParaRPr lang="zh-CN" altLang="en-US"/>
        </a:p>
      </dgm:t>
    </dgm:pt>
    <dgm:pt modelId="{9AC4EE95-3105-449E-B1AE-D25E572F4B2C}">
      <dgm:prSet phldrT="[文本]"/>
      <dgm:spPr/>
      <dgm:t>
        <a:bodyPr/>
        <a:lstStyle/>
        <a:p>
          <a:endParaRPr lang="zh-CN" altLang="en-US" dirty="0"/>
        </a:p>
      </dgm:t>
    </dgm:pt>
    <dgm:pt modelId="{961D9CF2-A99A-4264-B113-7D82BC99DCE3}" type="parTrans" cxnId="{E0470516-B896-44B8-9B5D-8BBAE978E4EF}">
      <dgm:prSet/>
      <dgm:spPr/>
      <dgm:t>
        <a:bodyPr/>
        <a:lstStyle/>
        <a:p>
          <a:endParaRPr lang="zh-CN" altLang="en-US"/>
        </a:p>
      </dgm:t>
    </dgm:pt>
    <dgm:pt modelId="{1578AEA5-42F5-4272-9FEB-96E5EC16B991}" type="sibTrans" cxnId="{E0470516-B896-44B8-9B5D-8BBAE978E4EF}">
      <dgm:prSet/>
      <dgm:spPr/>
      <dgm:t>
        <a:bodyPr/>
        <a:lstStyle/>
        <a:p>
          <a:endParaRPr lang="zh-CN" altLang="en-US"/>
        </a:p>
      </dgm:t>
    </dgm:pt>
    <dgm:pt modelId="{3C8DCA92-7D72-4707-93FC-F629F7E8C64B}">
      <dgm:prSet phldrT="[文本]"/>
      <dgm:spPr/>
      <dgm:t>
        <a:bodyPr/>
        <a:lstStyle/>
        <a:p>
          <a:endParaRPr lang="zh-CN" altLang="en-US" dirty="0"/>
        </a:p>
      </dgm:t>
    </dgm:pt>
    <dgm:pt modelId="{E8D277B2-3AC1-4EBB-80CA-120FD097DBCB}" type="parTrans" cxnId="{A36D5968-D465-470B-8017-BFFEB3B90AAB}">
      <dgm:prSet/>
      <dgm:spPr/>
      <dgm:t>
        <a:bodyPr/>
        <a:lstStyle/>
        <a:p>
          <a:endParaRPr lang="zh-CN" altLang="en-US"/>
        </a:p>
      </dgm:t>
    </dgm:pt>
    <dgm:pt modelId="{6720B161-F314-474B-9A8C-D97D2FE6A92C}" type="sibTrans" cxnId="{A36D5968-D465-470B-8017-BFFEB3B90AAB}">
      <dgm:prSet/>
      <dgm:spPr/>
      <dgm:t>
        <a:bodyPr/>
        <a:lstStyle/>
        <a:p>
          <a:endParaRPr lang="zh-CN" altLang="en-US"/>
        </a:p>
      </dgm:t>
    </dgm:pt>
    <dgm:pt modelId="{F685F4FB-5069-4E9E-AA8E-F77619BFD915}">
      <dgm:prSet phldrT="[文本]"/>
      <dgm:spPr/>
      <dgm:t>
        <a:bodyPr/>
        <a:lstStyle/>
        <a:p>
          <a:endParaRPr lang="zh-CN" altLang="en-US" dirty="0"/>
        </a:p>
      </dgm:t>
    </dgm:pt>
    <dgm:pt modelId="{B0610FF2-02ED-4D51-B382-F2F3469DAD86}" type="parTrans" cxnId="{96591E39-BE90-40D7-BBD8-37C5F121A582}">
      <dgm:prSet/>
      <dgm:spPr/>
      <dgm:t>
        <a:bodyPr/>
        <a:lstStyle/>
        <a:p>
          <a:endParaRPr lang="zh-CN" altLang="en-US"/>
        </a:p>
      </dgm:t>
    </dgm:pt>
    <dgm:pt modelId="{B97D31AA-3A5A-4CD1-859F-6C78FBF17C6E}" type="sibTrans" cxnId="{96591E39-BE90-40D7-BBD8-37C5F121A582}">
      <dgm:prSet/>
      <dgm:spPr/>
      <dgm:t>
        <a:bodyPr/>
        <a:lstStyle/>
        <a:p>
          <a:endParaRPr lang="zh-CN" altLang="en-US"/>
        </a:p>
      </dgm:t>
    </dgm:pt>
    <dgm:pt modelId="{54F255E8-79B7-4A1B-9634-4701C6C7E898}">
      <dgm:prSet phldrT="[文本]"/>
      <dgm:spPr/>
      <dgm:t>
        <a:bodyPr/>
        <a:lstStyle/>
        <a:p>
          <a:endParaRPr lang="zh-CN" altLang="en-US" dirty="0"/>
        </a:p>
      </dgm:t>
    </dgm:pt>
    <dgm:pt modelId="{F866D86B-7C56-4156-88CF-5D862B3C0032}" type="parTrans" cxnId="{D1BC9F12-B437-4DED-B105-E60FAE2EC909}">
      <dgm:prSet/>
      <dgm:spPr/>
      <dgm:t>
        <a:bodyPr/>
        <a:lstStyle/>
        <a:p>
          <a:endParaRPr lang="zh-CN" altLang="en-US"/>
        </a:p>
      </dgm:t>
    </dgm:pt>
    <dgm:pt modelId="{94AB3E38-AF1C-4F26-8856-8940E8E5F5A9}" type="sibTrans" cxnId="{D1BC9F12-B437-4DED-B105-E60FAE2EC909}">
      <dgm:prSet/>
      <dgm:spPr/>
      <dgm:t>
        <a:bodyPr/>
        <a:lstStyle/>
        <a:p>
          <a:endParaRPr lang="zh-CN" altLang="en-US"/>
        </a:p>
      </dgm:t>
    </dgm:pt>
    <dgm:pt modelId="{52FE7651-E2A0-40DA-9AD4-4EDD253D1A5C}">
      <dgm:prSet phldrT="[文本]"/>
      <dgm:spPr/>
      <dgm:t>
        <a:bodyPr/>
        <a:lstStyle/>
        <a:p>
          <a:endParaRPr lang="zh-CN" altLang="en-US" dirty="0"/>
        </a:p>
      </dgm:t>
    </dgm:pt>
    <dgm:pt modelId="{CC05746E-3220-41AB-BCC7-77917219F823}" type="parTrans" cxnId="{3C1CD22C-0F15-473F-9BC7-9E7DC5B2952D}">
      <dgm:prSet/>
      <dgm:spPr/>
      <dgm:t>
        <a:bodyPr/>
        <a:lstStyle/>
        <a:p>
          <a:endParaRPr lang="zh-CN" altLang="en-US"/>
        </a:p>
      </dgm:t>
    </dgm:pt>
    <dgm:pt modelId="{E0549033-C973-4920-83CB-BBC43EF37248}" type="sibTrans" cxnId="{3C1CD22C-0F15-473F-9BC7-9E7DC5B2952D}">
      <dgm:prSet/>
      <dgm:spPr/>
      <dgm:t>
        <a:bodyPr/>
        <a:lstStyle/>
        <a:p>
          <a:endParaRPr lang="zh-CN" altLang="en-US"/>
        </a:p>
      </dgm:t>
    </dgm:pt>
    <dgm:pt modelId="{B816AE61-7567-41B6-8FB8-FC2FDE8D3D8A}">
      <dgm:prSet phldrT="[文本]"/>
      <dgm:spPr/>
      <dgm:t>
        <a:bodyPr/>
        <a:lstStyle/>
        <a:p>
          <a:endParaRPr lang="zh-CN" altLang="en-US" dirty="0"/>
        </a:p>
      </dgm:t>
    </dgm:pt>
    <dgm:pt modelId="{6C59E35B-B861-403C-8CA2-AD16D315A190}" type="parTrans" cxnId="{25FECB99-305A-4506-A56C-D2EFB84DC344}">
      <dgm:prSet/>
      <dgm:spPr/>
      <dgm:t>
        <a:bodyPr/>
        <a:lstStyle/>
        <a:p>
          <a:endParaRPr lang="zh-CN" altLang="en-US"/>
        </a:p>
      </dgm:t>
    </dgm:pt>
    <dgm:pt modelId="{C04F5E9F-C3E7-42FE-92AF-16A10E223FA0}" type="sibTrans" cxnId="{25FECB99-305A-4506-A56C-D2EFB84DC344}">
      <dgm:prSet/>
      <dgm:spPr/>
      <dgm:t>
        <a:bodyPr/>
        <a:lstStyle/>
        <a:p>
          <a:endParaRPr lang="zh-CN" altLang="en-US"/>
        </a:p>
      </dgm:t>
    </dgm:pt>
    <dgm:pt modelId="{9D47B094-D17F-4069-ABB6-654FFE7904E9}">
      <dgm:prSet phldrT="[文本]"/>
      <dgm:spPr/>
      <dgm:t>
        <a:bodyPr/>
        <a:lstStyle/>
        <a:p>
          <a:endParaRPr lang="zh-CN" altLang="en-US" dirty="0"/>
        </a:p>
      </dgm:t>
    </dgm:pt>
    <dgm:pt modelId="{854B9BE4-4BB0-4162-A99D-74764E99F6FA}" type="parTrans" cxnId="{046C86DC-84B3-4194-870C-312EC9B7B5E5}">
      <dgm:prSet/>
      <dgm:spPr/>
      <dgm:t>
        <a:bodyPr/>
        <a:lstStyle/>
        <a:p>
          <a:endParaRPr lang="zh-CN" altLang="en-US"/>
        </a:p>
      </dgm:t>
    </dgm:pt>
    <dgm:pt modelId="{5F79F856-9B8D-4656-838D-7481CE361CD7}" type="sibTrans" cxnId="{046C86DC-84B3-4194-870C-312EC9B7B5E5}">
      <dgm:prSet/>
      <dgm:spPr/>
      <dgm:t>
        <a:bodyPr/>
        <a:lstStyle/>
        <a:p>
          <a:endParaRPr lang="zh-CN" altLang="en-US"/>
        </a:p>
      </dgm:t>
    </dgm:pt>
    <dgm:pt modelId="{7E9486EA-016B-4B77-A07F-D562A4709E20}">
      <dgm:prSet phldrT="[文本]"/>
      <dgm:spPr/>
      <dgm:t>
        <a:bodyPr/>
        <a:lstStyle/>
        <a:p>
          <a:endParaRPr lang="zh-CN" altLang="en-US" dirty="0"/>
        </a:p>
      </dgm:t>
    </dgm:pt>
    <dgm:pt modelId="{EA28FF22-48FA-4B68-BC10-2C1ACFD4A50B}" type="parTrans" cxnId="{C132BACB-223B-411E-A8C2-BBAC9FFD328F}">
      <dgm:prSet/>
      <dgm:spPr/>
      <dgm:t>
        <a:bodyPr/>
        <a:lstStyle/>
        <a:p>
          <a:endParaRPr lang="zh-CN" altLang="en-US"/>
        </a:p>
      </dgm:t>
    </dgm:pt>
    <dgm:pt modelId="{8FA670F8-9D85-4324-BD0E-CAEF75802EE9}" type="sibTrans" cxnId="{C132BACB-223B-411E-A8C2-BBAC9FFD328F}">
      <dgm:prSet/>
      <dgm:spPr/>
      <dgm:t>
        <a:bodyPr/>
        <a:lstStyle/>
        <a:p>
          <a:endParaRPr lang="zh-CN" altLang="en-US"/>
        </a:p>
      </dgm:t>
    </dgm:pt>
    <dgm:pt modelId="{C5A518E8-2990-4F35-AEC6-6A5BD354B78E}">
      <dgm:prSet phldrT="[文本]"/>
      <dgm:spPr/>
      <dgm:t>
        <a:bodyPr/>
        <a:lstStyle/>
        <a:p>
          <a:endParaRPr lang="zh-CN" altLang="en-US" dirty="0"/>
        </a:p>
      </dgm:t>
    </dgm:pt>
    <dgm:pt modelId="{2B2AA57C-7685-4460-81AB-90D07B1B8775}" type="parTrans" cxnId="{15263D6B-6C69-4EB9-806A-C4361240AE6A}">
      <dgm:prSet/>
      <dgm:spPr/>
      <dgm:t>
        <a:bodyPr/>
        <a:lstStyle/>
        <a:p>
          <a:endParaRPr lang="zh-CN" altLang="en-US"/>
        </a:p>
      </dgm:t>
    </dgm:pt>
    <dgm:pt modelId="{2F280CD2-B3CE-4BC8-92AD-C60AB391633D}" type="sibTrans" cxnId="{15263D6B-6C69-4EB9-806A-C4361240AE6A}">
      <dgm:prSet/>
      <dgm:spPr/>
      <dgm:t>
        <a:bodyPr/>
        <a:lstStyle/>
        <a:p>
          <a:endParaRPr lang="zh-CN" altLang="en-US"/>
        </a:p>
      </dgm:t>
    </dgm:pt>
    <dgm:pt modelId="{A1E6695A-7110-40A7-95DD-8416D705FB55}" type="pres">
      <dgm:prSet presAssocID="{3622BD90-0092-4963-B9DB-C6BD53FDFF5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442A4F0-8271-459A-9D6A-0A25CB6CECDA}" type="pres">
      <dgm:prSet presAssocID="{E1948C10-0628-41CA-94AB-8D6E76AC376A}" presName="node" presStyleLbl="node1" presStyleIdx="0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9BDD4-9EEA-4877-A140-2FCF8735A681}" type="pres">
      <dgm:prSet presAssocID="{5A58FAE1-32C5-440A-9E01-76828B3630A0}" presName="sibTrans" presStyleCnt="0"/>
      <dgm:spPr/>
    </dgm:pt>
    <dgm:pt modelId="{A48B7F65-867A-45B3-984F-2A798D59D05C}" type="pres">
      <dgm:prSet presAssocID="{F6D857A7-AF8D-465D-90F8-F5009ED6058D}" presName="node" presStyleLbl="node1" presStyleIdx="1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36DAD-9AC4-4C49-954C-AA8401CEE517}" type="pres">
      <dgm:prSet presAssocID="{256C3F8B-816B-4B30-8DA1-B80A94484F46}" presName="sibTrans" presStyleCnt="0"/>
      <dgm:spPr/>
    </dgm:pt>
    <dgm:pt modelId="{9227B6C3-013B-4735-9DAD-3981AA5728AD}" type="pres">
      <dgm:prSet presAssocID="{1CC09063-C263-44BE-894C-1341E78038A4}" presName="node" presStyleLbl="node1" presStyleIdx="2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9DE6F3-BD55-4A02-8BE5-503D689DF755}" type="pres">
      <dgm:prSet presAssocID="{A67A7939-F5D1-4998-8ED2-5E49D22C5BA3}" presName="sibTrans" presStyleCnt="0"/>
      <dgm:spPr/>
    </dgm:pt>
    <dgm:pt modelId="{1C745867-97A0-4E31-A69D-883BF8393B1C}" type="pres">
      <dgm:prSet presAssocID="{4F115B41-F7BE-4AE7-BDEF-7C761EE22F9A}" presName="node" presStyleLbl="node1" presStyleIdx="3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F77101-5DEA-4B19-95A2-5165F6DC985D}" type="pres">
      <dgm:prSet presAssocID="{0C15B1C4-8660-47A1-9ACA-B1A2FD0FEBFB}" presName="sibTrans" presStyleCnt="0"/>
      <dgm:spPr/>
    </dgm:pt>
    <dgm:pt modelId="{CD4FBE29-0D4D-44A9-A90E-3E45606CDF98}" type="pres">
      <dgm:prSet presAssocID="{E73EDB2A-B6EE-46BA-A1CB-D2E273227314}" presName="node" presStyleLbl="node1" presStyleIdx="4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B2419-373B-4029-897C-AB637774B2C6}" type="pres">
      <dgm:prSet presAssocID="{B70E91BE-06F4-4663-99A1-437A682B68B0}" presName="sibTrans" presStyleCnt="0"/>
      <dgm:spPr/>
    </dgm:pt>
    <dgm:pt modelId="{9E6D8F8A-95F9-4931-B107-982D0AC43035}" type="pres">
      <dgm:prSet presAssocID="{1045A539-7157-4A3D-ACD9-FBC8D862A987}" presName="node" presStyleLbl="node1" presStyleIdx="5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AA05D-DC14-4706-B01E-053C6C3781F7}" type="pres">
      <dgm:prSet presAssocID="{7716A631-114D-409E-B3D6-8880C82EA16E}" presName="sibTrans" presStyleCnt="0"/>
      <dgm:spPr/>
    </dgm:pt>
    <dgm:pt modelId="{66499396-D0A6-4B8C-9472-A1991DA344EF}" type="pres">
      <dgm:prSet presAssocID="{3B66DBA6-ACDB-439D-B879-609F5135A3EC}" presName="node" presStyleLbl="node1" presStyleIdx="6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D492B-86DF-4836-9044-1410614287F1}" type="pres">
      <dgm:prSet presAssocID="{C06D3803-8C8E-4497-9FDB-C025BEDFD108}" presName="sibTrans" presStyleCnt="0"/>
      <dgm:spPr/>
    </dgm:pt>
    <dgm:pt modelId="{978D322C-9F54-45FC-8E9E-4D12D8854C06}" type="pres">
      <dgm:prSet presAssocID="{755DAF47-5A9A-4BA8-821B-F1CBC2B06134}" presName="node" presStyleLbl="node1" presStyleIdx="7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23AC9A-8820-4CF3-A476-7A1F17E62B3A}" type="pres">
      <dgm:prSet presAssocID="{CCB3CA03-5AEB-421E-8B30-232C88E21079}" presName="sibTrans" presStyleCnt="0"/>
      <dgm:spPr/>
    </dgm:pt>
    <dgm:pt modelId="{EA4CEC75-30B3-4A29-9054-326F4508448F}" type="pres">
      <dgm:prSet presAssocID="{EDFD3A25-E3DC-4597-90B3-A87BBC6B6446}" presName="node" presStyleLbl="node1" presStyleIdx="8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E6CD67-2250-494B-B233-6BC9B04D9442}" type="pres">
      <dgm:prSet presAssocID="{9CF4C14A-819C-44E0-B557-A351F1283117}" presName="sibTrans" presStyleCnt="0"/>
      <dgm:spPr/>
    </dgm:pt>
    <dgm:pt modelId="{7941E9D1-4DA0-46D2-9D1E-FED910DA7F96}" type="pres">
      <dgm:prSet presAssocID="{B6844A9B-CCD4-4777-A3F1-EE4921CC6DA8}" presName="node" presStyleLbl="node1" presStyleIdx="9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081C1E-39A4-4214-8221-7B75D8641022}" type="pres">
      <dgm:prSet presAssocID="{58B7528B-AD52-4198-BECC-FC72CBC6B487}" presName="sibTrans" presStyleCnt="0"/>
      <dgm:spPr/>
    </dgm:pt>
    <dgm:pt modelId="{EE9E6F1F-F0CC-490A-96E6-09E3774F62C3}" type="pres">
      <dgm:prSet presAssocID="{DCC2354E-BAED-4B04-B5BA-283184203F3E}" presName="node" presStyleLbl="node1" presStyleIdx="10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C05CB0-3036-4E98-A21A-2DF1DEB16E2C}" type="pres">
      <dgm:prSet presAssocID="{692FAC0E-DD3F-44AD-A0B7-AEC9C916F75F}" presName="sibTrans" presStyleCnt="0"/>
      <dgm:spPr/>
    </dgm:pt>
    <dgm:pt modelId="{8BAB488D-7286-4381-8116-D00759D31C53}" type="pres">
      <dgm:prSet presAssocID="{21E17589-DCEF-41E7-BC22-54F7F421C705}" presName="node" presStyleLbl="node1" presStyleIdx="11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6977B5-578D-4C7E-9A2E-23246184CB20}" type="pres">
      <dgm:prSet presAssocID="{6AF45CD0-D3ED-4697-9A2D-C8DEE772A78F}" presName="sibTrans" presStyleCnt="0"/>
      <dgm:spPr/>
    </dgm:pt>
    <dgm:pt modelId="{2026FDC2-FBAA-405F-A494-9DC96E08DA54}" type="pres">
      <dgm:prSet presAssocID="{1AA9F9F5-4E49-45D2-A50D-F98F678F7A0A}" presName="node" presStyleLbl="node1" presStyleIdx="12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8776B2-75D3-47C4-ABCE-D89FE20116EC}" type="pres">
      <dgm:prSet presAssocID="{BFFB650E-D427-4C0F-9CC0-C0FE0DD8ACC4}" presName="sibTrans" presStyleCnt="0"/>
      <dgm:spPr/>
    </dgm:pt>
    <dgm:pt modelId="{0F7D18D9-7FFA-4402-B726-3C2DC98015E0}" type="pres">
      <dgm:prSet presAssocID="{5F895E5D-7F63-4426-ABB1-93749544F322}" presName="node" presStyleLbl="node1" presStyleIdx="13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616B00-D93F-4D14-BC1A-20681C98C826}" type="pres">
      <dgm:prSet presAssocID="{2C975CDA-9BD6-4F2E-8147-CF99EBE03A97}" presName="sibTrans" presStyleCnt="0"/>
      <dgm:spPr/>
    </dgm:pt>
    <dgm:pt modelId="{3D48B710-9B23-4355-9315-FD944EF484CE}" type="pres">
      <dgm:prSet presAssocID="{BFDC56BB-4FB8-4C40-BCEE-229E2DD10589}" presName="node" presStyleLbl="node1" presStyleIdx="14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0E49FF-9B90-44E9-A552-2ED81E3DA75D}" type="pres">
      <dgm:prSet presAssocID="{FB0892F4-C39B-4514-A603-8C2FF9C62559}" presName="sibTrans" presStyleCnt="0"/>
      <dgm:spPr/>
    </dgm:pt>
    <dgm:pt modelId="{EAAA3FD2-3EF2-4FF6-AF5C-95981256524D}" type="pres">
      <dgm:prSet presAssocID="{D69AC120-F170-4EB3-80A3-621E5F55ED6C}" presName="node" presStyleLbl="node1" presStyleIdx="15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517B3F-6E8F-4142-857C-726FA2F585BD}" type="pres">
      <dgm:prSet presAssocID="{3ACE10E7-96E6-4459-AE32-35D2E68F2469}" presName="sibTrans" presStyleCnt="0"/>
      <dgm:spPr/>
    </dgm:pt>
    <dgm:pt modelId="{F600BA44-18B7-42BA-B106-8448DFD78E3F}" type="pres">
      <dgm:prSet presAssocID="{F76EDB00-8821-4939-80C0-61DD935F0AEA}" presName="node" presStyleLbl="node1" presStyleIdx="16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8DF51B-F12B-4D8F-B81E-8AF0D949C343}" type="pres">
      <dgm:prSet presAssocID="{5A7C7E9D-D24B-40B3-8EA2-0EC212E70FE0}" presName="sibTrans" presStyleCnt="0"/>
      <dgm:spPr/>
    </dgm:pt>
    <dgm:pt modelId="{1A6AF989-0ACC-4FCC-A7C4-30E3602BA107}" type="pres">
      <dgm:prSet presAssocID="{56EF4097-AA28-4D1C-8A65-206282A6235F}" presName="node" presStyleLbl="node1" presStyleIdx="17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5B3161-7B6D-4158-9498-F55B0929ECDB}" type="pres">
      <dgm:prSet presAssocID="{DB1DAB23-ABC3-4D14-8BAC-D8F4405FA504}" presName="sibTrans" presStyleCnt="0"/>
      <dgm:spPr/>
    </dgm:pt>
    <dgm:pt modelId="{BAA70777-6B79-4747-9414-E84DDEE56E75}" type="pres">
      <dgm:prSet presAssocID="{3BE59CDC-35D4-4653-9655-4C9772C634C9}" presName="node" presStyleLbl="node1" presStyleIdx="18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CD5C3C-B2F5-46D2-9214-578C0DFD3FF0}" type="pres">
      <dgm:prSet presAssocID="{9C25A5A3-D98D-4ABF-A3F1-231678609DA4}" presName="sibTrans" presStyleCnt="0"/>
      <dgm:spPr/>
    </dgm:pt>
    <dgm:pt modelId="{F0481BE2-264F-44DB-8B8E-37F665E9CEB6}" type="pres">
      <dgm:prSet presAssocID="{E4259099-01B7-43B6-B6F4-AD7F3A9DC474}" presName="node" presStyleLbl="node1" presStyleIdx="19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0646E7-AB59-442E-96F8-A92715999484}" type="pres">
      <dgm:prSet presAssocID="{112482FC-85C6-4C42-A055-705697550292}" presName="sibTrans" presStyleCnt="0"/>
      <dgm:spPr/>
    </dgm:pt>
    <dgm:pt modelId="{2760B5CD-82A3-46E5-9BD8-0FAFFF627FAF}" type="pres">
      <dgm:prSet presAssocID="{A72C68FA-9B9B-49BC-9B1D-B88DBDDC8461}" presName="node" presStyleLbl="node1" presStyleIdx="20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50CC7C-7835-41F7-A7D5-C4D5FCD1ED51}" type="pres">
      <dgm:prSet presAssocID="{C2BE249A-97AA-4C89-BA25-3C076B487B74}" presName="sibTrans" presStyleCnt="0"/>
      <dgm:spPr/>
    </dgm:pt>
    <dgm:pt modelId="{05FDE31A-6B1A-45A4-A651-9EEACB587603}" type="pres">
      <dgm:prSet presAssocID="{55351C62-BB17-463E-ABE5-6EFA40D44F1C}" presName="node" presStyleLbl="node1" presStyleIdx="21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47561C-BC48-4AE7-88F4-BBC0265FD651}" type="pres">
      <dgm:prSet presAssocID="{7FC37277-0536-41BE-88F9-657C29C1C360}" presName="sibTrans" presStyleCnt="0"/>
      <dgm:spPr/>
    </dgm:pt>
    <dgm:pt modelId="{E3978350-F5AA-4C09-B9AC-198861047D28}" type="pres">
      <dgm:prSet presAssocID="{845F9A9C-0465-4011-832A-3CE168F4D010}" presName="node" presStyleLbl="node1" presStyleIdx="22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C8AD39-E546-4DC7-8116-E9F85641C8D7}" type="pres">
      <dgm:prSet presAssocID="{DC583C18-8BFF-42B9-826C-B38341C4166A}" presName="sibTrans" presStyleCnt="0"/>
      <dgm:spPr/>
    </dgm:pt>
    <dgm:pt modelId="{D8F5E075-BFBD-4A0B-B8A4-CB6A169D0D57}" type="pres">
      <dgm:prSet presAssocID="{5BE6DB78-102D-4DDF-8623-C6700C4EBAB3}" presName="node" presStyleLbl="node1" presStyleIdx="23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48137-54CF-4F06-9E2E-B3D4CE0E818C}" type="pres">
      <dgm:prSet presAssocID="{5F8C3960-02E9-43F6-B5C8-8AD078A6C717}" presName="sibTrans" presStyleCnt="0"/>
      <dgm:spPr/>
    </dgm:pt>
    <dgm:pt modelId="{A907B127-0A3F-418B-92A2-AB607BA54974}" type="pres">
      <dgm:prSet presAssocID="{A65D25E9-1B18-456E-92C3-79DFB49FDA22}" presName="node" presStyleLbl="node1" presStyleIdx="24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067D5C-85BA-4E9F-B8F7-6490BB6F0EE0}" type="pres">
      <dgm:prSet presAssocID="{F9941435-2FBD-4AA4-B44C-C2145BB31ABB}" presName="sibTrans" presStyleCnt="0"/>
      <dgm:spPr/>
    </dgm:pt>
    <dgm:pt modelId="{BE50214D-88D3-402A-84A2-554E26A9CEDE}" type="pres">
      <dgm:prSet presAssocID="{F821C8CA-C96B-48BD-95E7-C58248D8BD6F}" presName="node" presStyleLbl="node1" presStyleIdx="25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26A816-F1D2-4D53-8240-B1436D7E3FEA}" type="pres">
      <dgm:prSet presAssocID="{151C00E0-CB4E-468E-8824-C4CE1C21216A}" presName="sibTrans" presStyleCnt="0"/>
      <dgm:spPr/>
    </dgm:pt>
    <dgm:pt modelId="{10BDE59B-2196-4A94-B04E-2A1D8EF4FF99}" type="pres">
      <dgm:prSet presAssocID="{5CC27227-D02E-47A0-AF35-DD88F2E81746}" presName="node" presStyleLbl="node1" presStyleIdx="26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8C22CD-71C9-43C9-8430-4BDB6A1C22CF}" type="pres">
      <dgm:prSet presAssocID="{102B3DCA-6207-484A-865B-DCED0976C79C}" presName="sibTrans" presStyleCnt="0"/>
      <dgm:spPr/>
    </dgm:pt>
    <dgm:pt modelId="{0419A187-AE3C-4E78-A8CF-8C32C79B5E85}" type="pres">
      <dgm:prSet presAssocID="{9E82D0CE-5DE5-47FA-915C-C83A27F049E5}" presName="node" presStyleLbl="node1" presStyleIdx="27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77F09-A39E-4880-BF2F-B43DFCD9A3FD}" type="pres">
      <dgm:prSet presAssocID="{F46EF731-28CA-4F45-9B0A-9090EC3C9969}" presName="sibTrans" presStyleCnt="0"/>
      <dgm:spPr/>
    </dgm:pt>
    <dgm:pt modelId="{8426C0BF-0622-4DBA-9B63-686FAC295DE9}" type="pres">
      <dgm:prSet presAssocID="{CFEF573E-5FFB-410B-A98E-BCB9BA9D7BBD}" presName="node" presStyleLbl="node1" presStyleIdx="28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640083-93CF-4FC7-B5D5-F7403106C457}" type="pres">
      <dgm:prSet presAssocID="{DBBD468A-8F57-4A1F-9FBA-B46EAEB7A54C}" presName="sibTrans" presStyleCnt="0"/>
      <dgm:spPr/>
    </dgm:pt>
    <dgm:pt modelId="{1E5C390F-A968-437B-8AB1-CB33C23D6988}" type="pres">
      <dgm:prSet presAssocID="{556545EC-9DA6-4392-8F50-0993F4146CA9}" presName="node" presStyleLbl="node1" presStyleIdx="29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249B40-D764-48EB-9644-0D67911BB5E5}" type="pres">
      <dgm:prSet presAssocID="{224FA7EB-6AEF-4313-B9D0-D2DBC6E6440D}" presName="sibTrans" presStyleCnt="0"/>
      <dgm:spPr/>
    </dgm:pt>
    <dgm:pt modelId="{48505AB6-A523-4DAE-844B-0DBE1469B83A}" type="pres">
      <dgm:prSet presAssocID="{0C693ED1-C532-47B7-924B-6A10213A72A2}" presName="node" presStyleLbl="node1" presStyleIdx="30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CB8CC4-BD7A-425D-BB56-55D76347A3A6}" type="pres">
      <dgm:prSet presAssocID="{82CCD8DF-3FE0-4C52-8E75-B8A37B3C1B01}" presName="sibTrans" presStyleCnt="0"/>
      <dgm:spPr/>
    </dgm:pt>
    <dgm:pt modelId="{E0852D8B-0AEF-476A-AC29-C166E54C6989}" type="pres">
      <dgm:prSet presAssocID="{EDF3CDE7-410E-4FEA-B5A8-FC228EBD3FAC}" presName="node" presStyleLbl="node1" presStyleIdx="31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E868D-B176-4314-BD89-91C090F9FF78}" type="pres">
      <dgm:prSet presAssocID="{BD4E7668-1AF9-41EC-B81E-0C9B2F53DE54}" presName="sibTrans" presStyleCnt="0"/>
      <dgm:spPr/>
    </dgm:pt>
    <dgm:pt modelId="{C1430518-2B77-454F-89D5-2BA9BCC1C72E}" type="pres">
      <dgm:prSet presAssocID="{DEB10D5B-B7BE-4976-88A4-36D03CB406D6}" presName="node" presStyleLbl="node1" presStyleIdx="32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CF16D4-B357-4482-BCC3-DADC35F720E0}" type="pres">
      <dgm:prSet presAssocID="{DA7786BD-E0B0-4CC3-A88B-C68CBEBCE30F}" presName="sibTrans" presStyleCnt="0"/>
      <dgm:spPr/>
    </dgm:pt>
    <dgm:pt modelId="{90026805-C656-4DF1-8009-95FEDEC0FF80}" type="pres">
      <dgm:prSet presAssocID="{CD14D773-F5EC-43A8-A3D8-3F7DE6491CDA}" presName="node" presStyleLbl="node1" presStyleIdx="33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BA06A2-56C9-48D5-99B0-D8F28E8EF073}" type="pres">
      <dgm:prSet presAssocID="{83FA611D-4BE2-4704-874A-35319B704E8F}" presName="sibTrans" presStyleCnt="0"/>
      <dgm:spPr/>
    </dgm:pt>
    <dgm:pt modelId="{420D8E18-F06E-4C6A-B075-327959E50683}" type="pres">
      <dgm:prSet presAssocID="{CA0C7977-5883-435A-AE20-16D9DB2C9FBC}" presName="node" presStyleLbl="node1" presStyleIdx="34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F5C608-01C6-466D-AA67-B4E302E040DC}" type="pres">
      <dgm:prSet presAssocID="{E1399AE3-C40A-48DE-A327-91F235C1D34C}" presName="sibTrans" presStyleCnt="0"/>
      <dgm:spPr/>
    </dgm:pt>
    <dgm:pt modelId="{53E35737-0AB5-484A-AF4C-9EF35FADC8DB}" type="pres">
      <dgm:prSet presAssocID="{648ABE65-BB54-4ED3-95F2-241C6F4CFC61}" presName="node" presStyleLbl="node1" presStyleIdx="35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C3DADD-446E-4228-9C61-BD76AA14A418}" type="pres">
      <dgm:prSet presAssocID="{B03BFB0B-4608-4D29-955D-42ADCD0EBA81}" presName="sibTrans" presStyleCnt="0"/>
      <dgm:spPr/>
    </dgm:pt>
    <dgm:pt modelId="{C65135D0-0F33-4A00-8A95-F653ED65ADBD}" type="pres">
      <dgm:prSet presAssocID="{41417472-674D-465D-8CFA-38984717A7A1}" presName="node" presStyleLbl="node1" presStyleIdx="36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F4AC0B-76BD-4B68-B541-DAFD06881FB2}" type="pres">
      <dgm:prSet presAssocID="{A1077E44-7B5B-4FBE-8057-DC5061EF64B4}" presName="sibTrans" presStyleCnt="0"/>
      <dgm:spPr/>
    </dgm:pt>
    <dgm:pt modelId="{50A9F039-E6F3-4F70-9028-2162A39A5AD4}" type="pres">
      <dgm:prSet presAssocID="{DB32CB16-870D-4671-A797-4695F3F10DA1}" presName="node" presStyleLbl="node1" presStyleIdx="37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8B934E-427F-4846-BF12-077AC0E52887}" type="pres">
      <dgm:prSet presAssocID="{7BDAE5C4-1711-4812-B7A5-50D668033A8B}" presName="sibTrans" presStyleCnt="0"/>
      <dgm:spPr/>
    </dgm:pt>
    <dgm:pt modelId="{558EFFA7-B2F9-47B1-B7FF-5D11107258B7}" type="pres">
      <dgm:prSet presAssocID="{424878F4-E86E-4976-9B26-10F760E2BBEE}" presName="node" presStyleLbl="node1" presStyleIdx="38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186C35-39BE-475D-918E-484C9ACD35FF}" type="pres">
      <dgm:prSet presAssocID="{C22055AC-2996-48E8-AB9B-0FBFF736688C}" presName="sibTrans" presStyleCnt="0"/>
      <dgm:spPr/>
    </dgm:pt>
    <dgm:pt modelId="{696C1A54-0037-46DB-8C8E-C0C001E01168}" type="pres">
      <dgm:prSet presAssocID="{9AC4EE95-3105-449E-B1AE-D25E572F4B2C}" presName="node" presStyleLbl="node1" presStyleIdx="39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51821E-C1A3-4512-A374-FDC38672982D}" type="pres">
      <dgm:prSet presAssocID="{1578AEA5-42F5-4272-9FEB-96E5EC16B991}" presName="sibTrans" presStyleCnt="0"/>
      <dgm:spPr/>
    </dgm:pt>
    <dgm:pt modelId="{23455058-CCBB-4CC8-AC4E-954A411511BF}" type="pres">
      <dgm:prSet presAssocID="{3C8DCA92-7D72-4707-93FC-F629F7E8C64B}" presName="node" presStyleLbl="node1" presStyleIdx="40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42BBDB-A021-41B3-B2BE-7E9F5CAE59F5}" type="pres">
      <dgm:prSet presAssocID="{6720B161-F314-474B-9A8C-D97D2FE6A92C}" presName="sibTrans" presStyleCnt="0"/>
      <dgm:spPr/>
    </dgm:pt>
    <dgm:pt modelId="{5AD09BC8-DBD1-4A7A-AF40-B6F425425CC5}" type="pres">
      <dgm:prSet presAssocID="{F685F4FB-5069-4E9E-AA8E-F77619BFD915}" presName="node" presStyleLbl="node1" presStyleIdx="41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BB9450-D793-4760-94C1-37EAACEAF3D7}" type="pres">
      <dgm:prSet presAssocID="{B97D31AA-3A5A-4CD1-859F-6C78FBF17C6E}" presName="sibTrans" presStyleCnt="0"/>
      <dgm:spPr/>
    </dgm:pt>
    <dgm:pt modelId="{8168BD80-961A-4419-AC72-33117CFDBF0E}" type="pres">
      <dgm:prSet presAssocID="{54F255E8-79B7-4A1B-9634-4701C6C7E898}" presName="node" presStyleLbl="node1" presStyleIdx="42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222DA0-CE9C-4449-AB6C-8144032FED7F}" type="pres">
      <dgm:prSet presAssocID="{94AB3E38-AF1C-4F26-8856-8940E8E5F5A9}" presName="sibTrans" presStyleCnt="0"/>
      <dgm:spPr/>
    </dgm:pt>
    <dgm:pt modelId="{2FAF6611-D69A-4661-937B-FC957B80E279}" type="pres">
      <dgm:prSet presAssocID="{52FE7651-E2A0-40DA-9AD4-4EDD253D1A5C}" presName="node" presStyleLbl="node1" presStyleIdx="43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C2B57C-9AEF-4A04-B2FC-4F4291BBEB9C}" type="pres">
      <dgm:prSet presAssocID="{E0549033-C973-4920-83CB-BBC43EF37248}" presName="sibTrans" presStyleCnt="0"/>
      <dgm:spPr/>
    </dgm:pt>
    <dgm:pt modelId="{802F69FB-91BD-4D17-9B1A-445755208A24}" type="pres">
      <dgm:prSet presAssocID="{B816AE61-7567-41B6-8FB8-FC2FDE8D3D8A}" presName="node" presStyleLbl="node1" presStyleIdx="44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CA1F1F-B12F-4F77-B67B-8C6650FFA91C}" type="pres">
      <dgm:prSet presAssocID="{C04F5E9F-C3E7-42FE-92AF-16A10E223FA0}" presName="sibTrans" presStyleCnt="0"/>
      <dgm:spPr/>
    </dgm:pt>
    <dgm:pt modelId="{D6559E63-6EFD-43CC-AE2B-47542B1168DD}" type="pres">
      <dgm:prSet presAssocID="{9D47B094-D17F-4069-ABB6-654FFE7904E9}" presName="node" presStyleLbl="node1" presStyleIdx="45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364E6-726D-4FC8-B6C8-D23ABD86AF9F}" type="pres">
      <dgm:prSet presAssocID="{5F79F856-9B8D-4656-838D-7481CE361CD7}" presName="sibTrans" presStyleCnt="0"/>
      <dgm:spPr/>
    </dgm:pt>
    <dgm:pt modelId="{BF4178F1-06FA-47BB-BABD-7BD3319F4A99}" type="pres">
      <dgm:prSet presAssocID="{7E9486EA-016B-4B77-A07F-D562A4709E20}" presName="node" presStyleLbl="node1" presStyleIdx="46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F7EF9-3F2E-4AED-AC8F-925EFBB73483}" type="pres">
      <dgm:prSet presAssocID="{8FA670F8-9D85-4324-BD0E-CAEF75802EE9}" presName="sibTrans" presStyleCnt="0"/>
      <dgm:spPr/>
    </dgm:pt>
    <dgm:pt modelId="{015D6E81-D9AE-4D28-A0E8-3960345C88E0}" type="pres">
      <dgm:prSet presAssocID="{C5A518E8-2990-4F35-AEC6-6A5BD354B78E}" presName="node" presStyleLbl="node1" presStyleIdx="47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DE74FC-5E73-4639-9BB9-2684AD0250B9}" type="pres">
      <dgm:prSet presAssocID="{2F280CD2-B3CE-4BC8-92AD-C60AB391633D}" presName="sibTrans" presStyleCnt="0"/>
      <dgm:spPr/>
    </dgm:pt>
    <dgm:pt modelId="{550677D6-DCDB-4866-8033-70E611433C8F}" type="pres">
      <dgm:prSet presAssocID="{C4C662D3-E70B-4F3C-9D42-1FBCEEF83589}" presName="node" presStyleLbl="node1" presStyleIdx="48" presStyleCnt="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75E192-14F9-49B6-88DC-E4B944917CA8}" type="presOf" srcId="{556545EC-9DA6-4392-8F50-0993F4146CA9}" destId="{1E5C390F-A968-437B-8AB1-CB33C23D6988}" srcOrd="0" destOrd="0" presId="urn:microsoft.com/office/officeart/2005/8/layout/default"/>
    <dgm:cxn modelId="{90153BFF-51E7-402D-920D-C234377501EA}" type="presOf" srcId="{E73EDB2A-B6EE-46BA-A1CB-D2E273227314}" destId="{CD4FBE29-0D4D-44A9-A90E-3E45606CDF98}" srcOrd="0" destOrd="0" presId="urn:microsoft.com/office/officeart/2005/8/layout/default"/>
    <dgm:cxn modelId="{ADDFBE07-328D-4628-AB81-72A577607D0E}" srcId="{3622BD90-0092-4963-B9DB-C6BD53FDFF56}" destId="{E73EDB2A-B6EE-46BA-A1CB-D2E273227314}" srcOrd="4" destOrd="0" parTransId="{A5D586E6-DDC3-466A-8649-B1773D23804B}" sibTransId="{B70E91BE-06F4-4663-99A1-437A682B68B0}"/>
    <dgm:cxn modelId="{CDDB2B91-7FD0-4A13-B443-9AE4512D3572}" srcId="{3622BD90-0092-4963-B9DB-C6BD53FDFF56}" destId="{55351C62-BB17-463E-ABE5-6EFA40D44F1C}" srcOrd="21" destOrd="0" parTransId="{5F347D04-B2F4-4BCE-BB40-62BAC79E06A0}" sibTransId="{7FC37277-0536-41BE-88F9-657C29C1C360}"/>
    <dgm:cxn modelId="{45B02BE3-79A5-42C1-A4FE-661B20B85B7E}" type="presOf" srcId="{5BE6DB78-102D-4DDF-8623-C6700C4EBAB3}" destId="{D8F5E075-BFBD-4A0B-B8A4-CB6A169D0D57}" srcOrd="0" destOrd="0" presId="urn:microsoft.com/office/officeart/2005/8/layout/default"/>
    <dgm:cxn modelId="{8E4F461D-0D1D-4A24-8C1D-F475DEB011A2}" type="presOf" srcId="{54F255E8-79B7-4A1B-9634-4701C6C7E898}" destId="{8168BD80-961A-4419-AC72-33117CFDBF0E}" srcOrd="0" destOrd="0" presId="urn:microsoft.com/office/officeart/2005/8/layout/default"/>
    <dgm:cxn modelId="{4314F852-D1F2-40BC-8F11-499B627EACBB}" srcId="{3622BD90-0092-4963-B9DB-C6BD53FDFF56}" destId="{DB32CB16-870D-4671-A797-4695F3F10DA1}" srcOrd="37" destOrd="0" parTransId="{41ACE294-6A9F-4885-8DA7-7D3F7014FCAC}" sibTransId="{7BDAE5C4-1711-4812-B7A5-50D668033A8B}"/>
    <dgm:cxn modelId="{E45103BA-3CC4-41EC-9F24-794E01D85E99}" srcId="{3622BD90-0092-4963-B9DB-C6BD53FDFF56}" destId="{B6844A9B-CCD4-4777-A3F1-EE4921CC6DA8}" srcOrd="9" destOrd="0" parTransId="{5820EB3A-ECBF-41C8-84CA-361761DAEC4C}" sibTransId="{58B7528B-AD52-4198-BECC-FC72CBC6B487}"/>
    <dgm:cxn modelId="{5FFD37AC-FCE8-4325-9FF6-14A18D2100A2}" type="presOf" srcId="{CD14D773-F5EC-43A8-A3D8-3F7DE6491CDA}" destId="{90026805-C656-4DF1-8009-95FEDEC0FF80}" srcOrd="0" destOrd="0" presId="urn:microsoft.com/office/officeart/2005/8/layout/default"/>
    <dgm:cxn modelId="{8668B8AE-BE6B-4A4B-99BC-17E70BF060CC}" type="presOf" srcId="{DB32CB16-870D-4671-A797-4695F3F10DA1}" destId="{50A9F039-E6F3-4F70-9028-2162A39A5AD4}" srcOrd="0" destOrd="0" presId="urn:microsoft.com/office/officeart/2005/8/layout/default"/>
    <dgm:cxn modelId="{A36D5968-D465-470B-8017-BFFEB3B90AAB}" srcId="{3622BD90-0092-4963-B9DB-C6BD53FDFF56}" destId="{3C8DCA92-7D72-4707-93FC-F629F7E8C64B}" srcOrd="40" destOrd="0" parTransId="{E8D277B2-3AC1-4EBB-80CA-120FD097DBCB}" sibTransId="{6720B161-F314-474B-9A8C-D97D2FE6A92C}"/>
    <dgm:cxn modelId="{2D1E21CD-E3FE-473C-AA98-E7E747819D74}" srcId="{3622BD90-0092-4963-B9DB-C6BD53FDFF56}" destId="{D69AC120-F170-4EB3-80A3-621E5F55ED6C}" srcOrd="15" destOrd="0" parTransId="{2EFEF4DD-79D1-473C-B1E6-42CC2D540E35}" sibTransId="{3ACE10E7-96E6-4459-AE32-35D2E68F2469}"/>
    <dgm:cxn modelId="{B57B5FFB-FE08-489F-9C7B-B7EC4403B026}" type="presOf" srcId="{55351C62-BB17-463E-ABE5-6EFA40D44F1C}" destId="{05FDE31A-6B1A-45A4-A651-9EEACB587603}" srcOrd="0" destOrd="0" presId="urn:microsoft.com/office/officeart/2005/8/layout/default"/>
    <dgm:cxn modelId="{27A869C6-44B2-4FA6-AC00-31B16270A46B}" type="presOf" srcId="{41417472-674D-465D-8CFA-38984717A7A1}" destId="{C65135D0-0F33-4A00-8A95-F653ED65ADBD}" srcOrd="0" destOrd="0" presId="urn:microsoft.com/office/officeart/2005/8/layout/default"/>
    <dgm:cxn modelId="{F1C6A087-D8CA-4955-8E2D-7EBB40E406F0}" type="presOf" srcId="{BFDC56BB-4FB8-4C40-BCEE-229E2DD10589}" destId="{3D48B710-9B23-4355-9315-FD944EF484CE}" srcOrd="0" destOrd="0" presId="urn:microsoft.com/office/officeart/2005/8/layout/default"/>
    <dgm:cxn modelId="{3C1CD22C-0F15-473F-9BC7-9E7DC5B2952D}" srcId="{3622BD90-0092-4963-B9DB-C6BD53FDFF56}" destId="{52FE7651-E2A0-40DA-9AD4-4EDD253D1A5C}" srcOrd="43" destOrd="0" parTransId="{CC05746E-3220-41AB-BCC7-77917219F823}" sibTransId="{E0549033-C973-4920-83CB-BBC43EF37248}"/>
    <dgm:cxn modelId="{C698AF34-4984-4785-8A24-BA9AFDC2C79C}" srcId="{3622BD90-0092-4963-B9DB-C6BD53FDFF56}" destId="{0C693ED1-C532-47B7-924B-6A10213A72A2}" srcOrd="30" destOrd="0" parTransId="{5C48A7F5-2D1F-400A-9B19-A694598DCEC2}" sibTransId="{82CCD8DF-3FE0-4C52-8E75-B8A37B3C1B01}"/>
    <dgm:cxn modelId="{36D6346D-5DCC-45B1-ADD8-2B449437C6EE}" type="presOf" srcId="{CFEF573E-5FFB-410B-A98E-BCB9BA9D7BBD}" destId="{8426C0BF-0622-4DBA-9B63-686FAC295DE9}" srcOrd="0" destOrd="0" presId="urn:microsoft.com/office/officeart/2005/8/layout/default"/>
    <dgm:cxn modelId="{D1BC9F12-B437-4DED-B105-E60FAE2EC909}" srcId="{3622BD90-0092-4963-B9DB-C6BD53FDFF56}" destId="{54F255E8-79B7-4A1B-9634-4701C6C7E898}" srcOrd="42" destOrd="0" parTransId="{F866D86B-7C56-4156-88CF-5D862B3C0032}" sibTransId="{94AB3E38-AF1C-4F26-8856-8940E8E5F5A9}"/>
    <dgm:cxn modelId="{5AFC656B-A0A0-42BC-B64B-194D03F5AD6A}" type="presOf" srcId="{E1948C10-0628-41CA-94AB-8D6E76AC376A}" destId="{1442A4F0-8271-459A-9D6A-0A25CB6CECDA}" srcOrd="0" destOrd="0" presId="urn:microsoft.com/office/officeart/2005/8/layout/default"/>
    <dgm:cxn modelId="{EB663F61-32F0-4CD5-B94A-123395550456}" type="presOf" srcId="{5CC27227-D02E-47A0-AF35-DD88F2E81746}" destId="{10BDE59B-2196-4A94-B04E-2A1D8EF4FF99}" srcOrd="0" destOrd="0" presId="urn:microsoft.com/office/officeart/2005/8/layout/default"/>
    <dgm:cxn modelId="{9F4BA128-738E-4A64-845A-251DC23630F9}" srcId="{3622BD90-0092-4963-B9DB-C6BD53FDFF56}" destId="{1045A539-7157-4A3D-ACD9-FBC8D862A987}" srcOrd="5" destOrd="0" parTransId="{DA0FC735-AAEA-42B8-92F5-0EB7CCC01F96}" sibTransId="{7716A631-114D-409E-B3D6-8880C82EA16E}"/>
    <dgm:cxn modelId="{350AABC6-ECCB-4DD1-9FB3-44064EA873D9}" type="presOf" srcId="{0C693ED1-C532-47B7-924B-6A10213A72A2}" destId="{48505AB6-A523-4DAE-844B-0DBE1469B83A}" srcOrd="0" destOrd="0" presId="urn:microsoft.com/office/officeart/2005/8/layout/default"/>
    <dgm:cxn modelId="{6F832C65-9A04-4469-9C4A-8C0DBE15E830}" srcId="{3622BD90-0092-4963-B9DB-C6BD53FDFF56}" destId="{1AA9F9F5-4E49-45D2-A50D-F98F678F7A0A}" srcOrd="12" destOrd="0" parTransId="{4E1B3603-D088-441B-B6E3-381D3C75E8AD}" sibTransId="{BFFB650E-D427-4C0F-9CC0-C0FE0DD8ACC4}"/>
    <dgm:cxn modelId="{D28E0BFB-8FD5-46EA-BC0A-D849A64673B7}" srcId="{3622BD90-0092-4963-B9DB-C6BD53FDFF56}" destId="{CA0C7977-5883-435A-AE20-16D9DB2C9FBC}" srcOrd="34" destOrd="0" parTransId="{B8A6899C-3F53-4272-8BBB-C8285DA797F7}" sibTransId="{E1399AE3-C40A-48DE-A327-91F235C1D34C}"/>
    <dgm:cxn modelId="{046C86DC-84B3-4194-870C-312EC9B7B5E5}" srcId="{3622BD90-0092-4963-B9DB-C6BD53FDFF56}" destId="{9D47B094-D17F-4069-ABB6-654FFE7904E9}" srcOrd="45" destOrd="0" parTransId="{854B9BE4-4BB0-4162-A99D-74764E99F6FA}" sibTransId="{5F79F856-9B8D-4656-838D-7481CE361CD7}"/>
    <dgm:cxn modelId="{A414E2DD-FB8F-4184-99B6-E4524D59CB29}" type="presOf" srcId="{4F115B41-F7BE-4AE7-BDEF-7C761EE22F9A}" destId="{1C745867-97A0-4E31-A69D-883BF8393B1C}" srcOrd="0" destOrd="0" presId="urn:microsoft.com/office/officeart/2005/8/layout/default"/>
    <dgm:cxn modelId="{E98D2555-58B3-46F2-837A-B6D0D5564BF4}" srcId="{3622BD90-0092-4963-B9DB-C6BD53FDFF56}" destId="{9E82D0CE-5DE5-47FA-915C-C83A27F049E5}" srcOrd="27" destOrd="0" parTransId="{51788F8C-69EC-40B9-A0A6-1E6C1BD51658}" sibTransId="{F46EF731-28CA-4F45-9B0A-9090EC3C9969}"/>
    <dgm:cxn modelId="{505781F8-D3A8-495F-AC76-6B95DDD01189}" srcId="{3622BD90-0092-4963-B9DB-C6BD53FDFF56}" destId="{3BE59CDC-35D4-4653-9655-4C9772C634C9}" srcOrd="18" destOrd="0" parTransId="{A288E8AD-A200-45B6-9961-D2E969DBBA73}" sibTransId="{9C25A5A3-D98D-4ABF-A3F1-231678609DA4}"/>
    <dgm:cxn modelId="{0AFCD1EC-5242-494E-A3DA-EC2306DAA609}" type="presOf" srcId="{A72C68FA-9B9B-49BC-9B1D-B88DBDDC8461}" destId="{2760B5CD-82A3-46E5-9BD8-0FAFFF627FAF}" srcOrd="0" destOrd="0" presId="urn:microsoft.com/office/officeart/2005/8/layout/default"/>
    <dgm:cxn modelId="{25FECB99-305A-4506-A56C-D2EFB84DC344}" srcId="{3622BD90-0092-4963-B9DB-C6BD53FDFF56}" destId="{B816AE61-7567-41B6-8FB8-FC2FDE8D3D8A}" srcOrd="44" destOrd="0" parTransId="{6C59E35B-B861-403C-8CA2-AD16D315A190}" sibTransId="{C04F5E9F-C3E7-42FE-92AF-16A10E223FA0}"/>
    <dgm:cxn modelId="{676175B3-BE11-475A-A4AD-60CD8642C039}" type="presOf" srcId="{7E9486EA-016B-4B77-A07F-D562A4709E20}" destId="{BF4178F1-06FA-47BB-BABD-7BD3319F4A99}" srcOrd="0" destOrd="0" presId="urn:microsoft.com/office/officeart/2005/8/layout/default"/>
    <dgm:cxn modelId="{9DE2C8D6-88E7-4B2D-A0EC-8D20BDD3B982}" srcId="{3622BD90-0092-4963-B9DB-C6BD53FDFF56}" destId="{EDFD3A25-E3DC-4597-90B3-A87BBC6B6446}" srcOrd="8" destOrd="0" parTransId="{32CEF5DC-9A2B-47D8-8797-019615518510}" sibTransId="{9CF4C14A-819C-44E0-B557-A351F1283117}"/>
    <dgm:cxn modelId="{CB4B1A53-2642-489C-87FF-682348413D6E}" type="presOf" srcId="{755DAF47-5A9A-4BA8-821B-F1CBC2B06134}" destId="{978D322C-9F54-45FC-8E9E-4D12D8854C06}" srcOrd="0" destOrd="0" presId="urn:microsoft.com/office/officeart/2005/8/layout/default"/>
    <dgm:cxn modelId="{A93A07FA-ACA9-418A-99B1-7BA4D23AD889}" type="presOf" srcId="{1045A539-7157-4A3D-ACD9-FBC8D862A987}" destId="{9E6D8F8A-95F9-4931-B107-982D0AC43035}" srcOrd="0" destOrd="0" presId="urn:microsoft.com/office/officeart/2005/8/layout/default"/>
    <dgm:cxn modelId="{142041C8-45E2-4770-864B-EC79FE57A671}" srcId="{3622BD90-0092-4963-B9DB-C6BD53FDFF56}" destId="{56EF4097-AA28-4D1C-8A65-206282A6235F}" srcOrd="17" destOrd="0" parTransId="{E2FBBC22-83D8-4196-993A-AFBEDDC45612}" sibTransId="{DB1DAB23-ABC3-4D14-8BAC-D8F4405FA504}"/>
    <dgm:cxn modelId="{40929529-84BF-4264-B8F6-5FB5968A8F0D}" srcId="{3622BD90-0092-4963-B9DB-C6BD53FDFF56}" destId="{5BE6DB78-102D-4DDF-8623-C6700C4EBAB3}" srcOrd="23" destOrd="0" parTransId="{3A0390B6-68A7-4353-8F0B-4B65C5599DF7}" sibTransId="{5F8C3960-02E9-43F6-B5C8-8AD078A6C717}"/>
    <dgm:cxn modelId="{412F9AB7-69DA-46EE-B0D3-5093252DCAAB}" srcId="{3622BD90-0092-4963-B9DB-C6BD53FDFF56}" destId="{F76EDB00-8821-4939-80C0-61DD935F0AEA}" srcOrd="16" destOrd="0" parTransId="{75CC78BE-96A3-416E-B17D-F1A7BD5B6815}" sibTransId="{5A7C7E9D-D24B-40B3-8EA2-0EC212E70FE0}"/>
    <dgm:cxn modelId="{3C856DFB-1A07-4596-8BCB-B3CD4E363210}" type="presOf" srcId="{B6844A9B-CCD4-4777-A3F1-EE4921CC6DA8}" destId="{7941E9D1-4DA0-46D2-9D1E-FED910DA7F96}" srcOrd="0" destOrd="0" presId="urn:microsoft.com/office/officeart/2005/8/layout/default"/>
    <dgm:cxn modelId="{BA147CFD-90C4-406B-A6C3-BBCB554B6C26}" srcId="{3622BD90-0092-4963-B9DB-C6BD53FDFF56}" destId="{DCC2354E-BAED-4B04-B5BA-283184203F3E}" srcOrd="10" destOrd="0" parTransId="{EB9933CE-86A8-4D22-9C88-0DB5678B78E2}" sibTransId="{692FAC0E-DD3F-44AD-A0B7-AEC9C916F75F}"/>
    <dgm:cxn modelId="{E9229064-C8B5-4BFB-881A-974F85669D0D}" type="presOf" srcId="{CA0C7977-5883-435A-AE20-16D9DB2C9FBC}" destId="{420D8E18-F06E-4C6A-B075-327959E50683}" srcOrd="0" destOrd="0" presId="urn:microsoft.com/office/officeart/2005/8/layout/default"/>
    <dgm:cxn modelId="{47E21970-305E-4259-B432-3F5FB1EBD238}" type="presOf" srcId="{EDF3CDE7-410E-4FEA-B5A8-FC228EBD3FAC}" destId="{E0852D8B-0AEF-476A-AC29-C166E54C6989}" srcOrd="0" destOrd="0" presId="urn:microsoft.com/office/officeart/2005/8/layout/default"/>
    <dgm:cxn modelId="{DE9F837C-1999-4F8F-9358-69E476DA5440}" srcId="{3622BD90-0092-4963-B9DB-C6BD53FDFF56}" destId="{CD14D773-F5EC-43A8-A3D8-3F7DE6491CDA}" srcOrd="33" destOrd="0" parTransId="{882E7905-FB0A-468A-9025-2FFC3A79050B}" sibTransId="{83FA611D-4BE2-4704-874A-35319B704E8F}"/>
    <dgm:cxn modelId="{35D17EC2-FA0E-4F47-AD23-52A6C77D1969}" type="presOf" srcId="{424878F4-E86E-4976-9B26-10F760E2BBEE}" destId="{558EFFA7-B2F9-47B1-B7FF-5D11107258B7}" srcOrd="0" destOrd="0" presId="urn:microsoft.com/office/officeart/2005/8/layout/default"/>
    <dgm:cxn modelId="{4FC8EBCD-0438-491B-99FF-530A415E554F}" type="presOf" srcId="{F76EDB00-8821-4939-80C0-61DD935F0AEA}" destId="{F600BA44-18B7-42BA-B106-8448DFD78E3F}" srcOrd="0" destOrd="0" presId="urn:microsoft.com/office/officeart/2005/8/layout/default"/>
    <dgm:cxn modelId="{8FD7EEC9-6CD4-4786-B770-4B915C9FD835}" type="presOf" srcId="{3C8DCA92-7D72-4707-93FC-F629F7E8C64B}" destId="{23455058-CCBB-4CC8-AC4E-954A411511BF}" srcOrd="0" destOrd="0" presId="urn:microsoft.com/office/officeart/2005/8/layout/default"/>
    <dgm:cxn modelId="{39DF1F9E-5C70-4E79-BD93-DF12D23BDE8D}" type="presOf" srcId="{1AA9F9F5-4E49-45D2-A50D-F98F678F7A0A}" destId="{2026FDC2-FBAA-405F-A494-9DC96E08DA54}" srcOrd="0" destOrd="0" presId="urn:microsoft.com/office/officeart/2005/8/layout/default"/>
    <dgm:cxn modelId="{DB3B8F55-D9C0-408C-9744-AE1342DDE0BC}" srcId="{3622BD90-0092-4963-B9DB-C6BD53FDFF56}" destId="{F6D857A7-AF8D-465D-90F8-F5009ED6058D}" srcOrd="1" destOrd="0" parTransId="{77F0F51D-BCA1-4CBB-AE06-D67C639DF661}" sibTransId="{256C3F8B-816B-4B30-8DA1-B80A94484F46}"/>
    <dgm:cxn modelId="{C49CA31F-9201-483D-96C2-DA22F69A618D}" type="presOf" srcId="{56EF4097-AA28-4D1C-8A65-206282A6235F}" destId="{1A6AF989-0ACC-4FCC-A7C4-30E3602BA107}" srcOrd="0" destOrd="0" presId="urn:microsoft.com/office/officeart/2005/8/layout/default"/>
    <dgm:cxn modelId="{2EFC61FD-6FA7-4C30-AF2E-639EBC506106}" type="presOf" srcId="{648ABE65-BB54-4ED3-95F2-241C6F4CFC61}" destId="{53E35737-0AB5-484A-AF4C-9EF35FADC8DB}" srcOrd="0" destOrd="0" presId="urn:microsoft.com/office/officeart/2005/8/layout/default"/>
    <dgm:cxn modelId="{CAD02133-D98E-4658-822E-332B2B523012}" type="presOf" srcId="{C5A518E8-2990-4F35-AEC6-6A5BD354B78E}" destId="{015D6E81-D9AE-4D28-A0E8-3960345C88E0}" srcOrd="0" destOrd="0" presId="urn:microsoft.com/office/officeart/2005/8/layout/default"/>
    <dgm:cxn modelId="{98A77730-25D3-4222-A919-B087F0059259}" type="presOf" srcId="{F6D857A7-AF8D-465D-90F8-F5009ED6058D}" destId="{A48B7F65-867A-45B3-984F-2A798D59D05C}" srcOrd="0" destOrd="0" presId="urn:microsoft.com/office/officeart/2005/8/layout/default"/>
    <dgm:cxn modelId="{CDD83E73-239E-4FE6-B3D3-E8A93562BFC0}" type="presOf" srcId="{EDFD3A25-E3DC-4597-90B3-A87BBC6B6446}" destId="{EA4CEC75-30B3-4A29-9054-326F4508448F}" srcOrd="0" destOrd="0" presId="urn:microsoft.com/office/officeart/2005/8/layout/default"/>
    <dgm:cxn modelId="{251A63D4-2D9B-4253-BCBE-6C772CF94098}" type="presOf" srcId="{52FE7651-E2A0-40DA-9AD4-4EDD253D1A5C}" destId="{2FAF6611-D69A-4661-937B-FC957B80E279}" srcOrd="0" destOrd="0" presId="urn:microsoft.com/office/officeart/2005/8/layout/default"/>
    <dgm:cxn modelId="{5A14DA7D-F21A-4553-993F-258B72A74E0B}" type="presOf" srcId="{F685F4FB-5069-4E9E-AA8E-F77619BFD915}" destId="{5AD09BC8-DBD1-4A7A-AF40-B6F425425CC5}" srcOrd="0" destOrd="0" presId="urn:microsoft.com/office/officeart/2005/8/layout/default"/>
    <dgm:cxn modelId="{309D00FE-FB15-44BA-84D7-9A303A8B8157}" type="presOf" srcId="{3BE59CDC-35D4-4653-9655-4C9772C634C9}" destId="{BAA70777-6B79-4747-9414-E84DDEE56E75}" srcOrd="0" destOrd="0" presId="urn:microsoft.com/office/officeart/2005/8/layout/default"/>
    <dgm:cxn modelId="{E6FE0ACA-93BA-40AC-823E-D30DC6D28533}" srcId="{3622BD90-0092-4963-B9DB-C6BD53FDFF56}" destId="{A65D25E9-1B18-456E-92C3-79DFB49FDA22}" srcOrd="24" destOrd="0" parTransId="{6FC4E8C4-0966-4574-AF5F-3FE80E8468FC}" sibTransId="{F9941435-2FBD-4AA4-B44C-C2145BB31ABB}"/>
    <dgm:cxn modelId="{15263D6B-6C69-4EB9-806A-C4361240AE6A}" srcId="{3622BD90-0092-4963-B9DB-C6BD53FDFF56}" destId="{C5A518E8-2990-4F35-AEC6-6A5BD354B78E}" srcOrd="47" destOrd="0" parTransId="{2B2AA57C-7685-4460-81AB-90D07B1B8775}" sibTransId="{2F280CD2-B3CE-4BC8-92AD-C60AB391633D}"/>
    <dgm:cxn modelId="{9B8D1857-0C07-4240-8875-F90E06827E69}" type="presOf" srcId="{C4C662D3-E70B-4F3C-9D42-1FBCEEF83589}" destId="{550677D6-DCDB-4866-8033-70E611433C8F}" srcOrd="0" destOrd="0" presId="urn:microsoft.com/office/officeart/2005/8/layout/default"/>
    <dgm:cxn modelId="{2A205CD5-2C0E-48F2-9749-E30F891EFC2D}" srcId="{3622BD90-0092-4963-B9DB-C6BD53FDFF56}" destId="{4F115B41-F7BE-4AE7-BDEF-7C761EE22F9A}" srcOrd="3" destOrd="0" parTransId="{71F15BA2-99AE-4C01-BA79-E08A4B0BB26E}" sibTransId="{0C15B1C4-8660-47A1-9ACA-B1A2FD0FEBFB}"/>
    <dgm:cxn modelId="{BC913DC8-C20F-455D-8629-7B1069370C78}" srcId="{3622BD90-0092-4963-B9DB-C6BD53FDFF56}" destId="{5F895E5D-7F63-4426-ABB1-93749544F322}" srcOrd="13" destOrd="0" parTransId="{FE33AFFE-41BD-4700-A7A1-6A9D003E360E}" sibTransId="{2C975CDA-9BD6-4F2E-8147-CF99EBE03A97}"/>
    <dgm:cxn modelId="{D1A89C6A-9452-48A6-9F45-AE41711997A0}" type="presOf" srcId="{21E17589-DCEF-41E7-BC22-54F7F421C705}" destId="{8BAB488D-7286-4381-8116-D00759D31C53}" srcOrd="0" destOrd="0" presId="urn:microsoft.com/office/officeart/2005/8/layout/default"/>
    <dgm:cxn modelId="{2B3F1122-A3D7-4E73-A205-A8CAF65A30CC}" srcId="{3622BD90-0092-4963-B9DB-C6BD53FDFF56}" destId="{5CC27227-D02E-47A0-AF35-DD88F2E81746}" srcOrd="26" destOrd="0" parTransId="{AF56D5BB-14E6-40EC-9B06-BFD419BDB8CA}" sibTransId="{102B3DCA-6207-484A-865B-DCED0976C79C}"/>
    <dgm:cxn modelId="{FC29C504-2BE9-4953-B7F5-2B402AE75228}" srcId="{3622BD90-0092-4963-B9DB-C6BD53FDFF56}" destId="{3B66DBA6-ACDB-439D-B879-609F5135A3EC}" srcOrd="6" destOrd="0" parTransId="{29820DE5-1F2A-4FA8-830E-0DFF2B8AF2B5}" sibTransId="{C06D3803-8C8E-4497-9FDB-C025BEDFD108}"/>
    <dgm:cxn modelId="{0334DE17-2F99-4606-B230-EF50F5B432A8}" srcId="{3622BD90-0092-4963-B9DB-C6BD53FDFF56}" destId="{1CC09063-C263-44BE-894C-1341E78038A4}" srcOrd="2" destOrd="0" parTransId="{894281B3-D848-47B1-A192-1A3D5BB03EF4}" sibTransId="{A67A7939-F5D1-4998-8ED2-5E49D22C5BA3}"/>
    <dgm:cxn modelId="{3E59DE23-6107-453A-972C-CF0BF9883BFA}" type="presOf" srcId="{DCC2354E-BAED-4B04-B5BA-283184203F3E}" destId="{EE9E6F1F-F0CC-490A-96E6-09E3774F62C3}" srcOrd="0" destOrd="0" presId="urn:microsoft.com/office/officeart/2005/8/layout/default"/>
    <dgm:cxn modelId="{BD65A306-B5AF-470C-AD50-78E31C0621A2}" srcId="{3622BD90-0092-4963-B9DB-C6BD53FDFF56}" destId="{424878F4-E86E-4976-9B26-10F760E2BBEE}" srcOrd="38" destOrd="0" parTransId="{109EED19-E1B7-415D-B0A7-84705C7C201A}" sibTransId="{C22055AC-2996-48E8-AB9B-0FBFF736688C}"/>
    <dgm:cxn modelId="{8F281BEF-3BAC-4D68-BBA6-2137B2D62856}" srcId="{3622BD90-0092-4963-B9DB-C6BD53FDFF56}" destId="{A72C68FA-9B9B-49BC-9B1D-B88DBDDC8461}" srcOrd="20" destOrd="0" parTransId="{1A0BC507-7DE7-4E48-BC91-EC33E17BDE52}" sibTransId="{C2BE249A-97AA-4C89-BA25-3C076B487B74}"/>
    <dgm:cxn modelId="{B1AD3D3F-5C44-4DE3-B655-809879CBEFE4}" type="presOf" srcId="{3B66DBA6-ACDB-439D-B879-609F5135A3EC}" destId="{66499396-D0A6-4B8C-9472-A1991DA344EF}" srcOrd="0" destOrd="0" presId="urn:microsoft.com/office/officeart/2005/8/layout/default"/>
    <dgm:cxn modelId="{C132BACB-223B-411E-A8C2-BBAC9FFD328F}" srcId="{3622BD90-0092-4963-B9DB-C6BD53FDFF56}" destId="{7E9486EA-016B-4B77-A07F-D562A4709E20}" srcOrd="46" destOrd="0" parTransId="{EA28FF22-48FA-4B68-BC10-2C1ACFD4A50B}" sibTransId="{8FA670F8-9D85-4324-BD0E-CAEF75802EE9}"/>
    <dgm:cxn modelId="{2F111806-49B2-42DC-8E1D-B1C6698FBEF5}" srcId="{3622BD90-0092-4963-B9DB-C6BD53FDFF56}" destId="{845F9A9C-0465-4011-832A-3CE168F4D010}" srcOrd="22" destOrd="0" parTransId="{1D439186-A1A2-4672-9094-4D7BF741F8F9}" sibTransId="{DC583C18-8BFF-42B9-826C-B38341C4166A}"/>
    <dgm:cxn modelId="{946385E2-2029-4162-B1C3-2ADAEB8B43C7}" type="presOf" srcId="{DEB10D5B-B7BE-4976-88A4-36D03CB406D6}" destId="{C1430518-2B77-454F-89D5-2BA9BCC1C72E}" srcOrd="0" destOrd="0" presId="urn:microsoft.com/office/officeart/2005/8/layout/default"/>
    <dgm:cxn modelId="{68DDF547-3FC7-4C7D-B006-365C79101AF5}" srcId="{3622BD90-0092-4963-B9DB-C6BD53FDFF56}" destId="{E1948C10-0628-41CA-94AB-8D6E76AC376A}" srcOrd="0" destOrd="0" parTransId="{7EB67D0B-49D2-4C63-B4A4-42834C74C039}" sibTransId="{5A58FAE1-32C5-440A-9E01-76828B3630A0}"/>
    <dgm:cxn modelId="{ADFC1551-7119-46E6-B7BC-971E8761EB23}" srcId="{3622BD90-0092-4963-B9DB-C6BD53FDFF56}" destId="{556545EC-9DA6-4392-8F50-0993F4146CA9}" srcOrd="29" destOrd="0" parTransId="{8083A9CB-D88E-4B29-BC8C-836B95D61D0F}" sibTransId="{224FA7EB-6AEF-4313-B9D0-D2DBC6E6440D}"/>
    <dgm:cxn modelId="{071458ED-AFE2-4046-A85D-C87FEE1EE8D7}" type="presOf" srcId="{845F9A9C-0465-4011-832A-3CE168F4D010}" destId="{E3978350-F5AA-4C09-B9AC-198861047D28}" srcOrd="0" destOrd="0" presId="urn:microsoft.com/office/officeart/2005/8/layout/default"/>
    <dgm:cxn modelId="{14C8479C-D0EC-4F99-A7CE-1CEA0DC8721A}" srcId="{3622BD90-0092-4963-B9DB-C6BD53FDFF56}" destId="{755DAF47-5A9A-4BA8-821B-F1CBC2B06134}" srcOrd="7" destOrd="0" parTransId="{B2FD1F16-DE7C-4578-A693-C20A9A31E6F7}" sibTransId="{CCB3CA03-5AEB-421E-8B30-232C88E21079}"/>
    <dgm:cxn modelId="{58A1CF10-CB3D-492D-941C-6E988FF0DEC5}" type="presOf" srcId="{1CC09063-C263-44BE-894C-1341E78038A4}" destId="{9227B6C3-013B-4735-9DAD-3981AA5728AD}" srcOrd="0" destOrd="0" presId="urn:microsoft.com/office/officeart/2005/8/layout/default"/>
    <dgm:cxn modelId="{2CC70783-76E4-422A-A8BE-0375833981E6}" srcId="{3622BD90-0092-4963-B9DB-C6BD53FDFF56}" destId="{41417472-674D-465D-8CFA-38984717A7A1}" srcOrd="36" destOrd="0" parTransId="{080200AD-430B-4F4B-8F8E-E7A974E42070}" sibTransId="{A1077E44-7B5B-4FBE-8057-DC5061EF64B4}"/>
    <dgm:cxn modelId="{CA7B9D62-FC3A-4E1F-87A8-3F866C9E3DE0}" type="presOf" srcId="{D69AC120-F170-4EB3-80A3-621E5F55ED6C}" destId="{EAAA3FD2-3EF2-4FF6-AF5C-95981256524D}" srcOrd="0" destOrd="0" presId="urn:microsoft.com/office/officeart/2005/8/layout/default"/>
    <dgm:cxn modelId="{081821CE-9C94-4205-AD92-7ACAC8361043}" srcId="{3622BD90-0092-4963-B9DB-C6BD53FDFF56}" destId="{F821C8CA-C96B-48BD-95E7-C58248D8BD6F}" srcOrd="25" destOrd="0" parTransId="{5FEB576E-3A5B-4ECF-8F3E-5C312A03337F}" sibTransId="{151C00E0-CB4E-468E-8824-C4CE1C21216A}"/>
    <dgm:cxn modelId="{406F4559-0957-4BF6-AB71-6FBB0EB2B617}" type="presOf" srcId="{9E82D0CE-5DE5-47FA-915C-C83A27F049E5}" destId="{0419A187-AE3C-4E78-A8CF-8C32C79B5E85}" srcOrd="0" destOrd="0" presId="urn:microsoft.com/office/officeart/2005/8/layout/default"/>
    <dgm:cxn modelId="{BBD0D2CC-090F-40B0-95A6-C1ECFE10B318}" srcId="{3622BD90-0092-4963-B9DB-C6BD53FDFF56}" destId="{CFEF573E-5FFB-410B-A98E-BCB9BA9D7BBD}" srcOrd="28" destOrd="0" parTransId="{D357027A-E421-4B91-9C7F-032A896F98CD}" sibTransId="{DBBD468A-8F57-4A1F-9FBA-B46EAEB7A54C}"/>
    <dgm:cxn modelId="{53E977F2-F68B-4E5C-9DD1-4715EA8D02ED}" srcId="{3622BD90-0092-4963-B9DB-C6BD53FDFF56}" destId="{BFDC56BB-4FB8-4C40-BCEE-229E2DD10589}" srcOrd="14" destOrd="0" parTransId="{852EFC42-D4C1-4F70-A6FD-F0C3AC5D00EE}" sibTransId="{FB0892F4-C39B-4514-A603-8C2FF9C62559}"/>
    <dgm:cxn modelId="{F202AE88-C50A-498E-9245-58323A555304}" srcId="{3622BD90-0092-4963-B9DB-C6BD53FDFF56}" destId="{C4C662D3-E70B-4F3C-9D42-1FBCEEF83589}" srcOrd="48" destOrd="0" parTransId="{67DCF92B-87B5-41AF-B13E-19BD45ACB376}" sibTransId="{A8FE6E0C-83C7-4047-AEDA-D9B8E5780F00}"/>
    <dgm:cxn modelId="{CE86CB36-7866-4DAE-8AC8-7D4DBAEEAE13}" srcId="{3622BD90-0092-4963-B9DB-C6BD53FDFF56}" destId="{EDF3CDE7-410E-4FEA-B5A8-FC228EBD3FAC}" srcOrd="31" destOrd="0" parTransId="{05E332B8-273E-4567-9F60-114DF332E20F}" sibTransId="{BD4E7668-1AF9-41EC-B81E-0C9B2F53DE54}"/>
    <dgm:cxn modelId="{396B80CA-1419-4EDD-8F86-677B40064371}" type="presOf" srcId="{B816AE61-7567-41B6-8FB8-FC2FDE8D3D8A}" destId="{802F69FB-91BD-4D17-9B1A-445755208A24}" srcOrd="0" destOrd="0" presId="urn:microsoft.com/office/officeart/2005/8/layout/default"/>
    <dgm:cxn modelId="{82FE480B-ECCE-4C0F-9C93-6C6730A3BB4D}" srcId="{3622BD90-0092-4963-B9DB-C6BD53FDFF56}" destId="{E4259099-01B7-43B6-B6F4-AD7F3A9DC474}" srcOrd="19" destOrd="0" parTransId="{9527C0C0-4756-4E96-9FC1-C188F0FBA646}" sibTransId="{112482FC-85C6-4C42-A055-705697550292}"/>
    <dgm:cxn modelId="{C346EC86-9227-4C38-A848-A0BD0C9D88B1}" type="presOf" srcId="{5F895E5D-7F63-4426-ABB1-93749544F322}" destId="{0F7D18D9-7FFA-4402-B726-3C2DC98015E0}" srcOrd="0" destOrd="0" presId="urn:microsoft.com/office/officeart/2005/8/layout/default"/>
    <dgm:cxn modelId="{6152E2C4-FBEF-4CBA-AEBD-17650B5597DD}" type="presOf" srcId="{3622BD90-0092-4963-B9DB-C6BD53FDFF56}" destId="{A1E6695A-7110-40A7-95DD-8416D705FB55}" srcOrd="0" destOrd="0" presId="urn:microsoft.com/office/officeart/2005/8/layout/default"/>
    <dgm:cxn modelId="{758DB0CE-5D28-4501-9359-9621A1633736}" type="presOf" srcId="{9D47B094-D17F-4069-ABB6-654FFE7904E9}" destId="{D6559E63-6EFD-43CC-AE2B-47542B1168DD}" srcOrd="0" destOrd="0" presId="urn:microsoft.com/office/officeart/2005/8/layout/default"/>
    <dgm:cxn modelId="{96591E39-BE90-40D7-BBD8-37C5F121A582}" srcId="{3622BD90-0092-4963-B9DB-C6BD53FDFF56}" destId="{F685F4FB-5069-4E9E-AA8E-F77619BFD915}" srcOrd="41" destOrd="0" parTransId="{B0610FF2-02ED-4D51-B382-F2F3469DAD86}" sibTransId="{B97D31AA-3A5A-4CD1-859F-6C78FBF17C6E}"/>
    <dgm:cxn modelId="{77BADBA3-A358-44C0-AD0F-128E67F9F959}" srcId="{3622BD90-0092-4963-B9DB-C6BD53FDFF56}" destId="{648ABE65-BB54-4ED3-95F2-241C6F4CFC61}" srcOrd="35" destOrd="0" parTransId="{E94F8B9E-3227-4BF0-BB1C-999AB7491B13}" sibTransId="{B03BFB0B-4608-4D29-955D-42ADCD0EBA81}"/>
    <dgm:cxn modelId="{05CCD201-34EA-487E-9C02-B85BF02226F5}" srcId="{3622BD90-0092-4963-B9DB-C6BD53FDFF56}" destId="{DEB10D5B-B7BE-4976-88A4-36D03CB406D6}" srcOrd="32" destOrd="0" parTransId="{19D05935-AF72-4167-878C-DE9B1A78F655}" sibTransId="{DA7786BD-E0B0-4CC3-A88B-C68CBEBCE30F}"/>
    <dgm:cxn modelId="{25EE3EAF-FE11-4B38-BC6C-C1B42D936B10}" type="presOf" srcId="{F821C8CA-C96B-48BD-95E7-C58248D8BD6F}" destId="{BE50214D-88D3-402A-84A2-554E26A9CEDE}" srcOrd="0" destOrd="0" presId="urn:microsoft.com/office/officeart/2005/8/layout/default"/>
    <dgm:cxn modelId="{E0470516-B896-44B8-9B5D-8BBAE978E4EF}" srcId="{3622BD90-0092-4963-B9DB-C6BD53FDFF56}" destId="{9AC4EE95-3105-449E-B1AE-D25E572F4B2C}" srcOrd="39" destOrd="0" parTransId="{961D9CF2-A99A-4264-B113-7D82BC99DCE3}" sibTransId="{1578AEA5-42F5-4272-9FEB-96E5EC16B991}"/>
    <dgm:cxn modelId="{DDFB455A-0931-41C9-AE5B-80B5DEF73FB5}" type="presOf" srcId="{E4259099-01B7-43B6-B6F4-AD7F3A9DC474}" destId="{F0481BE2-264F-44DB-8B8E-37F665E9CEB6}" srcOrd="0" destOrd="0" presId="urn:microsoft.com/office/officeart/2005/8/layout/default"/>
    <dgm:cxn modelId="{3D44DE38-B415-4A9F-A113-5E9F3A122939}" type="presOf" srcId="{9AC4EE95-3105-449E-B1AE-D25E572F4B2C}" destId="{696C1A54-0037-46DB-8C8E-C0C001E01168}" srcOrd="0" destOrd="0" presId="urn:microsoft.com/office/officeart/2005/8/layout/default"/>
    <dgm:cxn modelId="{2B7B47FD-93DD-475F-9E43-4EFD2BFCBD8C}" srcId="{3622BD90-0092-4963-B9DB-C6BD53FDFF56}" destId="{21E17589-DCEF-41E7-BC22-54F7F421C705}" srcOrd="11" destOrd="0" parTransId="{B6364CDB-ECFD-4645-BB13-2073FAE4BBBE}" sibTransId="{6AF45CD0-D3ED-4697-9A2D-C8DEE772A78F}"/>
    <dgm:cxn modelId="{776C2742-04DD-45FC-BD68-3A16B53A6827}" type="presOf" srcId="{A65D25E9-1B18-456E-92C3-79DFB49FDA22}" destId="{A907B127-0A3F-418B-92A2-AB607BA54974}" srcOrd="0" destOrd="0" presId="urn:microsoft.com/office/officeart/2005/8/layout/default"/>
    <dgm:cxn modelId="{4E60B57B-89A6-4C62-9AFC-89AB43D650B8}" type="presParOf" srcId="{A1E6695A-7110-40A7-95DD-8416D705FB55}" destId="{1442A4F0-8271-459A-9D6A-0A25CB6CECDA}" srcOrd="0" destOrd="0" presId="urn:microsoft.com/office/officeart/2005/8/layout/default"/>
    <dgm:cxn modelId="{93A06CA5-2F43-4A17-8F1F-7EC54B13C820}" type="presParOf" srcId="{A1E6695A-7110-40A7-95DD-8416D705FB55}" destId="{A0E9BDD4-9EEA-4877-A140-2FCF8735A681}" srcOrd="1" destOrd="0" presId="urn:microsoft.com/office/officeart/2005/8/layout/default"/>
    <dgm:cxn modelId="{20FFA4FF-D46F-42A9-B648-C32B7F1137EF}" type="presParOf" srcId="{A1E6695A-7110-40A7-95DD-8416D705FB55}" destId="{A48B7F65-867A-45B3-984F-2A798D59D05C}" srcOrd="2" destOrd="0" presId="urn:microsoft.com/office/officeart/2005/8/layout/default"/>
    <dgm:cxn modelId="{E3D161BF-0343-4766-B39F-BD0AC333C7DE}" type="presParOf" srcId="{A1E6695A-7110-40A7-95DD-8416D705FB55}" destId="{6B536DAD-9AC4-4C49-954C-AA8401CEE517}" srcOrd="3" destOrd="0" presId="urn:microsoft.com/office/officeart/2005/8/layout/default"/>
    <dgm:cxn modelId="{00664A7A-C15C-4604-A557-E4AB1658B29D}" type="presParOf" srcId="{A1E6695A-7110-40A7-95DD-8416D705FB55}" destId="{9227B6C3-013B-4735-9DAD-3981AA5728AD}" srcOrd="4" destOrd="0" presId="urn:microsoft.com/office/officeart/2005/8/layout/default"/>
    <dgm:cxn modelId="{256283A1-0302-480F-A2B6-D26AE8837A31}" type="presParOf" srcId="{A1E6695A-7110-40A7-95DD-8416D705FB55}" destId="{7A9DE6F3-BD55-4A02-8BE5-503D689DF755}" srcOrd="5" destOrd="0" presId="urn:microsoft.com/office/officeart/2005/8/layout/default"/>
    <dgm:cxn modelId="{EB1476C6-DB39-4E7F-94DC-3E789C6DA1DB}" type="presParOf" srcId="{A1E6695A-7110-40A7-95DD-8416D705FB55}" destId="{1C745867-97A0-4E31-A69D-883BF8393B1C}" srcOrd="6" destOrd="0" presId="urn:microsoft.com/office/officeart/2005/8/layout/default"/>
    <dgm:cxn modelId="{2EFA1E31-B258-4938-8C07-8B5BD13B60CC}" type="presParOf" srcId="{A1E6695A-7110-40A7-95DD-8416D705FB55}" destId="{CEF77101-5DEA-4B19-95A2-5165F6DC985D}" srcOrd="7" destOrd="0" presId="urn:microsoft.com/office/officeart/2005/8/layout/default"/>
    <dgm:cxn modelId="{50002C6B-041D-40C6-81E1-250C282B3AB4}" type="presParOf" srcId="{A1E6695A-7110-40A7-95DD-8416D705FB55}" destId="{CD4FBE29-0D4D-44A9-A90E-3E45606CDF98}" srcOrd="8" destOrd="0" presId="urn:microsoft.com/office/officeart/2005/8/layout/default"/>
    <dgm:cxn modelId="{1C3D94F3-611A-4DE8-AA2D-A76CCB9BA4B0}" type="presParOf" srcId="{A1E6695A-7110-40A7-95DD-8416D705FB55}" destId="{A0EB2419-373B-4029-897C-AB637774B2C6}" srcOrd="9" destOrd="0" presId="urn:microsoft.com/office/officeart/2005/8/layout/default"/>
    <dgm:cxn modelId="{FB1A7570-D118-4C3D-AFBC-81072FA562B1}" type="presParOf" srcId="{A1E6695A-7110-40A7-95DD-8416D705FB55}" destId="{9E6D8F8A-95F9-4931-B107-982D0AC43035}" srcOrd="10" destOrd="0" presId="urn:microsoft.com/office/officeart/2005/8/layout/default"/>
    <dgm:cxn modelId="{E9CD4A99-40FB-4D68-A5DB-E6FD99E4CF2A}" type="presParOf" srcId="{A1E6695A-7110-40A7-95DD-8416D705FB55}" destId="{E7EAA05D-DC14-4706-B01E-053C6C3781F7}" srcOrd="11" destOrd="0" presId="urn:microsoft.com/office/officeart/2005/8/layout/default"/>
    <dgm:cxn modelId="{A2B00CB2-75B9-417D-90F6-6C40ABD860B4}" type="presParOf" srcId="{A1E6695A-7110-40A7-95DD-8416D705FB55}" destId="{66499396-D0A6-4B8C-9472-A1991DA344EF}" srcOrd="12" destOrd="0" presId="urn:microsoft.com/office/officeart/2005/8/layout/default"/>
    <dgm:cxn modelId="{D94828D7-628F-4174-BB1C-1C2D02EF7997}" type="presParOf" srcId="{A1E6695A-7110-40A7-95DD-8416D705FB55}" destId="{FD3D492B-86DF-4836-9044-1410614287F1}" srcOrd="13" destOrd="0" presId="urn:microsoft.com/office/officeart/2005/8/layout/default"/>
    <dgm:cxn modelId="{0C1473FE-193B-4D84-B496-6AD09D942E6B}" type="presParOf" srcId="{A1E6695A-7110-40A7-95DD-8416D705FB55}" destId="{978D322C-9F54-45FC-8E9E-4D12D8854C06}" srcOrd="14" destOrd="0" presId="urn:microsoft.com/office/officeart/2005/8/layout/default"/>
    <dgm:cxn modelId="{8A391393-C107-4A8B-ABD5-372814319E66}" type="presParOf" srcId="{A1E6695A-7110-40A7-95DD-8416D705FB55}" destId="{B323AC9A-8820-4CF3-A476-7A1F17E62B3A}" srcOrd="15" destOrd="0" presId="urn:microsoft.com/office/officeart/2005/8/layout/default"/>
    <dgm:cxn modelId="{280AF5A4-4973-4E1F-AF60-17A4D6CFFF89}" type="presParOf" srcId="{A1E6695A-7110-40A7-95DD-8416D705FB55}" destId="{EA4CEC75-30B3-4A29-9054-326F4508448F}" srcOrd="16" destOrd="0" presId="urn:microsoft.com/office/officeart/2005/8/layout/default"/>
    <dgm:cxn modelId="{CBE5B167-4051-4577-A67E-D83E876639ED}" type="presParOf" srcId="{A1E6695A-7110-40A7-95DD-8416D705FB55}" destId="{A4E6CD67-2250-494B-B233-6BC9B04D9442}" srcOrd="17" destOrd="0" presId="urn:microsoft.com/office/officeart/2005/8/layout/default"/>
    <dgm:cxn modelId="{BF0E682D-287B-46AE-951B-7249B2CDA75A}" type="presParOf" srcId="{A1E6695A-7110-40A7-95DD-8416D705FB55}" destId="{7941E9D1-4DA0-46D2-9D1E-FED910DA7F96}" srcOrd="18" destOrd="0" presId="urn:microsoft.com/office/officeart/2005/8/layout/default"/>
    <dgm:cxn modelId="{38153CF6-BC45-4104-BC3B-F53CCEC255B5}" type="presParOf" srcId="{A1E6695A-7110-40A7-95DD-8416D705FB55}" destId="{88081C1E-39A4-4214-8221-7B75D8641022}" srcOrd="19" destOrd="0" presId="urn:microsoft.com/office/officeart/2005/8/layout/default"/>
    <dgm:cxn modelId="{129C69FC-8D17-43F6-8DF2-369472253932}" type="presParOf" srcId="{A1E6695A-7110-40A7-95DD-8416D705FB55}" destId="{EE9E6F1F-F0CC-490A-96E6-09E3774F62C3}" srcOrd="20" destOrd="0" presId="urn:microsoft.com/office/officeart/2005/8/layout/default"/>
    <dgm:cxn modelId="{C2BD3C92-967B-45C8-8DDC-F6B3871B53A9}" type="presParOf" srcId="{A1E6695A-7110-40A7-95DD-8416D705FB55}" destId="{77C05CB0-3036-4E98-A21A-2DF1DEB16E2C}" srcOrd="21" destOrd="0" presId="urn:microsoft.com/office/officeart/2005/8/layout/default"/>
    <dgm:cxn modelId="{4F1DA0B1-B101-44AD-8867-EF1D83291081}" type="presParOf" srcId="{A1E6695A-7110-40A7-95DD-8416D705FB55}" destId="{8BAB488D-7286-4381-8116-D00759D31C53}" srcOrd="22" destOrd="0" presId="urn:microsoft.com/office/officeart/2005/8/layout/default"/>
    <dgm:cxn modelId="{6C249C39-F629-46F5-AC5B-DB2E4B1C4792}" type="presParOf" srcId="{A1E6695A-7110-40A7-95DD-8416D705FB55}" destId="{9F6977B5-578D-4C7E-9A2E-23246184CB20}" srcOrd="23" destOrd="0" presId="urn:microsoft.com/office/officeart/2005/8/layout/default"/>
    <dgm:cxn modelId="{AFAB4882-7C70-499C-B5F4-087F8A49E369}" type="presParOf" srcId="{A1E6695A-7110-40A7-95DD-8416D705FB55}" destId="{2026FDC2-FBAA-405F-A494-9DC96E08DA54}" srcOrd="24" destOrd="0" presId="urn:microsoft.com/office/officeart/2005/8/layout/default"/>
    <dgm:cxn modelId="{ACDF600C-8AA6-4100-9B21-62BC7AADE906}" type="presParOf" srcId="{A1E6695A-7110-40A7-95DD-8416D705FB55}" destId="{718776B2-75D3-47C4-ABCE-D89FE20116EC}" srcOrd="25" destOrd="0" presId="urn:microsoft.com/office/officeart/2005/8/layout/default"/>
    <dgm:cxn modelId="{246A61D2-E653-49F9-B933-9D157539F749}" type="presParOf" srcId="{A1E6695A-7110-40A7-95DD-8416D705FB55}" destId="{0F7D18D9-7FFA-4402-B726-3C2DC98015E0}" srcOrd="26" destOrd="0" presId="urn:microsoft.com/office/officeart/2005/8/layout/default"/>
    <dgm:cxn modelId="{FCC3B6A8-0EE6-46FA-AC75-F43F8D69E546}" type="presParOf" srcId="{A1E6695A-7110-40A7-95DD-8416D705FB55}" destId="{3A616B00-D93F-4D14-BC1A-20681C98C826}" srcOrd="27" destOrd="0" presId="urn:microsoft.com/office/officeart/2005/8/layout/default"/>
    <dgm:cxn modelId="{151EBF37-9668-473A-ACFE-C4FAA5D09908}" type="presParOf" srcId="{A1E6695A-7110-40A7-95DD-8416D705FB55}" destId="{3D48B710-9B23-4355-9315-FD944EF484CE}" srcOrd="28" destOrd="0" presId="urn:microsoft.com/office/officeart/2005/8/layout/default"/>
    <dgm:cxn modelId="{9A520F68-E09A-4B04-A0D3-BAE42E6C900C}" type="presParOf" srcId="{A1E6695A-7110-40A7-95DD-8416D705FB55}" destId="{220E49FF-9B90-44E9-A552-2ED81E3DA75D}" srcOrd="29" destOrd="0" presId="urn:microsoft.com/office/officeart/2005/8/layout/default"/>
    <dgm:cxn modelId="{304A7216-6431-4ECE-8AE2-99A73188AE3E}" type="presParOf" srcId="{A1E6695A-7110-40A7-95DD-8416D705FB55}" destId="{EAAA3FD2-3EF2-4FF6-AF5C-95981256524D}" srcOrd="30" destOrd="0" presId="urn:microsoft.com/office/officeart/2005/8/layout/default"/>
    <dgm:cxn modelId="{9BA0803A-9B7A-42D6-8874-C551D7C3D62D}" type="presParOf" srcId="{A1E6695A-7110-40A7-95DD-8416D705FB55}" destId="{B7517B3F-6E8F-4142-857C-726FA2F585BD}" srcOrd="31" destOrd="0" presId="urn:microsoft.com/office/officeart/2005/8/layout/default"/>
    <dgm:cxn modelId="{D33A67D7-0754-43F5-9ED8-0B9B56D6CECE}" type="presParOf" srcId="{A1E6695A-7110-40A7-95DD-8416D705FB55}" destId="{F600BA44-18B7-42BA-B106-8448DFD78E3F}" srcOrd="32" destOrd="0" presId="urn:microsoft.com/office/officeart/2005/8/layout/default"/>
    <dgm:cxn modelId="{0FF2076C-281F-4540-A0E5-C9ED6CFE9EAD}" type="presParOf" srcId="{A1E6695A-7110-40A7-95DD-8416D705FB55}" destId="{E58DF51B-F12B-4D8F-B81E-8AF0D949C343}" srcOrd="33" destOrd="0" presId="urn:microsoft.com/office/officeart/2005/8/layout/default"/>
    <dgm:cxn modelId="{A498E27A-3B90-4C75-842A-61CC3297DC7D}" type="presParOf" srcId="{A1E6695A-7110-40A7-95DD-8416D705FB55}" destId="{1A6AF989-0ACC-4FCC-A7C4-30E3602BA107}" srcOrd="34" destOrd="0" presId="urn:microsoft.com/office/officeart/2005/8/layout/default"/>
    <dgm:cxn modelId="{AD8BEE19-EE14-4A62-AA58-8B31C0D334A9}" type="presParOf" srcId="{A1E6695A-7110-40A7-95DD-8416D705FB55}" destId="{CE5B3161-7B6D-4158-9498-F55B0929ECDB}" srcOrd="35" destOrd="0" presId="urn:microsoft.com/office/officeart/2005/8/layout/default"/>
    <dgm:cxn modelId="{600A3E53-CEA2-49E7-B33C-1D3933745798}" type="presParOf" srcId="{A1E6695A-7110-40A7-95DD-8416D705FB55}" destId="{BAA70777-6B79-4747-9414-E84DDEE56E75}" srcOrd="36" destOrd="0" presId="urn:microsoft.com/office/officeart/2005/8/layout/default"/>
    <dgm:cxn modelId="{9AFD85DF-1E8C-4EE6-B98F-384CB245CABD}" type="presParOf" srcId="{A1E6695A-7110-40A7-95DD-8416D705FB55}" destId="{59CD5C3C-B2F5-46D2-9214-578C0DFD3FF0}" srcOrd="37" destOrd="0" presId="urn:microsoft.com/office/officeart/2005/8/layout/default"/>
    <dgm:cxn modelId="{148D502B-7538-4534-9A80-E1D920B77657}" type="presParOf" srcId="{A1E6695A-7110-40A7-95DD-8416D705FB55}" destId="{F0481BE2-264F-44DB-8B8E-37F665E9CEB6}" srcOrd="38" destOrd="0" presId="urn:microsoft.com/office/officeart/2005/8/layout/default"/>
    <dgm:cxn modelId="{F4CF74B9-CC25-472F-8ED1-6711C86325BD}" type="presParOf" srcId="{A1E6695A-7110-40A7-95DD-8416D705FB55}" destId="{A70646E7-AB59-442E-96F8-A92715999484}" srcOrd="39" destOrd="0" presId="urn:microsoft.com/office/officeart/2005/8/layout/default"/>
    <dgm:cxn modelId="{D51ECE57-80E0-4944-AF13-E2E61FA73634}" type="presParOf" srcId="{A1E6695A-7110-40A7-95DD-8416D705FB55}" destId="{2760B5CD-82A3-46E5-9BD8-0FAFFF627FAF}" srcOrd="40" destOrd="0" presId="urn:microsoft.com/office/officeart/2005/8/layout/default"/>
    <dgm:cxn modelId="{D0F1C905-7067-4BEB-94C1-31C7784ECC46}" type="presParOf" srcId="{A1E6695A-7110-40A7-95DD-8416D705FB55}" destId="{FE50CC7C-7835-41F7-A7D5-C4D5FCD1ED51}" srcOrd="41" destOrd="0" presId="urn:microsoft.com/office/officeart/2005/8/layout/default"/>
    <dgm:cxn modelId="{C74158E4-02EE-4B0A-A109-03DFC8575C91}" type="presParOf" srcId="{A1E6695A-7110-40A7-95DD-8416D705FB55}" destId="{05FDE31A-6B1A-45A4-A651-9EEACB587603}" srcOrd="42" destOrd="0" presId="urn:microsoft.com/office/officeart/2005/8/layout/default"/>
    <dgm:cxn modelId="{4D26BF28-9041-4EEB-976D-CCEA4ED33492}" type="presParOf" srcId="{A1E6695A-7110-40A7-95DD-8416D705FB55}" destId="{CA47561C-BC48-4AE7-88F4-BBC0265FD651}" srcOrd="43" destOrd="0" presId="urn:microsoft.com/office/officeart/2005/8/layout/default"/>
    <dgm:cxn modelId="{9589388F-E3AA-4264-9152-2B07EC27D1E7}" type="presParOf" srcId="{A1E6695A-7110-40A7-95DD-8416D705FB55}" destId="{E3978350-F5AA-4C09-B9AC-198861047D28}" srcOrd="44" destOrd="0" presId="urn:microsoft.com/office/officeart/2005/8/layout/default"/>
    <dgm:cxn modelId="{1DCC9B91-1FD6-4B7F-B1DC-6E9937325639}" type="presParOf" srcId="{A1E6695A-7110-40A7-95DD-8416D705FB55}" destId="{76C8AD39-E546-4DC7-8116-E9F85641C8D7}" srcOrd="45" destOrd="0" presId="urn:microsoft.com/office/officeart/2005/8/layout/default"/>
    <dgm:cxn modelId="{D8E06225-EED0-4408-A883-EDE70704F2A8}" type="presParOf" srcId="{A1E6695A-7110-40A7-95DD-8416D705FB55}" destId="{D8F5E075-BFBD-4A0B-B8A4-CB6A169D0D57}" srcOrd="46" destOrd="0" presId="urn:microsoft.com/office/officeart/2005/8/layout/default"/>
    <dgm:cxn modelId="{63EEA6E9-E62D-4DED-9433-87AB5B830656}" type="presParOf" srcId="{A1E6695A-7110-40A7-95DD-8416D705FB55}" destId="{59E48137-54CF-4F06-9E2E-B3D4CE0E818C}" srcOrd="47" destOrd="0" presId="urn:microsoft.com/office/officeart/2005/8/layout/default"/>
    <dgm:cxn modelId="{9D79F161-23F3-46CF-A863-758BE3D78AF4}" type="presParOf" srcId="{A1E6695A-7110-40A7-95DD-8416D705FB55}" destId="{A907B127-0A3F-418B-92A2-AB607BA54974}" srcOrd="48" destOrd="0" presId="urn:microsoft.com/office/officeart/2005/8/layout/default"/>
    <dgm:cxn modelId="{40C3A5A4-851C-4C94-A683-DEACF0715B05}" type="presParOf" srcId="{A1E6695A-7110-40A7-95DD-8416D705FB55}" destId="{55067D5C-85BA-4E9F-B8F7-6490BB6F0EE0}" srcOrd="49" destOrd="0" presId="urn:microsoft.com/office/officeart/2005/8/layout/default"/>
    <dgm:cxn modelId="{D605F036-7495-4E26-AE8E-4BF7B6A1A6D0}" type="presParOf" srcId="{A1E6695A-7110-40A7-95DD-8416D705FB55}" destId="{BE50214D-88D3-402A-84A2-554E26A9CEDE}" srcOrd="50" destOrd="0" presId="urn:microsoft.com/office/officeart/2005/8/layout/default"/>
    <dgm:cxn modelId="{B02EEE7F-DDD6-4878-8D78-EE1CBE68F768}" type="presParOf" srcId="{A1E6695A-7110-40A7-95DD-8416D705FB55}" destId="{6426A816-F1D2-4D53-8240-B1436D7E3FEA}" srcOrd="51" destOrd="0" presId="urn:microsoft.com/office/officeart/2005/8/layout/default"/>
    <dgm:cxn modelId="{E1A8F51B-3C24-4FD1-9B45-C469B7A677F4}" type="presParOf" srcId="{A1E6695A-7110-40A7-95DD-8416D705FB55}" destId="{10BDE59B-2196-4A94-B04E-2A1D8EF4FF99}" srcOrd="52" destOrd="0" presId="urn:microsoft.com/office/officeart/2005/8/layout/default"/>
    <dgm:cxn modelId="{6F237BDC-B25D-46AE-978B-6FF3DDF891E0}" type="presParOf" srcId="{A1E6695A-7110-40A7-95DD-8416D705FB55}" destId="{CB8C22CD-71C9-43C9-8430-4BDB6A1C22CF}" srcOrd="53" destOrd="0" presId="urn:microsoft.com/office/officeart/2005/8/layout/default"/>
    <dgm:cxn modelId="{DC9AA293-9318-414D-A76F-223DBA01CC87}" type="presParOf" srcId="{A1E6695A-7110-40A7-95DD-8416D705FB55}" destId="{0419A187-AE3C-4E78-A8CF-8C32C79B5E85}" srcOrd="54" destOrd="0" presId="urn:microsoft.com/office/officeart/2005/8/layout/default"/>
    <dgm:cxn modelId="{2F8FD953-44D1-4658-B0A2-F4E0B3F4D628}" type="presParOf" srcId="{A1E6695A-7110-40A7-95DD-8416D705FB55}" destId="{34177F09-A39E-4880-BF2F-B43DFCD9A3FD}" srcOrd="55" destOrd="0" presId="urn:microsoft.com/office/officeart/2005/8/layout/default"/>
    <dgm:cxn modelId="{8D53C219-9A85-4AF9-AFED-0AF1159EF365}" type="presParOf" srcId="{A1E6695A-7110-40A7-95DD-8416D705FB55}" destId="{8426C0BF-0622-4DBA-9B63-686FAC295DE9}" srcOrd="56" destOrd="0" presId="urn:microsoft.com/office/officeart/2005/8/layout/default"/>
    <dgm:cxn modelId="{D2E30E69-AD83-4E6C-ADE6-92C0AC5977C7}" type="presParOf" srcId="{A1E6695A-7110-40A7-95DD-8416D705FB55}" destId="{E9640083-93CF-4FC7-B5D5-F7403106C457}" srcOrd="57" destOrd="0" presId="urn:microsoft.com/office/officeart/2005/8/layout/default"/>
    <dgm:cxn modelId="{F0B6899D-7C9F-4BBA-8C47-317427FEA6A5}" type="presParOf" srcId="{A1E6695A-7110-40A7-95DD-8416D705FB55}" destId="{1E5C390F-A968-437B-8AB1-CB33C23D6988}" srcOrd="58" destOrd="0" presId="urn:microsoft.com/office/officeart/2005/8/layout/default"/>
    <dgm:cxn modelId="{2D0729BA-13D6-4321-AAE2-A4EBD4D924B9}" type="presParOf" srcId="{A1E6695A-7110-40A7-95DD-8416D705FB55}" destId="{50249B40-D764-48EB-9644-0D67911BB5E5}" srcOrd="59" destOrd="0" presId="urn:microsoft.com/office/officeart/2005/8/layout/default"/>
    <dgm:cxn modelId="{035161C4-C1E9-4EDE-B322-497D8C3FC340}" type="presParOf" srcId="{A1E6695A-7110-40A7-95DD-8416D705FB55}" destId="{48505AB6-A523-4DAE-844B-0DBE1469B83A}" srcOrd="60" destOrd="0" presId="urn:microsoft.com/office/officeart/2005/8/layout/default"/>
    <dgm:cxn modelId="{1B0B1BF3-6B73-48F1-BC90-EECDE963C0E5}" type="presParOf" srcId="{A1E6695A-7110-40A7-95DD-8416D705FB55}" destId="{ACCB8CC4-BD7A-425D-BB56-55D76347A3A6}" srcOrd="61" destOrd="0" presId="urn:microsoft.com/office/officeart/2005/8/layout/default"/>
    <dgm:cxn modelId="{2C512CED-A3C8-44BA-A186-943C72EABD7B}" type="presParOf" srcId="{A1E6695A-7110-40A7-95DD-8416D705FB55}" destId="{E0852D8B-0AEF-476A-AC29-C166E54C6989}" srcOrd="62" destOrd="0" presId="urn:microsoft.com/office/officeart/2005/8/layout/default"/>
    <dgm:cxn modelId="{D5CF9D92-2B44-46B1-8343-3078A02D65F9}" type="presParOf" srcId="{A1E6695A-7110-40A7-95DD-8416D705FB55}" destId="{302E868D-B176-4314-BD89-91C090F9FF78}" srcOrd="63" destOrd="0" presId="urn:microsoft.com/office/officeart/2005/8/layout/default"/>
    <dgm:cxn modelId="{B14B4DC3-55AC-495C-AE52-0EEC01FE44BA}" type="presParOf" srcId="{A1E6695A-7110-40A7-95DD-8416D705FB55}" destId="{C1430518-2B77-454F-89D5-2BA9BCC1C72E}" srcOrd="64" destOrd="0" presId="urn:microsoft.com/office/officeart/2005/8/layout/default"/>
    <dgm:cxn modelId="{A2998191-AF2A-4D41-9E38-4BA22222F260}" type="presParOf" srcId="{A1E6695A-7110-40A7-95DD-8416D705FB55}" destId="{28CF16D4-B357-4482-BCC3-DADC35F720E0}" srcOrd="65" destOrd="0" presId="urn:microsoft.com/office/officeart/2005/8/layout/default"/>
    <dgm:cxn modelId="{C509A446-4218-4074-9DA0-BACC0E6FC03C}" type="presParOf" srcId="{A1E6695A-7110-40A7-95DD-8416D705FB55}" destId="{90026805-C656-4DF1-8009-95FEDEC0FF80}" srcOrd="66" destOrd="0" presId="urn:microsoft.com/office/officeart/2005/8/layout/default"/>
    <dgm:cxn modelId="{BA00FD98-07AA-41C6-A831-FFA54C8AFDE3}" type="presParOf" srcId="{A1E6695A-7110-40A7-95DD-8416D705FB55}" destId="{DCBA06A2-56C9-48D5-99B0-D8F28E8EF073}" srcOrd="67" destOrd="0" presId="urn:microsoft.com/office/officeart/2005/8/layout/default"/>
    <dgm:cxn modelId="{63F4C35C-1B5B-4689-A8C3-9E26975EC2E1}" type="presParOf" srcId="{A1E6695A-7110-40A7-95DD-8416D705FB55}" destId="{420D8E18-F06E-4C6A-B075-327959E50683}" srcOrd="68" destOrd="0" presId="urn:microsoft.com/office/officeart/2005/8/layout/default"/>
    <dgm:cxn modelId="{7044663D-226F-4B3F-B637-0DFF2AB93CA0}" type="presParOf" srcId="{A1E6695A-7110-40A7-95DD-8416D705FB55}" destId="{CFF5C608-01C6-466D-AA67-B4E302E040DC}" srcOrd="69" destOrd="0" presId="urn:microsoft.com/office/officeart/2005/8/layout/default"/>
    <dgm:cxn modelId="{0CBB3EFF-53A7-43D8-A52F-8EF767A68555}" type="presParOf" srcId="{A1E6695A-7110-40A7-95DD-8416D705FB55}" destId="{53E35737-0AB5-484A-AF4C-9EF35FADC8DB}" srcOrd="70" destOrd="0" presId="urn:microsoft.com/office/officeart/2005/8/layout/default"/>
    <dgm:cxn modelId="{881F8CA2-2151-4766-8F83-399C866CB5E3}" type="presParOf" srcId="{A1E6695A-7110-40A7-95DD-8416D705FB55}" destId="{E0C3DADD-446E-4228-9C61-BD76AA14A418}" srcOrd="71" destOrd="0" presId="urn:microsoft.com/office/officeart/2005/8/layout/default"/>
    <dgm:cxn modelId="{0636A218-8B94-4F72-BDA7-155732C7CFB3}" type="presParOf" srcId="{A1E6695A-7110-40A7-95DD-8416D705FB55}" destId="{C65135D0-0F33-4A00-8A95-F653ED65ADBD}" srcOrd="72" destOrd="0" presId="urn:microsoft.com/office/officeart/2005/8/layout/default"/>
    <dgm:cxn modelId="{A97931DA-3B82-403D-86B6-B3BF0EC480D4}" type="presParOf" srcId="{A1E6695A-7110-40A7-95DD-8416D705FB55}" destId="{BFF4AC0B-76BD-4B68-B541-DAFD06881FB2}" srcOrd="73" destOrd="0" presId="urn:microsoft.com/office/officeart/2005/8/layout/default"/>
    <dgm:cxn modelId="{FCB339FF-7AB2-4260-9137-9F64D5AE5659}" type="presParOf" srcId="{A1E6695A-7110-40A7-95DD-8416D705FB55}" destId="{50A9F039-E6F3-4F70-9028-2162A39A5AD4}" srcOrd="74" destOrd="0" presId="urn:microsoft.com/office/officeart/2005/8/layout/default"/>
    <dgm:cxn modelId="{3B4C503C-5F73-4CA8-AED2-548E701EBEFC}" type="presParOf" srcId="{A1E6695A-7110-40A7-95DD-8416D705FB55}" destId="{648B934E-427F-4846-BF12-077AC0E52887}" srcOrd="75" destOrd="0" presId="urn:microsoft.com/office/officeart/2005/8/layout/default"/>
    <dgm:cxn modelId="{A55D11C3-0547-44F2-9917-77B794E8EBFB}" type="presParOf" srcId="{A1E6695A-7110-40A7-95DD-8416D705FB55}" destId="{558EFFA7-B2F9-47B1-B7FF-5D11107258B7}" srcOrd="76" destOrd="0" presId="urn:microsoft.com/office/officeart/2005/8/layout/default"/>
    <dgm:cxn modelId="{1A95AACA-0663-48A4-B5DB-A6403D21AB50}" type="presParOf" srcId="{A1E6695A-7110-40A7-95DD-8416D705FB55}" destId="{AF186C35-39BE-475D-918E-484C9ACD35FF}" srcOrd="77" destOrd="0" presId="urn:microsoft.com/office/officeart/2005/8/layout/default"/>
    <dgm:cxn modelId="{B9E2789C-848F-4EBA-BB01-9B742D16F477}" type="presParOf" srcId="{A1E6695A-7110-40A7-95DD-8416D705FB55}" destId="{696C1A54-0037-46DB-8C8E-C0C001E01168}" srcOrd="78" destOrd="0" presId="urn:microsoft.com/office/officeart/2005/8/layout/default"/>
    <dgm:cxn modelId="{DBD4B1DE-0B6C-4663-802D-C88170C896EA}" type="presParOf" srcId="{A1E6695A-7110-40A7-95DD-8416D705FB55}" destId="{AE51821E-C1A3-4512-A374-FDC38672982D}" srcOrd="79" destOrd="0" presId="urn:microsoft.com/office/officeart/2005/8/layout/default"/>
    <dgm:cxn modelId="{D7D5F853-7B21-4704-9E96-CBBD48DB575F}" type="presParOf" srcId="{A1E6695A-7110-40A7-95DD-8416D705FB55}" destId="{23455058-CCBB-4CC8-AC4E-954A411511BF}" srcOrd="80" destOrd="0" presId="urn:microsoft.com/office/officeart/2005/8/layout/default"/>
    <dgm:cxn modelId="{7C1943F2-C7FA-43EA-BB6D-84633C0C61BC}" type="presParOf" srcId="{A1E6695A-7110-40A7-95DD-8416D705FB55}" destId="{4A42BBDB-A021-41B3-B2BE-7E9F5CAE59F5}" srcOrd="81" destOrd="0" presId="urn:microsoft.com/office/officeart/2005/8/layout/default"/>
    <dgm:cxn modelId="{33B43397-46EE-4F72-A6F8-30C5EA4C4310}" type="presParOf" srcId="{A1E6695A-7110-40A7-95DD-8416D705FB55}" destId="{5AD09BC8-DBD1-4A7A-AF40-B6F425425CC5}" srcOrd="82" destOrd="0" presId="urn:microsoft.com/office/officeart/2005/8/layout/default"/>
    <dgm:cxn modelId="{488793C3-04ED-48B2-BA1A-1E13546EB963}" type="presParOf" srcId="{A1E6695A-7110-40A7-95DD-8416D705FB55}" destId="{82BB9450-D793-4760-94C1-37EAACEAF3D7}" srcOrd="83" destOrd="0" presId="urn:microsoft.com/office/officeart/2005/8/layout/default"/>
    <dgm:cxn modelId="{1F1D9157-D96F-41FB-A7A9-F32FF2DC057D}" type="presParOf" srcId="{A1E6695A-7110-40A7-95DD-8416D705FB55}" destId="{8168BD80-961A-4419-AC72-33117CFDBF0E}" srcOrd="84" destOrd="0" presId="urn:microsoft.com/office/officeart/2005/8/layout/default"/>
    <dgm:cxn modelId="{4D991ECB-13A4-42E0-9020-D6D33006A516}" type="presParOf" srcId="{A1E6695A-7110-40A7-95DD-8416D705FB55}" destId="{19222DA0-CE9C-4449-AB6C-8144032FED7F}" srcOrd="85" destOrd="0" presId="urn:microsoft.com/office/officeart/2005/8/layout/default"/>
    <dgm:cxn modelId="{B6915565-3CB3-4A1C-A3D3-49F1174D1CD0}" type="presParOf" srcId="{A1E6695A-7110-40A7-95DD-8416D705FB55}" destId="{2FAF6611-D69A-4661-937B-FC957B80E279}" srcOrd="86" destOrd="0" presId="urn:microsoft.com/office/officeart/2005/8/layout/default"/>
    <dgm:cxn modelId="{6F283CA2-FE1B-4671-A61B-10F543C23CE2}" type="presParOf" srcId="{A1E6695A-7110-40A7-95DD-8416D705FB55}" destId="{67C2B57C-9AEF-4A04-B2FC-4F4291BBEB9C}" srcOrd="87" destOrd="0" presId="urn:microsoft.com/office/officeart/2005/8/layout/default"/>
    <dgm:cxn modelId="{354C0B2A-C71C-48E3-814E-EDB44ADEA557}" type="presParOf" srcId="{A1E6695A-7110-40A7-95DD-8416D705FB55}" destId="{802F69FB-91BD-4D17-9B1A-445755208A24}" srcOrd="88" destOrd="0" presId="urn:microsoft.com/office/officeart/2005/8/layout/default"/>
    <dgm:cxn modelId="{F25E3495-6B50-4B5B-8599-EC2B4AF5F3B9}" type="presParOf" srcId="{A1E6695A-7110-40A7-95DD-8416D705FB55}" destId="{8BCA1F1F-B12F-4F77-B67B-8C6650FFA91C}" srcOrd="89" destOrd="0" presId="urn:microsoft.com/office/officeart/2005/8/layout/default"/>
    <dgm:cxn modelId="{640CB908-BCDA-49B5-972C-7E311E7AF400}" type="presParOf" srcId="{A1E6695A-7110-40A7-95DD-8416D705FB55}" destId="{D6559E63-6EFD-43CC-AE2B-47542B1168DD}" srcOrd="90" destOrd="0" presId="urn:microsoft.com/office/officeart/2005/8/layout/default"/>
    <dgm:cxn modelId="{53A8FB34-DD55-476C-B65F-BD74351D1BB2}" type="presParOf" srcId="{A1E6695A-7110-40A7-95DD-8416D705FB55}" destId="{640364E6-726D-4FC8-B6C8-D23ABD86AF9F}" srcOrd="91" destOrd="0" presId="urn:microsoft.com/office/officeart/2005/8/layout/default"/>
    <dgm:cxn modelId="{2EECD111-DF71-48B5-9D5A-CF4971BAE13C}" type="presParOf" srcId="{A1E6695A-7110-40A7-95DD-8416D705FB55}" destId="{BF4178F1-06FA-47BB-BABD-7BD3319F4A99}" srcOrd="92" destOrd="0" presId="urn:microsoft.com/office/officeart/2005/8/layout/default"/>
    <dgm:cxn modelId="{267114B9-35CB-447E-B364-8B424A87D81D}" type="presParOf" srcId="{A1E6695A-7110-40A7-95DD-8416D705FB55}" destId="{9BAF7EF9-3F2E-4AED-AC8F-925EFBB73483}" srcOrd="93" destOrd="0" presId="urn:microsoft.com/office/officeart/2005/8/layout/default"/>
    <dgm:cxn modelId="{99805E3B-6012-4EB7-88F2-4C78CD996156}" type="presParOf" srcId="{A1E6695A-7110-40A7-95DD-8416D705FB55}" destId="{015D6E81-D9AE-4D28-A0E8-3960345C88E0}" srcOrd="94" destOrd="0" presId="urn:microsoft.com/office/officeart/2005/8/layout/default"/>
    <dgm:cxn modelId="{637E7502-F5BE-4488-800C-4A088D493C56}" type="presParOf" srcId="{A1E6695A-7110-40A7-95DD-8416D705FB55}" destId="{E2DE74FC-5E73-4639-9BB9-2684AD0250B9}" srcOrd="95" destOrd="0" presId="urn:microsoft.com/office/officeart/2005/8/layout/default"/>
    <dgm:cxn modelId="{4A8A39CE-EEF7-483C-8A19-B3581419081F}" type="presParOf" srcId="{A1E6695A-7110-40A7-95DD-8416D705FB55}" destId="{550677D6-DCDB-4866-8033-70E611433C8F}" srcOrd="9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2A4F0-8271-459A-9D6A-0A25CB6CECDA}">
      <dsp:nvSpPr>
        <dsp:cNvPr id="0" name=""/>
        <dsp:cNvSpPr/>
      </dsp:nvSpPr>
      <dsp:spPr>
        <a:xfrm>
          <a:off x="7657" y="421724"/>
          <a:ext cx="1144427" cy="6866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7657" y="421724"/>
        <a:ext cx="1144427" cy="686656"/>
      </dsp:txXfrm>
    </dsp:sp>
    <dsp:sp modelId="{A48B7F65-867A-45B3-984F-2A798D59D05C}">
      <dsp:nvSpPr>
        <dsp:cNvPr id="0" name=""/>
        <dsp:cNvSpPr/>
      </dsp:nvSpPr>
      <dsp:spPr>
        <a:xfrm>
          <a:off x="1266528" y="421724"/>
          <a:ext cx="1144427" cy="686656"/>
        </a:xfrm>
        <a:prstGeom prst="rect">
          <a:avLst/>
        </a:prstGeom>
        <a:solidFill>
          <a:schemeClr val="accent5">
            <a:hueOff val="-270418"/>
            <a:satOff val="144"/>
            <a:lumOff val="-6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1266528" y="421724"/>
        <a:ext cx="1144427" cy="686656"/>
      </dsp:txXfrm>
    </dsp:sp>
    <dsp:sp modelId="{9227B6C3-013B-4735-9DAD-3981AA5728AD}">
      <dsp:nvSpPr>
        <dsp:cNvPr id="0" name=""/>
        <dsp:cNvSpPr/>
      </dsp:nvSpPr>
      <dsp:spPr>
        <a:xfrm>
          <a:off x="2525399" y="421724"/>
          <a:ext cx="1144427" cy="686656"/>
        </a:xfrm>
        <a:prstGeom prst="rect">
          <a:avLst/>
        </a:prstGeom>
        <a:solidFill>
          <a:schemeClr val="accent5">
            <a:hueOff val="-540836"/>
            <a:satOff val="289"/>
            <a:lumOff val="-12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2525399" y="421724"/>
        <a:ext cx="1144427" cy="686656"/>
      </dsp:txXfrm>
    </dsp:sp>
    <dsp:sp modelId="{1C745867-97A0-4E31-A69D-883BF8393B1C}">
      <dsp:nvSpPr>
        <dsp:cNvPr id="0" name=""/>
        <dsp:cNvSpPr/>
      </dsp:nvSpPr>
      <dsp:spPr>
        <a:xfrm>
          <a:off x="3784270" y="421724"/>
          <a:ext cx="1144427" cy="686656"/>
        </a:xfrm>
        <a:prstGeom prst="rect">
          <a:avLst/>
        </a:prstGeom>
        <a:solidFill>
          <a:schemeClr val="accent5">
            <a:hueOff val="-811254"/>
            <a:satOff val="433"/>
            <a:lumOff val="-18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3784270" y="421724"/>
        <a:ext cx="1144427" cy="686656"/>
      </dsp:txXfrm>
    </dsp:sp>
    <dsp:sp modelId="{CD4FBE29-0D4D-44A9-A90E-3E45606CDF98}">
      <dsp:nvSpPr>
        <dsp:cNvPr id="0" name=""/>
        <dsp:cNvSpPr/>
      </dsp:nvSpPr>
      <dsp:spPr>
        <a:xfrm>
          <a:off x="5043140" y="421724"/>
          <a:ext cx="1144427" cy="686656"/>
        </a:xfrm>
        <a:prstGeom prst="rect">
          <a:avLst/>
        </a:prstGeom>
        <a:solidFill>
          <a:schemeClr val="accent5">
            <a:hueOff val="-1081672"/>
            <a:satOff val="577"/>
            <a:lumOff val="-25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5043140" y="421724"/>
        <a:ext cx="1144427" cy="686656"/>
      </dsp:txXfrm>
    </dsp:sp>
    <dsp:sp modelId="{9E6D8F8A-95F9-4931-B107-982D0AC43035}">
      <dsp:nvSpPr>
        <dsp:cNvPr id="0" name=""/>
        <dsp:cNvSpPr/>
      </dsp:nvSpPr>
      <dsp:spPr>
        <a:xfrm>
          <a:off x="6302011" y="421724"/>
          <a:ext cx="1144427" cy="686656"/>
        </a:xfrm>
        <a:prstGeom prst="rect">
          <a:avLst/>
        </a:prstGeom>
        <a:solidFill>
          <a:schemeClr val="accent5">
            <a:hueOff val="-1352090"/>
            <a:satOff val="721"/>
            <a:lumOff val="-31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6302011" y="421724"/>
        <a:ext cx="1144427" cy="686656"/>
      </dsp:txXfrm>
    </dsp:sp>
    <dsp:sp modelId="{66499396-D0A6-4B8C-9472-A1991DA344EF}">
      <dsp:nvSpPr>
        <dsp:cNvPr id="0" name=""/>
        <dsp:cNvSpPr/>
      </dsp:nvSpPr>
      <dsp:spPr>
        <a:xfrm>
          <a:off x="7560882" y="421724"/>
          <a:ext cx="1144427" cy="686656"/>
        </a:xfrm>
        <a:prstGeom prst="rect">
          <a:avLst/>
        </a:prstGeom>
        <a:solidFill>
          <a:schemeClr val="accent5">
            <a:hueOff val="-1622508"/>
            <a:satOff val="866"/>
            <a:lumOff val="-37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7560882" y="421724"/>
        <a:ext cx="1144427" cy="686656"/>
      </dsp:txXfrm>
    </dsp:sp>
    <dsp:sp modelId="{978D322C-9F54-45FC-8E9E-4D12D8854C06}">
      <dsp:nvSpPr>
        <dsp:cNvPr id="0" name=""/>
        <dsp:cNvSpPr/>
      </dsp:nvSpPr>
      <dsp:spPr>
        <a:xfrm>
          <a:off x="7657" y="1222824"/>
          <a:ext cx="1144427" cy="686656"/>
        </a:xfrm>
        <a:prstGeom prst="rect">
          <a:avLst/>
        </a:prstGeom>
        <a:solidFill>
          <a:schemeClr val="accent5">
            <a:hueOff val="-1892926"/>
            <a:satOff val="1010"/>
            <a:lumOff val="-44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7657" y="1222824"/>
        <a:ext cx="1144427" cy="686656"/>
      </dsp:txXfrm>
    </dsp:sp>
    <dsp:sp modelId="{EA4CEC75-30B3-4A29-9054-326F4508448F}">
      <dsp:nvSpPr>
        <dsp:cNvPr id="0" name=""/>
        <dsp:cNvSpPr/>
      </dsp:nvSpPr>
      <dsp:spPr>
        <a:xfrm>
          <a:off x="1266528" y="1222824"/>
          <a:ext cx="1144427" cy="686656"/>
        </a:xfrm>
        <a:prstGeom prst="rect">
          <a:avLst/>
        </a:prstGeom>
        <a:solidFill>
          <a:schemeClr val="accent5">
            <a:hueOff val="-2163344"/>
            <a:satOff val="1154"/>
            <a:lumOff val="-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1266528" y="1222824"/>
        <a:ext cx="1144427" cy="686656"/>
      </dsp:txXfrm>
    </dsp:sp>
    <dsp:sp modelId="{7941E9D1-4DA0-46D2-9D1E-FED910DA7F96}">
      <dsp:nvSpPr>
        <dsp:cNvPr id="0" name=""/>
        <dsp:cNvSpPr/>
      </dsp:nvSpPr>
      <dsp:spPr>
        <a:xfrm>
          <a:off x="2525399" y="1222824"/>
          <a:ext cx="1144427" cy="686656"/>
        </a:xfrm>
        <a:prstGeom prst="rect">
          <a:avLst/>
        </a:prstGeom>
        <a:solidFill>
          <a:schemeClr val="accent5">
            <a:hueOff val="-2433762"/>
            <a:satOff val="1299"/>
            <a:lumOff val="-56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2525399" y="1222824"/>
        <a:ext cx="1144427" cy="686656"/>
      </dsp:txXfrm>
    </dsp:sp>
    <dsp:sp modelId="{EE9E6F1F-F0CC-490A-96E6-09E3774F62C3}">
      <dsp:nvSpPr>
        <dsp:cNvPr id="0" name=""/>
        <dsp:cNvSpPr/>
      </dsp:nvSpPr>
      <dsp:spPr>
        <a:xfrm>
          <a:off x="3784270" y="1222824"/>
          <a:ext cx="1144427" cy="686656"/>
        </a:xfrm>
        <a:prstGeom prst="rect">
          <a:avLst/>
        </a:prstGeom>
        <a:solidFill>
          <a:schemeClr val="accent5">
            <a:hueOff val="-2704180"/>
            <a:satOff val="1443"/>
            <a:lumOff val="-62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3784270" y="1222824"/>
        <a:ext cx="1144427" cy="686656"/>
      </dsp:txXfrm>
    </dsp:sp>
    <dsp:sp modelId="{8BAB488D-7286-4381-8116-D00759D31C53}">
      <dsp:nvSpPr>
        <dsp:cNvPr id="0" name=""/>
        <dsp:cNvSpPr/>
      </dsp:nvSpPr>
      <dsp:spPr>
        <a:xfrm>
          <a:off x="5043140" y="1222824"/>
          <a:ext cx="1144427" cy="686656"/>
        </a:xfrm>
        <a:prstGeom prst="rect">
          <a:avLst/>
        </a:prstGeom>
        <a:solidFill>
          <a:schemeClr val="accent5">
            <a:hueOff val="-2974598"/>
            <a:satOff val="1587"/>
            <a:lumOff val="-69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5043140" y="1222824"/>
        <a:ext cx="1144427" cy="686656"/>
      </dsp:txXfrm>
    </dsp:sp>
    <dsp:sp modelId="{2026FDC2-FBAA-405F-A494-9DC96E08DA54}">
      <dsp:nvSpPr>
        <dsp:cNvPr id="0" name=""/>
        <dsp:cNvSpPr/>
      </dsp:nvSpPr>
      <dsp:spPr>
        <a:xfrm>
          <a:off x="6302011" y="1222824"/>
          <a:ext cx="1144427" cy="686656"/>
        </a:xfrm>
        <a:prstGeom prst="rect">
          <a:avLst/>
        </a:prstGeom>
        <a:solidFill>
          <a:schemeClr val="accent5">
            <a:hueOff val="-3245016"/>
            <a:satOff val="1732"/>
            <a:lumOff val="-7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6302011" y="1222824"/>
        <a:ext cx="1144427" cy="686656"/>
      </dsp:txXfrm>
    </dsp:sp>
    <dsp:sp modelId="{0F7D18D9-7FFA-4402-B726-3C2DC98015E0}">
      <dsp:nvSpPr>
        <dsp:cNvPr id="0" name=""/>
        <dsp:cNvSpPr/>
      </dsp:nvSpPr>
      <dsp:spPr>
        <a:xfrm>
          <a:off x="7560882" y="1222824"/>
          <a:ext cx="1144427" cy="686656"/>
        </a:xfrm>
        <a:prstGeom prst="rect">
          <a:avLst/>
        </a:prstGeom>
        <a:solidFill>
          <a:schemeClr val="accent5">
            <a:hueOff val="-3515434"/>
            <a:satOff val="1876"/>
            <a:lumOff val="-81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7560882" y="1222824"/>
        <a:ext cx="1144427" cy="686656"/>
      </dsp:txXfrm>
    </dsp:sp>
    <dsp:sp modelId="{3D48B710-9B23-4355-9315-FD944EF484CE}">
      <dsp:nvSpPr>
        <dsp:cNvPr id="0" name=""/>
        <dsp:cNvSpPr/>
      </dsp:nvSpPr>
      <dsp:spPr>
        <a:xfrm>
          <a:off x="7657" y="2023924"/>
          <a:ext cx="1144427" cy="686656"/>
        </a:xfrm>
        <a:prstGeom prst="rect">
          <a:avLst/>
        </a:prstGeom>
        <a:solidFill>
          <a:schemeClr val="accent5">
            <a:hueOff val="-3785852"/>
            <a:satOff val="2020"/>
            <a:lumOff val="-88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7657" y="2023924"/>
        <a:ext cx="1144427" cy="686656"/>
      </dsp:txXfrm>
    </dsp:sp>
    <dsp:sp modelId="{EAAA3FD2-3EF2-4FF6-AF5C-95981256524D}">
      <dsp:nvSpPr>
        <dsp:cNvPr id="0" name=""/>
        <dsp:cNvSpPr/>
      </dsp:nvSpPr>
      <dsp:spPr>
        <a:xfrm>
          <a:off x="1266528" y="2023924"/>
          <a:ext cx="1144427" cy="686656"/>
        </a:xfrm>
        <a:prstGeom prst="rect">
          <a:avLst/>
        </a:prstGeom>
        <a:solidFill>
          <a:schemeClr val="accent5">
            <a:hueOff val="-4056270"/>
            <a:satOff val="2164"/>
            <a:lumOff val="-94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1266528" y="2023924"/>
        <a:ext cx="1144427" cy="686656"/>
      </dsp:txXfrm>
    </dsp:sp>
    <dsp:sp modelId="{F600BA44-18B7-42BA-B106-8448DFD78E3F}">
      <dsp:nvSpPr>
        <dsp:cNvPr id="0" name=""/>
        <dsp:cNvSpPr/>
      </dsp:nvSpPr>
      <dsp:spPr>
        <a:xfrm>
          <a:off x="2525399" y="2023924"/>
          <a:ext cx="1144427" cy="686656"/>
        </a:xfrm>
        <a:prstGeom prst="rect">
          <a:avLst/>
        </a:prstGeom>
        <a:solidFill>
          <a:schemeClr val="accent5">
            <a:hueOff val="-4326688"/>
            <a:satOff val="2309"/>
            <a:lumOff val="-1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2525399" y="2023924"/>
        <a:ext cx="1144427" cy="686656"/>
      </dsp:txXfrm>
    </dsp:sp>
    <dsp:sp modelId="{1A6AF989-0ACC-4FCC-A7C4-30E3602BA107}">
      <dsp:nvSpPr>
        <dsp:cNvPr id="0" name=""/>
        <dsp:cNvSpPr/>
      </dsp:nvSpPr>
      <dsp:spPr>
        <a:xfrm>
          <a:off x="3784270" y="2023924"/>
          <a:ext cx="1144427" cy="686656"/>
        </a:xfrm>
        <a:prstGeom prst="rect">
          <a:avLst/>
        </a:prstGeom>
        <a:solidFill>
          <a:schemeClr val="accent5">
            <a:hueOff val="-4597106"/>
            <a:satOff val="2453"/>
            <a:lumOff val="-106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3784270" y="2023924"/>
        <a:ext cx="1144427" cy="686656"/>
      </dsp:txXfrm>
    </dsp:sp>
    <dsp:sp modelId="{BAA70777-6B79-4747-9414-E84DDEE56E75}">
      <dsp:nvSpPr>
        <dsp:cNvPr id="0" name=""/>
        <dsp:cNvSpPr/>
      </dsp:nvSpPr>
      <dsp:spPr>
        <a:xfrm>
          <a:off x="5043140" y="2023924"/>
          <a:ext cx="1144427" cy="686656"/>
        </a:xfrm>
        <a:prstGeom prst="rect">
          <a:avLst/>
        </a:prstGeom>
        <a:solidFill>
          <a:schemeClr val="accent5">
            <a:hueOff val="-4867524"/>
            <a:satOff val="2597"/>
            <a:lumOff val="-113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5043140" y="2023924"/>
        <a:ext cx="1144427" cy="686656"/>
      </dsp:txXfrm>
    </dsp:sp>
    <dsp:sp modelId="{F0481BE2-264F-44DB-8B8E-37F665E9CEB6}">
      <dsp:nvSpPr>
        <dsp:cNvPr id="0" name=""/>
        <dsp:cNvSpPr/>
      </dsp:nvSpPr>
      <dsp:spPr>
        <a:xfrm>
          <a:off x="6302011" y="2023924"/>
          <a:ext cx="1144427" cy="686656"/>
        </a:xfrm>
        <a:prstGeom prst="rect">
          <a:avLst/>
        </a:prstGeom>
        <a:solidFill>
          <a:schemeClr val="accent5">
            <a:hueOff val="-5137942"/>
            <a:satOff val="2742"/>
            <a:lumOff val="-119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6302011" y="2023924"/>
        <a:ext cx="1144427" cy="686656"/>
      </dsp:txXfrm>
    </dsp:sp>
    <dsp:sp modelId="{2760B5CD-82A3-46E5-9BD8-0FAFFF627FAF}">
      <dsp:nvSpPr>
        <dsp:cNvPr id="0" name=""/>
        <dsp:cNvSpPr/>
      </dsp:nvSpPr>
      <dsp:spPr>
        <a:xfrm>
          <a:off x="7560882" y="2023924"/>
          <a:ext cx="1144427" cy="686656"/>
        </a:xfrm>
        <a:prstGeom prst="rect">
          <a:avLst/>
        </a:prstGeom>
        <a:solidFill>
          <a:schemeClr val="accent5">
            <a:hueOff val="-5408360"/>
            <a:satOff val="2886"/>
            <a:lumOff val="-125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7560882" y="2023924"/>
        <a:ext cx="1144427" cy="686656"/>
      </dsp:txXfrm>
    </dsp:sp>
    <dsp:sp modelId="{05FDE31A-6B1A-45A4-A651-9EEACB587603}">
      <dsp:nvSpPr>
        <dsp:cNvPr id="0" name=""/>
        <dsp:cNvSpPr/>
      </dsp:nvSpPr>
      <dsp:spPr>
        <a:xfrm>
          <a:off x="7657" y="2825023"/>
          <a:ext cx="1144427" cy="686656"/>
        </a:xfrm>
        <a:prstGeom prst="rect">
          <a:avLst/>
        </a:prstGeom>
        <a:solidFill>
          <a:schemeClr val="accent5">
            <a:hueOff val="-5678778"/>
            <a:satOff val="3030"/>
            <a:lumOff val="-132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7657" y="2825023"/>
        <a:ext cx="1144427" cy="686656"/>
      </dsp:txXfrm>
    </dsp:sp>
    <dsp:sp modelId="{E3978350-F5AA-4C09-B9AC-198861047D28}">
      <dsp:nvSpPr>
        <dsp:cNvPr id="0" name=""/>
        <dsp:cNvSpPr/>
      </dsp:nvSpPr>
      <dsp:spPr>
        <a:xfrm>
          <a:off x="1266528" y="2825023"/>
          <a:ext cx="1144427" cy="686656"/>
        </a:xfrm>
        <a:prstGeom prst="rect">
          <a:avLst/>
        </a:prstGeom>
        <a:solidFill>
          <a:schemeClr val="accent5">
            <a:hueOff val="-5949196"/>
            <a:satOff val="3174"/>
            <a:lumOff val="-138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1266528" y="2825023"/>
        <a:ext cx="1144427" cy="686656"/>
      </dsp:txXfrm>
    </dsp:sp>
    <dsp:sp modelId="{D8F5E075-BFBD-4A0B-B8A4-CB6A169D0D57}">
      <dsp:nvSpPr>
        <dsp:cNvPr id="0" name=""/>
        <dsp:cNvSpPr/>
      </dsp:nvSpPr>
      <dsp:spPr>
        <a:xfrm>
          <a:off x="2525399" y="2825023"/>
          <a:ext cx="1144427" cy="686656"/>
        </a:xfrm>
        <a:prstGeom prst="rect">
          <a:avLst/>
        </a:prstGeom>
        <a:solidFill>
          <a:schemeClr val="accent5">
            <a:hueOff val="-6219614"/>
            <a:satOff val="3319"/>
            <a:lumOff val="-144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2525399" y="2825023"/>
        <a:ext cx="1144427" cy="686656"/>
      </dsp:txXfrm>
    </dsp:sp>
    <dsp:sp modelId="{A907B127-0A3F-418B-92A2-AB607BA54974}">
      <dsp:nvSpPr>
        <dsp:cNvPr id="0" name=""/>
        <dsp:cNvSpPr/>
      </dsp:nvSpPr>
      <dsp:spPr>
        <a:xfrm>
          <a:off x="3784270" y="2825023"/>
          <a:ext cx="1144427" cy="686656"/>
        </a:xfrm>
        <a:prstGeom prst="rect">
          <a:avLst/>
        </a:prstGeom>
        <a:solidFill>
          <a:schemeClr val="accent5">
            <a:hueOff val="-6490032"/>
            <a:satOff val="3463"/>
            <a:lumOff val="-1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3784270" y="2825023"/>
        <a:ext cx="1144427" cy="686656"/>
      </dsp:txXfrm>
    </dsp:sp>
    <dsp:sp modelId="{BE50214D-88D3-402A-84A2-554E26A9CEDE}">
      <dsp:nvSpPr>
        <dsp:cNvPr id="0" name=""/>
        <dsp:cNvSpPr/>
      </dsp:nvSpPr>
      <dsp:spPr>
        <a:xfrm>
          <a:off x="5043140" y="2825023"/>
          <a:ext cx="1144427" cy="686656"/>
        </a:xfrm>
        <a:prstGeom prst="rect">
          <a:avLst/>
        </a:prstGeom>
        <a:solidFill>
          <a:schemeClr val="accent5">
            <a:hueOff val="-6760450"/>
            <a:satOff val="3607"/>
            <a:lumOff val="-157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5043140" y="2825023"/>
        <a:ext cx="1144427" cy="686656"/>
      </dsp:txXfrm>
    </dsp:sp>
    <dsp:sp modelId="{10BDE59B-2196-4A94-B04E-2A1D8EF4FF99}">
      <dsp:nvSpPr>
        <dsp:cNvPr id="0" name=""/>
        <dsp:cNvSpPr/>
      </dsp:nvSpPr>
      <dsp:spPr>
        <a:xfrm>
          <a:off x="6302011" y="2825023"/>
          <a:ext cx="1144427" cy="686656"/>
        </a:xfrm>
        <a:prstGeom prst="rect">
          <a:avLst/>
        </a:prstGeom>
        <a:solidFill>
          <a:schemeClr val="accent5">
            <a:hueOff val="-7030869"/>
            <a:satOff val="3752"/>
            <a:lumOff val="-163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6302011" y="2825023"/>
        <a:ext cx="1144427" cy="686656"/>
      </dsp:txXfrm>
    </dsp:sp>
    <dsp:sp modelId="{0419A187-AE3C-4E78-A8CF-8C32C79B5E85}">
      <dsp:nvSpPr>
        <dsp:cNvPr id="0" name=""/>
        <dsp:cNvSpPr/>
      </dsp:nvSpPr>
      <dsp:spPr>
        <a:xfrm>
          <a:off x="7560882" y="2825023"/>
          <a:ext cx="1144427" cy="686656"/>
        </a:xfrm>
        <a:prstGeom prst="rect">
          <a:avLst/>
        </a:prstGeom>
        <a:solidFill>
          <a:schemeClr val="accent5">
            <a:hueOff val="-7301287"/>
            <a:satOff val="3896"/>
            <a:lumOff val="-169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7560882" y="2825023"/>
        <a:ext cx="1144427" cy="686656"/>
      </dsp:txXfrm>
    </dsp:sp>
    <dsp:sp modelId="{8426C0BF-0622-4DBA-9B63-686FAC295DE9}">
      <dsp:nvSpPr>
        <dsp:cNvPr id="0" name=""/>
        <dsp:cNvSpPr/>
      </dsp:nvSpPr>
      <dsp:spPr>
        <a:xfrm>
          <a:off x="7657" y="3626123"/>
          <a:ext cx="1144427" cy="686656"/>
        </a:xfrm>
        <a:prstGeom prst="rect">
          <a:avLst/>
        </a:prstGeom>
        <a:solidFill>
          <a:schemeClr val="accent5">
            <a:hueOff val="-7571704"/>
            <a:satOff val="4040"/>
            <a:lumOff val="-176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7657" y="3626123"/>
        <a:ext cx="1144427" cy="686656"/>
      </dsp:txXfrm>
    </dsp:sp>
    <dsp:sp modelId="{1E5C390F-A968-437B-8AB1-CB33C23D6988}">
      <dsp:nvSpPr>
        <dsp:cNvPr id="0" name=""/>
        <dsp:cNvSpPr/>
      </dsp:nvSpPr>
      <dsp:spPr>
        <a:xfrm>
          <a:off x="1266528" y="3626123"/>
          <a:ext cx="1144427" cy="686656"/>
        </a:xfrm>
        <a:prstGeom prst="rect">
          <a:avLst/>
        </a:prstGeom>
        <a:solidFill>
          <a:schemeClr val="accent5">
            <a:hueOff val="-7842122"/>
            <a:satOff val="4184"/>
            <a:lumOff val="-182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1266528" y="3626123"/>
        <a:ext cx="1144427" cy="686656"/>
      </dsp:txXfrm>
    </dsp:sp>
    <dsp:sp modelId="{48505AB6-A523-4DAE-844B-0DBE1469B83A}">
      <dsp:nvSpPr>
        <dsp:cNvPr id="0" name=""/>
        <dsp:cNvSpPr/>
      </dsp:nvSpPr>
      <dsp:spPr>
        <a:xfrm>
          <a:off x="2525399" y="3626123"/>
          <a:ext cx="1144427" cy="686656"/>
        </a:xfrm>
        <a:prstGeom prst="rect">
          <a:avLst/>
        </a:prstGeom>
        <a:solidFill>
          <a:schemeClr val="accent5">
            <a:hueOff val="-8112541"/>
            <a:satOff val="4329"/>
            <a:lumOff val="-188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2525399" y="3626123"/>
        <a:ext cx="1144427" cy="686656"/>
      </dsp:txXfrm>
    </dsp:sp>
    <dsp:sp modelId="{E0852D8B-0AEF-476A-AC29-C166E54C6989}">
      <dsp:nvSpPr>
        <dsp:cNvPr id="0" name=""/>
        <dsp:cNvSpPr/>
      </dsp:nvSpPr>
      <dsp:spPr>
        <a:xfrm>
          <a:off x="3784270" y="3626123"/>
          <a:ext cx="1144427" cy="686656"/>
        </a:xfrm>
        <a:prstGeom prst="rect">
          <a:avLst/>
        </a:prstGeom>
        <a:solidFill>
          <a:schemeClr val="accent5">
            <a:hueOff val="-8382958"/>
            <a:satOff val="4473"/>
            <a:lumOff val="-195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3784270" y="3626123"/>
        <a:ext cx="1144427" cy="686656"/>
      </dsp:txXfrm>
    </dsp:sp>
    <dsp:sp modelId="{C1430518-2B77-454F-89D5-2BA9BCC1C72E}">
      <dsp:nvSpPr>
        <dsp:cNvPr id="0" name=""/>
        <dsp:cNvSpPr/>
      </dsp:nvSpPr>
      <dsp:spPr>
        <a:xfrm>
          <a:off x="5043140" y="3626123"/>
          <a:ext cx="1144427" cy="686656"/>
        </a:xfrm>
        <a:prstGeom prst="rect">
          <a:avLst/>
        </a:prstGeom>
        <a:solidFill>
          <a:schemeClr val="accent5">
            <a:hueOff val="-8653377"/>
            <a:satOff val="4617"/>
            <a:lumOff val="-201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5043140" y="3626123"/>
        <a:ext cx="1144427" cy="686656"/>
      </dsp:txXfrm>
    </dsp:sp>
    <dsp:sp modelId="{90026805-C656-4DF1-8009-95FEDEC0FF80}">
      <dsp:nvSpPr>
        <dsp:cNvPr id="0" name=""/>
        <dsp:cNvSpPr/>
      </dsp:nvSpPr>
      <dsp:spPr>
        <a:xfrm>
          <a:off x="6302011" y="3626123"/>
          <a:ext cx="1144427" cy="686656"/>
        </a:xfrm>
        <a:prstGeom prst="rect">
          <a:avLst/>
        </a:prstGeom>
        <a:solidFill>
          <a:schemeClr val="accent5">
            <a:hueOff val="-8923794"/>
            <a:satOff val="4762"/>
            <a:lumOff val="-207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6302011" y="3626123"/>
        <a:ext cx="1144427" cy="686656"/>
      </dsp:txXfrm>
    </dsp:sp>
    <dsp:sp modelId="{420D8E18-F06E-4C6A-B075-327959E50683}">
      <dsp:nvSpPr>
        <dsp:cNvPr id="0" name=""/>
        <dsp:cNvSpPr/>
      </dsp:nvSpPr>
      <dsp:spPr>
        <a:xfrm>
          <a:off x="7560882" y="3626123"/>
          <a:ext cx="1144427" cy="686656"/>
        </a:xfrm>
        <a:prstGeom prst="rect">
          <a:avLst/>
        </a:prstGeom>
        <a:solidFill>
          <a:schemeClr val="accent5">
            <a:hueOff val="-9194213"/>
            <a:satOff val="4906"/>
            <a:lumOff val="-21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7560882" y="3626123"/>
        <a:ext cx="1144427" cy="686656"/>
      </dsp:txXfrm>
    </dsp:sp>
    <dsp:sp modelId="{53E35737-0AB5-484A-AF4C-9EF35FADC8DB}">
      <dsp:nvSpPr>
        <dsp:cNvPr id="0" name=""/>
        <dsp:cNvSpPr/>
      </dsp:nvSpPr>
      <dsp:spPr>
        <a:xfrm>
          <a:off x="7657" y="4427222"/>
          <a:ext cx="1144427" cy="686656"/>
        </a:xfrm>
        <a:prstGeom prst="rect">
          <a:avLst/>
        </a:prstGeom>
        <a:solidFill>
          <a:schemeClr val="accent5">
            <a:hueOff val="-9464631"/>
            <a:satOff val="5050"/>
            <a:lumOff val="-220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7657" y="4427222"/>
        <a:ext cx="1144427" cy="686656"/>
      </dsp:txXfrm>
    </dsp:sp>
    <dsp:sp modelId="{C65135D0-0F33-4A00-8A95-F653ED65ADBD}">
      <dsp:nvSpPr>
        <dsp:cNvPr id="0" name=""/>
        <dsp:cNvSpPr/>
      </dsp:nvSpPr>
      <dsp:spPr>
        <a:xfrm>
          <a:off x="1266528" y="4427222"/>
          <a:ext cx="1144427" cy="686656"/>
        </a:xfrm>
        <a:prstGeom prst="rect">
          <a:avLst/>
        </a:prstGeom>
        <a:solidFill>
          <a:schemeClr val="accent5">
            <a:hueOff val="-9735049"/>
            <a:satOff val="5195"/>
            <a:lumOff val="-22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1266528" y="4427222"/>
        <a:ext cx="1144427" cy="686656"/>
      </dsp:txXfrm>
    </dsp:sp>
    <dsp:sp modelId="{50A9F039-E6F3-4F70-9028-2162A39A5AD4}">
      <dsp:nvSpPr>
        <dsp:cNvPr id="0" name=""/>
        <dsp:cNvSpPr/>
      </dsp:nvSpPr>
      <dsp:spPr>
        <a:xfrm>
          <a:off x="2525399" y="4427222"/>
          <a:ext cx="1144427" cy="686656"/>
        </a:xfrm>
        <a:prstGeom prst="rect">
          <a:avLst/>
        </a:prstGeom>
        <a:solidFill>
          <a:schemeClr val="accent5">
            <a:hueOff val="-10005466"/>
            <a:satOff val="5339"/>
            <a:lumOff val="-232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2525399" y="4427222"/>
        <a:ext cx="1144427" cy="686656"/>
      </dsp:txXfrm>
    </dsp:sp>
    <dsp:sp modelId="{558EFFA7-B2F9-47B1-B7FF-5D11107258B7}">
      <dsp:nvSpPr>
        <dsp:cNvPr id="0" name=""/>
        <dsp:cNvSpPr/>
      </dsp:nvSpPr>
      <dsp:spPr>
        <a:xfrm>
          <a:off x="3784270" y="4427222"/>
          <a:ext cx="1144427" cy="686656"/>
        </a:xfrm>
        <a:prstGeom prst="rect">
          <a:avLst/>
        </a:prstGeom>
        <a:solidFill>
          <a:schemeClr val="accent5">
            <a:hueOff val="-10275884"/>
            <a:satOff val="5483"/>
            <a:lumOff val="-239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3784270" y="4427222"/>
        <a:ext cx="1144427" cy="686656"/>
      </dsp:txXfrm>
    </dsp:sp>
    <dsp:sp modelId="{696C1A54-0037-46DB-8C8E-C0C001E01168}">
      <dsp:nvSpPr>
        <dsp:cNvPr id="0" name=""/>
        <dsp:cNvSpPr/>
      </dsp:nvSpPr>
      <dsp:spPr>
        <a:xfrm>
          <a:off x="5043140" y="4427222"/>
          <a:ext cx="1144427" cy="686656"/>
        </a:xfrm>
        <a:prstGeom prst="rect">
          <a:avLst/>
        </a:prstGeom>
        <a:solidFill>
          <a:schemeClr val="accent5">
            <a:hueOff val="-10546303"/>
            <a:satOff val="5627"/>
            <a:lumOff val="-245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5043140" y="4427222"/>
        <a:ext cx="1144427" cy="686656"/>
      </dsp:txXfrm>
    </dsp:sp>
    <dsp:sp modelId="{23455058-CCBB-4CC8-AC4E-954A411511BF}">
      <dsp:nvSpPr>
        <dsp:cNvPr id="0" name=""/>
        <dsp:cNvSpPr/>
      </dsp:nvSpPr>
      <dsp:spPr>
        <a:xfrm>
          <a:off x="6302011" y="4427222"/>
          <a:ext cx="1144427" cy="686656"/>
        </a:xfrm>
        <a:prstGeom prst="rect">
          <a:avLst/>
        </a:prstGeom>
        <a:solidFill>
          <a:schemeClr val="accent5">
            <a:hueOff val="-10816720"/>
            <a:satOff val="5772"/>
            <a:lumOff val="-25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6302011" y="4427222"/>
        <a:ext cx="1144427" cy="686656"/>
      </dsp:txXfrm>
    </dsp:sp>
    <dsp:sp modelId="{5AD09BC8-DBD1-4A7A-AF40-B6F425425CC5}">
      <dsp:nvSpPr>
        <dsp:cNvPr id="0" name=""/>
        <dsp:cNvSpPr/>
      </dsp:nvSpPr>
      <dsp:spPr>
        <a:xfrm>
          <a:off x="7560882" y="4427222"/>
          <a:ext cx="1144427" cy="686656"/>
        </a:xfrm>
        <a:prstGeom prst="rect">
          <a:avLst/>
        </a:prstGeom>
        <a:solidFill>
          <a:schemeClr val="accent5">
            <a:hueOff val="-11087139"/>
            <a:satOff val="5916"/>
            <a:lumOff val="-257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7560882" y="4427222"/>
        <a:ext cx="1144427" cy="686656"/>
      </dsp:txXfrm>
    </dsp:sp>
    <dsp:sp modelId="{8168BD80-961A-4419-AC72-33117CFDBF0E}">
      <dsp:nvSpPr>
        <dsp:cNvPr id="0" name=""/>
        <dsp:cNvSpPr/>
      </dsp:nvSpPr>
      <dsp:spPr>
        <a:xfrm>
          <a:off x="7657" y="5228322"/>
          <a:ext cx="1144427" cy="686656"/>
        </a:xfrm>
        <a:prstGeom prst="rect">
          <a:avLst/>
        </a:prstGeom>
        <a:solidFill>
          <a:schemeClr val="accent5">
            <a:hueOff val="-11357556"/>
            <a:satOff val="6060"/>
            <a:lumOff val="-264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7657" y="5228322"/>
        <a:ext cx="1144427" cy="686656"/>
      </dsp:txXfrm>
    </dsp:sp>
    <dsp:sp modelId="{2FAF6611-D69A-4661-937B-FC957B80E279}">
      <dsp:nvSpPr>
        <dsp:cNvPr id="0" name=""/>
        <dsp:cNvSpPr/>
      </dsp:nvSpPr>
      <dsp:spPr>
        <a:xfrm>
          <a:off x="1266528" y="5228322"/>
          <a:ext cx="1144427" cy="686656"/>
        </a:xfrm>
        <a:prstGeom prst="rect">
          <a:avLst/>
        </a:prstGeom>
        <a:solidFill>
          <a:schemeClr val="accent5">
            <a:hueOff val="-11627975"/>
            <a:satOff val="6205"/>
            <a:lumOff val="-270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1266528" y="5228322"/>
        <a:ext cx="1144427" cy="686656"/>
      </dsp:txXfrm>
    </dsp:sp>
    <dsp:sp modelId="{802F69FB-91BD-4D17-9B1A-445755208A24}">
      <dsp:nvSpPr>
        <dsp:cNvPr id="0" name=""/>
        <dsp:cNvSpPr/>
      </dsp:nvSpPr>
      <dsp:spPr>
        <a:xfrm>
          <a:off x="2525399" y="5228322"/>
          <a:ext cx="1144427" cy="686656"/>
        </a:xfrm>
        <a:prstGeom prst="rect">
          <a:avLst/>
        </a:prstGeom>
        <a:solidFill>
          <a:schemeClr val="accent5">
            <a:hueOff val="-11898393"/>
            <a:satOff val="6349"/>
            <a:lumOff val="-27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2525399" y="5228322"/>
        <a:ext cx="1144427" cy="686656"/>
      </dsp:txXfrm>
    </dsp:sp>
    <dsp:sp modelId="{D6559E63-6EFD-43CC-AE2B-47542B1168DD}">
      <dsp:nvSpPr>
        <dsp:cNvPr id="0" name=""/>
        <dsp:cNvSpPr/>
      </dsp:nvSpPr>
      <dsp:spPr>
        <a:xfrm>
          <a:off x="3784270" y="5228322"/>
          <a:ext cx="1144427" cy="686656"/>
        </a:xfrm>
        <a:prstGeom prst="rect">
          <a:avLst/>
        </a:prstGeom>
        <a:solidFill>
          <a:schemeClr val="accent5">
            <a:hueOff val="-12168810"/>
            <a:satOff val="6493"/>
            <a:lumOff val="-283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3784270" y="5228322"/>
        <a:ext cx="1144427" cy="686656"/>
      </dsp:txXfrm>
    </dsp:sp>
    <dsp:sp modelId="{BF4178F1-06FA-47BB-BABD-7BD3319F4A99}">
      <dsp:nvSpPr>
        <dsp:cNvPr id="0" name=""/>
        <dsp:cNvSpPr/>
      </dsp:nvSpPr>
      <dsp:spPr>
        <a:xfrm>
          <a:off x="5043140" y="5228322"/>
          <a:ext cx="1144427" cy="686656"/>
        </a:xfrm>
        <a:prstGeom prst="rect">
          <a:avLst/>
        </a:prstGeom>
        <a:solidFill>
          <a:schemeClr val="accent5">
            <a:hueOff val="-12439229"/>
            <a:satOff val="6637"/>
            <a:lumOff val="-289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5043140" y="5228322"/>
        <a:ext cx="1144427" cy="686656"/>
      </dsp:txXfrm>
    </dsp:sp>
    <dsp:sp modelId="{015D6E81-D9AE-4D28-A0E8-3960345C88E0}">
      <dsp:nvSpPr>
        <dsp:cNvPr id="0" name=""/>
        <dsp:cNvSpPr/>
      </dsp:nvSpPr>
      <dsp:spPr>
        <a:xfrm>
          <a:off x="6302011" y="5228322"/>
          <a:ext cx="1144427" cy="686656"/>
        </a:xfrm>
        <a:prstGeom prst="rect">
          <a:avLst/>
        </a:prstGeom>
        <a:solidFill>
          <a:schemeClr val="accent5">
            <a:hueOff val="-12709647"/>
            <a:satOff val="6782"/>
            <a:lumOff val="-295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6302011" y="5228322"/>
        <a:ext cx="1144427" cy="686656"/>
      </dsp:txXfrm>
    </dsp:sp>
    <dsp:sp modelId="{550677D6-DCDB-4866-8033-70E611433C8F}">
      <dsp:nvSpPr>
        <dsp:cNvPr id="0" name=""/>
        <dsp:cNvSpPr/>
      </dsp:nvSpPr>
      <dsp:spPr>
        <a:xfrm>
          <a:off x="7560882" y="5228322"/>
          <a:ext cx="1144427" cy="686656"/>
        </a:xfrm>
        <a:prstGeom prst="rect">
          <a:avLst/>
        </a:prstGeom>
        <a:solidFill>
          <a:schemeClr val="accent5">
            <a:hueOff val="-12980065"/>
            <a:satOff val="6926"/>
            <a:lumOff val="-30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7560882" y="5228322"/>
        <a:ext cx="1144427" cy="686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1F064-0834-4E35-8161-314051494FE7}" type="datetimeFigureOut">
              <a:rPr lang="zh-CN" altLang="en-US" smtClean="0"/>
              <a:t>2014/8/12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70CD3-B403-4B91-B08C-29444EAF1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00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70CD3-B403-4B91-B08C-29444EAF1C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88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3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0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9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99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565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9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09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1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14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048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197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1"/>
          <p:cNvSpPr txBox="1">
            <a:spLocks noChangeArrowheads="1"/>
          </p:cNvSpPr>
          <p:nvPr/>
        </p:nvSpPr>
        <p:spPr bwMode="auto">
          <a:xfrm>
            <a:off x="3619500" y="6564313"/>
            <a:ext cx="20716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E584D527-8A44-49F4-83BE-2F999587C6CC}" type="slidenum">
              <a:rPr lang="zh-CN" altLang="en-US" sz="700" b="1">
                <a:solidFill>
                  <a:srgbClr val="000000"/>
                </a:solidFill>
                <a:latin typeface="宋体" pitchFamily="2" charset="-122"/>
              </a:rPr>
              <a:pPr eaLnBrk="1" hangingPunct="1">
                <a:buFont typeface="Arial" pitchFamily="34" charset="0"/>
                <a:buNone/>
              </a:pPr>
              <a:t>‹#›</a:t>
            </a:fld>
            <a:endParaRPr lang="en-US" sz="700" b="1">
              <a:solidFill>
                <a:srgbClr val="000000"/>
              </a:solidFill>
              <a:latin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2" descr="C:\Documents and Settings\guoliang_liu\桌面\123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21701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" descr="C:\Documents and Settings\guoliang_liu\桌面\xiao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5" y="6175375"/>
            <a:ext cx="168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3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5721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20002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4574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9146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33718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47094327"/>
              </p:ext>
            </p:extLst>
          </p:nvPr>
        </p:nvGraphicFramePr>
        <p:xfrm>
          <a:off x="251520" y="332656"/>
          <a:ext cx="8712968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7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es.meizu.com/resources/www_image/camera-k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" t="2706" r="4883" b="2678"/>
          <a:stretch/>
        </p:blipFill>
        <p:spPr bwMode="auto">
          <a:xfrm>
            <a:off x="21456" y="50800"/>
            <a:ext cx="3657600" cy="68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 bwMode="auto">
          <a:xfrm>
            <a:off x="223055" y="1319560"/>
            <a:ext cx="3240000" cy="2704520"/>
          </a:xfrm>
          <a:prstGeom prst="rect">
            <a:avLst/>
          </a:prstGeom>
          <a:solidFill>
            <a:srgbClr val="F5826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23056" y="5604096"/>
            <a:ext cx="3240000" cy="540000"/>
          </a:xfrm>
          <a:prstGeom prst="rect">
            <a:avLst/>
          </a:prstGeom>
          <a:solidFill>
            <a:srgbClr val="E1B6B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23056" y="5063976"/>
            <a:ext cx="3240000" cy="540000"/>
          </a:xfrm>
          <a:prstGeom prst="rect">
            <a:avLst/>
          </a:prstGeom>
          <a:solidFill>
            <a:srgbClr val="CEDAA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23056" y="4559920"/>
            <a:ext cx="3240000" cy="540000"/>
          </a:xfrm>
          <a:prstGeom prst="rect">
            <a:avLst/>
          </a:prstGeom>
          <a:solidFill>
            <a:srgbClr val="CEEAD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23056" y="4024080"/>
            <a:ext cx="3240000" cy="5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3056" y="959520"/>
            <a:ext cx="32400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9028" y="2039640"/>
            <a:ext cx="1988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lantagenet Cherokee" pitchFamily="18" charset="0"/>
              </a:rPr>
              <a:t>31415</a:t>
            </a:r>
            <a:endParaRPr lang="zh-CN" alt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lantagenet Cherokee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23056" y="726665"/>
            <a:ext cx="3240000" cy="0"/>
          </a:xfrm>
          <a:prstGeom prst="rect">
            <a:avLst/>
          </a:prstGeom>
          <a:solidFill>
            <a:srgbClr val="B2C1D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23056" y="743496"/>
            <a:ext cx="32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9280" y="1607592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pitchFamily="34" charset="-122"/>
                <a:ea typeface="微软雅黑 Light" pitchFamily="34" charset="-122"/>
              </a:rPr>
              <a:t>您是第</a:t>
            </a:r>
            <a:endParaRPr lang="zh-CN" alt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4577" y="4102415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天气预报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右箭头 12"/>
          <p:cNvSpPr/>
          <p:nvPr/>
        </p:nvSpPr>
        <p:spPr bwMode="auto">
          <a:xfrm flipH="1">
            <a:off x="345264" y="1067532"/>
            <a:ext cx="144016" cy="180020"/>
          </a:xfrm>
          <a:prstGeom prst="rightArrow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笑脸 13"/>
          <p:cNvSpPr/>
          <p:nvPr/>
        </p:nvSpPr>
        <p:spPr bwMode="auto">
          <a:xfrm>
            <a:off x="3153576" y="1031552"/>
            <a:ext cx="216024" cy="216000"/>
          </a:xfrm>
          <a:prstGeom prst="smileyFac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" name="等腰三角形 16"/>
          <p:cNvSpPr/>
          <p:nvPr/>
        </p:nvSpPr>
        <p:spPr bwMode="auto">
          <a:xfrm>
            <a:off x="1706224" y="3871624"/>
            <a:ext cx="273656" cy="112232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84572" y="5674041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rgbClr val="C87876"/>
                </a:solidFill>
              </a:rPr>
              <a:t>关于我们</a:t>
            </a:r>
          </a:p>
        </p:txBody>
      </p:sp>
      <p:sp>
        <p:nvSpPr>
          <p:cNvPr id="26" name="矩形 25"/>
          <p:cNvSpPr/>
          <p:nvPr/>
        </p:nvSpPr>
        <p:spPr>
          <a:xfrm>
            <a:off x="1452645" y="3065918"/>
            <a:ext cx="19169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pitchFamily="34" charset="-122"/>
                <a:ea typeface="微软雅黑 Light" pitchFamily="34" charset="-122"/>
              </a:rPr>
              <a:t>位访问用户</a:t>
            </a:r>
            <a:endParaRPr lang="zh-CN" alt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91778" y="4559920"/>
            <a:ext cx="19169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zh-CN" alt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84576" y="5167922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rgbClr val="ADC16B"/>
                </a:solidFill>
              </a:rPr>
              <a:t>世界时间</a:t>
            </a:r>
          </a:p>
        </p:txBody>
      </p:sp>
      <p:sp>
        <p:nvSpPr>
          <p:cNvPr id="29" name="矩形 28"/>
          <p:cNvSpPr/>
          <p:nvPr/>
        </p:nvSpPr>
        <p:spPr>
          <a:xfrm>
            <a:off x="884574" y="4663866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rgbClr val="8DCDA9"/>
                </a:solidFill>
              </a:rPr>
              <a:t>快递查询</a:t>
            </a:r>
          </a:p>
        </p:txBody>
      </p:sp>
      <p:pic>
        <p:nvPicPr>
          <p:cNvPr id="24" name="Picture 2" descr="http://www.res.meizu.com/resources/www_image/camera-k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" t="2706" r="4883" b="2678"/>
          <a:stretch/>
        </p:blipFill>
        <p:spPr bwMode="auto">
          <a:xfrm>
            <a:off x="5076056" y="50800"/>
            <a:ext cx="3657600" cy="68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 bwMode="auto">
          <a:xfrm>
            <a:off x="5277655" y="1319560"/>
            <a:ext cx="3240000" cy="2704520"/>
          </a:xfrm>
          <a:prstGeom prst="rect">
            <a:avLst/>
          </a:prstGeom>
          <a:solidFill>
            <a:srgbClr val="B2DE8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277656" y="5604096"/>
            <a:ext cx="3240000" cy="540000"/>
          </a:xfrm>
          <a:prstGeom prst="rect">
            <a:avLst/>
          </a:prstGeom>
          <a:solidFill>
            <a:srgbClr val="80ABE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277656" y="5063976"/>
            <a:ext cx="3240000" cy="540000"/>
          </a:xfrm>
          <a:prstGeom prst="rect">
            <a:avLst/>
          </a:prstGeom>
          <a:solidFill>
            <a:srgbClr val="9ABCE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77656" y="4559920"/>
            <a:ext cx="3240000" cy="540000"/>
          </a:xfrm>
          <a:prstGeom prst="rect">
            <a:avLst/>
          </a:prstGeom>
          <a:solidFill>
            <a:srgbClr val="ACC8E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277656" y="4024080"/>
            <a:ext cx="3240000" cy="5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277656" y="959520"/>
            <a:ext cx="32400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903628" y="2039640"/>
            <a:ext cx="1988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lantagenet Cherokee" pitchFamily="18" charset="0"/>
              </a:rPr>
              <a:t>31415</a:t>
            </a:r>
            <a:endParaRPr lang="zh-CN" alt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lantagenet Cherokee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277656" y="726665"/>
            <a:ext cx="3240000" cy="0"/>
          </a:xfrm>
          <a:prstGeom prst="rect">
            <a:avLst/>
          </a:prstGeom>
          <a:solidFill>
            <a:srgbClr val="B2C1D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277656" y="743496"/>
            <a:ext cx="32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43880" y="1607592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pitchFamily="34" charset="-122"/>
                <a:ea typeface="微软雅黑 Light" pitchFamily="34" charset="-122"/>
              </a:rPr>
              <a:t>您是</a:t>
            </a:r>
            <a:r>
              <a:rPr lang="zh-CN" alt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pitchFamily="34" charset="-122"/>
                <a:ea typeface="微软雅黑 Light" pitchFamily="34" charset="-122"/>
              </a:rPr>
              <a:t>第</a:t>
            </a:r>
            <a:endParaRPr lang="zh-CN" alt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939177" y="4102415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天气预报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右箭头 40"/>
          <p:cNvSpPr/>
          <p:nvPr/>
        </p:nvSpPr>
        <p:spPr bwMode="auto">
          <a:xfrm flipH="1">
            <a:off x="5399864" y="1067532"/>
            <a:ext cx="144016" cy="180020"/>
          </a:xfrm>
          <a:prstGeom prst="rightArrow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2" name="笑脸 41"/>
          <p:cNvSpPr/>
          <p:nvPr/>
        </p:nvSpPr>
        <p:spPr bwMode="auto">
          <a:xfrm>
            <a:off x="8208176" y="1031552"/>
            <a:ext cx="216024" cy="216000"/>
          </a:xfrm>
          <a:prstGeom prst="smileyFac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3" name="等腰三角形 42"/>
          <p:cNvSpPr/>
          <p:nvPr/>
        </p:nvSpPr>
        <p:spPr bwMode="auto">
          <a:xfrm>
            <a:off x="6760824" y="3871624"/>
            <a:ext cx="273656" cy="112232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39172" y="5674041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rgbClr val="C87876"/>
                </a:solidFill>
              </a:rPr>
              <a:t>关于我们</a:t>
            </a:r>
          </a:p>
        </p:txBody>
      </p:sp>
      <p:sp>
        <p:nvSpPr>
          <p:cNvPr id="45" name="矩形 44"/>
          <p:cNvSpPr/>
          <p:nvPr/>
        </p:nvSpPr>
        <p:spPr>
          <a:xfrm>
            <a:off x="6507245" y="3065918"/>
            <a:ext cx="19169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pitchFamily="34" charset="-122"/>
                <a:ea typeface="微软雅黑 Light" pitchFamily="34" charset="-122"/>
              </a:rPr>
              <a:t>位访问用户</a:t>
            </a:r>
            <a:endParaRPr lang="zh-CN" alt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46378" y="4559920"/>
            <a:ext cx="19169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zh-CN" alt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39176" y="5167922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rgbClr val="ADC16B"/>
                </a:solidFill>
              </a:rPr>
              <a:t>世界时间</a:t>
            </a:r>
          </a:p>
        </p:txBody>
      </p:sp>
      <p:sp>
        <p:nvSpPr>
          <p:cNvPr id="48" name="矩形 47"/>
          <p:cNvSpPr/>
          <p:nvPr/>
        </p:nvSpPr>
        <p:spPr>
          <a:xfrm>
            <a:off x="5939174" y="4663866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rgbClr val="8DCDA9"/>
                </a:solidFill>
              </a:rPr>
              <a:t>快递查询</a:t>
            </a:r>
          </a:p>
        </p:txBody>
      </p:sp>
    </p:spTree>
    <p:extLst>
      <p:ext uri="{BB962C8B-B14F-4D97-AF65-F5344CB8AC3E}">
        <p14:creationId xmlns:p14="http://schemas.microsoft.com/office/powerpoint/2010/main" val="42728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es.meizu.com/resources/www_image/camera-kk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" t="2706" r="4883" b="2678"/>
          <a:stretch/>
        </p:blipFill>
        <p:spPr bwMode="auto">
          <a:xfrm>
            <a:off x="21456" y="50800"/>
            <a:ext cx="3657600" cy="68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 bwMode="auto">
          <a:xfrm>
            <a:off x="223055" y="1319560"/>
            <a:ext cx="3240000" cy="2704520"/>
          </a:xfrm>
          <a:prstGeom prst="rect">
            <a:avLst/>
          </a:prstGeom>
          <a:solidFill>
            <a:srgbClr val="EE3A7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3056" y="959520"/>
            <a:ext cx="32400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9028" y="2039640"/>
            <a:ext cx="1988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lantagenet Cherokee" pitchFamily="18" charset="0"/>
              </a:rPr>
              <a:t>31415</a:t>
            </a:r>
            <a:endParaRPr lang="zh-CN" alt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lantagenet Cherokee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23056" y="726665"/>
            <a:ext cx="3240000" cy="0"/>
          </a:xfrm>
          <a:prstGeom prst="rect">
            <a:avLst/>
          </a:prstGeom>
          <a:solidFill>
            <a:srgbClr val="B2C1D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23056" y="743496"/>
            <a:ext cx="32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9280" y="1607592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pitchFamily="34" charset="-122"/>
                <a:ea typeface="微软雅黑 Light" pitchFamily="34" charset="-122"/>
              </a:rPr>
              <a:t>您是第</a:t>
            </a:r>
            <a:endParaRPr lang="zh-CN" alt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4577" y="4102415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天气预报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右箭头 12"/>
          <p:cNvSpPr/>
          <p:nvPr/>
        </p:nvSpPr>
        <p:spPr bwMode="auto">
          <a:xfrm flipH="1">
            <a:off x="345264" y="1067532"/>
            <a:ext cx="144016" cy="180020"/>
          </a:xfrm>
          <a:prstGeom prst="rightArrow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笑脸 13"/>
          <p:cNvSpPr/>
          <p:nvPr/>
        </p:nvSpPr>
        <p:spPr bwMode="auto">
          <a:xfrm>
            <a:off x="3153576" y="1031552"/>
            <a:ext cx="216024" cy="216000"/>
          </a:xfrm>
          <a:prstGeom prst="smileyFac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" name="等腰三角形 16"/>
          <p:cNvSpPr/>
          <p:nvPr/>
        </p:nvSpPr>
        <p:spPr bwMode="auto">
          <a:xfrm>
            <a:off x="1706224" y="3871624"/>
            <a:ext cx="273656" cy="112232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52645" y="3065918"/>
            <a:ext cx="19169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pitchFamily="34" charset="-122"/>
                <a:ea typeface="微软雅黑 Light" pitchFamily="34" charset="-122"/>
              </a:rPr>
              <a:t>位访问用户</a:t>
            </a:r>
            <a:endParaRPr lang="zh-CN" alt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91778" y="4559920"/>
            <a:ext cx="19169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zh-CN" alt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4" name="Picture 2" descr="http://www.res.meizu.com/resources/www_image/camera-kk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" t="2706" r="4883" b="2678"/>
          <a:stretch/>
        </p:blipFill>
        <p:spPr bwMode="auto">
          <a:xfrm>
            <a:off x="5076056" y="50800"/>
            <a:ext cx="3657600" cy="68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 bwMode="auto">
          <a:xfrm>
            <a:off x="5277655" y="1319560"/>
            <a:ext cx="3240000" cy="2704520"/>
          </a:xfrm>
          <a:prstGeom prst="rect">
            <a:avLst/>
          </a:prstGeom>
          <a:solidFill>
            <a:srgbClr val="36363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277656" y="959520"/>
            <a:ext cx="32400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903628" y="2039640"/>
            <a:ext cx="1988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Plantagenet Cherokee" pitchFamily="18" charset="0"/>
              </a:rPr>
              <a:t>31415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Plantagenet Cherokee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277656" y="726665"/>
            <a:ext cx="3240000" cy="0"/>
          </a:xfrm>
          <a:prstGeom prst="rect">
            <a:avLst/>
          </a:prstGeom>
          <a:solidFill>
            <a:srgbClr val="B2C1D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277656" y="743496"/>
            <a:ext cx="32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43880" y="1607592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pitchFamily="34" charset="-122"/>
                <a:ea typeface="微软雅黑 Light" pitchFamily="34" charset="-122"/>
              </a:rPr>
              <a:t>您是</a:t>
            </a:r>
            <a:r>
              <a:rPr lang="zh-CN" alt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pitchFamily="34" charset="-122"/>
                <a:ea typeface="微软雅黑 Light" pitchFamily="34" charset="-122"/>
              </a:rPr>
              <a:t>第</a:t>
            </a:r>
            <a:endParaRPr lang="zh-CN" alt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939177" y="4102415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天气预报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右箭头 40"/>
          <p:cNvSpPr/>
          <p:nvPr/>
        </p:nvSpPr>
        <p:spPr bwMode="auto">
          <a:xfrm flipH="1">
            <a:off x="5399864" y="1067532"/>
            <a:ext cx="144016" cy="180020"/>
          </a:xfrm>
          <a:prstGeom prst="rightArrow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2" name="笑脸 41"/>
          <p:cNvSpPr/>
          <p:nvPr/>
        </p:nvSpPr>
        <p:spPr bwMode="auto">
          <a:xfrm>
            <a:off x="8208176" y="1031552"/>
            <a:ext cx="216024" cy="216000"/>
          </a:xfrm>
          <a:prstGeom prst="smileyFac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3" name="等腰三角形 42"/>
          <p:cNvSpPr/>
          <p:nvPr/>
        </p:nvSpPr>
        <p:spPr bwMode="auto">
          <a:xfrm>
            <a:off x="6760824" y="3871624"/>
            <a:ext cx="273656" cy="112232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39172" y="5674041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关于我们</a:t>
            </a:r>
          </a:p>
        </p:txBody>
      </p:sp>
      <p:sp>
        <p:nvSpPr>
          <p:cNvPr id="45" name="矩形 44"/>
          <p:cNvSpPr/>
          <p:nvPr/>
        </p:nvSpPr>
        <p:spPr>
          <a:xfrm>
            <a:off x="6507245" y="3065918"/>
            <a:ext cx="19169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pitchFamily="34" charset="-122"/>
                <a:ea typeface="微软雅黑 Light" pitchFamily="34" charset="-122"/>
              </a:rPr>
              <a:t>位访问用户</a:t>
            </a:r>
            <a:endParaRPr lang="zh-CN" alt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46378" y="4559920"/>
            <a:ext cx="19169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zh-CN" alt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39176" y="5167922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世界时间</a:t>
            </a:r>
          </a:p>
        </p:txBody>
      </p:sp>
      <p:sp>
        <p:nvSpPr>
          <p:cNvPr id="48" name="矩形 47"/>
          <p:cNvSpPr/>
          <p:nvPr/>
        </p:nvSpPr>
        <p:spPr>
          <a:xfrm>
            <a:off x="5939174" y="4663866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快递查询</a:t>
            </a:r>
          </a:p>
        </p:txBody>
      </p:sp>
      <p:sp>
        <p:nvSpPr>
          <p:cNvPr id="55" name="矩形 54"/>
          <p:cNvSpPr/>
          <p:nvPr/>
        </p:nvSpPr>
        <p:spPr>
          <a:xfrm>
            <a:off x="891777" y="4621475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天气预报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5615888" y="4545184"/>
            <a:ext cx="2628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 bwMode="auto">
          <a:xfrm>
            <a:off x="5615888" y="5107105"/>
            <a:ext cx="2628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 bwMode="auto">
          <a:xfrm>
            <a:off x="5590595" y="5625184"/>
            <a:ext cx="2628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891778" y="5051591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天气预报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91778" y="5568032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天气预报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 bwMode="auto">
          <a:xfrm>
            <a:off x="535994" y="4533104"/>
            <a:ext cx="2628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 bwMode="auto">
          <a:xfrm>
            <a:off x="535996" y="5032869"/>
            <a:ext cx="2628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 bwMode="auto">
          <a:xfrm>
            <a:off x="535996" y="5568032"/>
            <a:ext cx="2628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es.meizu.com/resources/www_image/camera-k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" t="2706" r="4883" b="2678"/>
          <a:stretch/>
        </p:blipFill>
        <p:spPr bwMode="auto">
          <a:xfrm>
            <a:off x="21456" y="50800"/>
            <a:ext cx="3657600" cy="68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 bwMode="auto">
          <a:xfrm>
            <a:off x="223055" y="1319560"/>
            <a:ext cx="3240000" cy="270452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23056" y="5604096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endParaRPr lang="zh-CN" altLang="en-US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23056" y="5063976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endParaRPr lang="zh-CN" altLang="en-US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23056" y="4559920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endParaRPr lang="zh-CN" altLang="en-US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23056" y="4024080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3056" y="959520"/>
            <a:ext cx="32400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9028" y="2039640"/>
            <a:ext cx="1988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lantagenet Cherokee" pitchFamily="18" charset="0"/>
              </a:rPr>
              <a:t>31415</a:t>
            </a:r>
            <a:endParaRPr lang="zh-CN" alt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lantagenet Cherokee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23056" y="726665"/>
            <a:ext cx="3240000" cy="0"/>
          </a:xfrm>
          <a:prstGeom prst="rect">
            <a:avLst/>
          </a:prstGeom>
          <a:solidFill>
            <a:srgbClr val="B2C1D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23056" y="743496"/>
            <a:ext cx="32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9280" y="1607592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pitchFamily="34" charset="-122"/>
                <a:ea typeface="微软雅黑 Light" pitchFamily="34" charset="-122"/>
              </a:rPr>
              <a:t>您是第</a:t>
            </a:r>
            <a:endParaRPr lang="zh-CN" alt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4577" y="4102415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天气预报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右箭头 12"/>
          <p:cNvSpPr/>
          <p:nvPr/>
        </p:nvSpPr>
        <p:spPr bwMode="auto">
          <a:xfrm flipH="1">
            <a:off x="345264" y="1067532"/>
            <a:ext cx="144016" cy="180020"/>
          </a:xfrm>
          <a:prstGeom prst="rightArrow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笑脸 13"/>
          <p:cNvSpPr/>
          <p:nvPr/>
        </p:nvSpPr>
        <p:spPr bwMode="auto">
          <a:xfrm>
            <a:off x="3153576" y="1031552"/>
            <a:ext cx="216024" cy="216000"/>
          </a:xfrm>
          <a:prstGeom prst="smileyFac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" name="等腰三角形 16"/>
          <p:cNvSpPr/>
          <p:nvPr/>
        </p:nvSpPr>
        <p:spPr bwMode="auto">
          <a:xfrm>
            <a:off x="1706224" y="3871624"/>
            <a:ext cx="273656" cy="112232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84572" y="5674041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rgbClr val="C87876"/>
                </a:solidFill>
              </a:rPr>
              <a:t>关于我们</a:t>
            </a:r>
          </a:p>
        </p:txBody>
      </p:sp>
      <p:sp>
        <p:nvSpPr>
          <p:cNvPr id="26" name="矩形 25"/>
          <p:cNvSpPr/>
          <p:nvPr/>
        </p:nvSpPr>
        <p:spPr>
          <a:xfrm>
            <a:off x="1452645" y="3065918"/>
            <a:ext cx="19169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pitchFamily="34" charset="-122"/>
                <a:ea typeface="微软雅黑 Light" pitchFamily="34" charset="-122"/>
              </a:rPr>
              <a:t>位访问用户</a:t>
            </a:r>
            <a:endParaRPr lang="zh-CN" alt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91778" y="4559920"/>
            <a:ext cx="19169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zh-CN" alt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84576" y="5167922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rgbClr val="ADC16B"/>
                </a:solidFill>
              </a:rPr>
              <a:t>世界时间</a:t>
            </a:r>
          </a:p>
        </p:txBody>
      </p:sp>
      <p:sp>
        <p:nvSpPr>
          <p:cNvPr id="29" name="矩形 28"/>
          <p:cNvSpPr/>
          <p:nvPr/>
        </p:nvSpPr>
        <p:spPr>
          <a:xfrm>
            <a:off x="884574" y="4663866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rgbClr val="8DCDA9"/>
                </a:solidFill>
              </a:rPr>
              <a:t>快递查询</a:t>
            </a:r>
          </a:p>
        </p:txBody>
      </p:sp>
      <p:cxnSp>
        <p:nvCxnSpPr>
          <p:cNvPr id="52" name="直接连接符 51"/>
          <p:cNvCxnSpPr/>
          <p:nvPr/>
        </p:nvCxnSpPr>
        <p:spPr bwMode="auto">
          <a:xfrm>
            <a:off x="535996" y="4564080"/>
            <a:ext cx="2628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 bwMode="auto">
          <a:xfrm>
            <a:off x="539552" y="5099920"/>
            <a:ext cx="2628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 bwMode="auto">
          <a:xfrm>
            <a:off x="539552" y="5674041"/>
            <a:ext cx="2628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5" name="Picture 2" descr="http://www.res.meizu.com/resources/www_image/camera-k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" t="2706" r="4883" b="2678"/>
          <a:stretch/>
        </p:blipFill>
        <p:spPr bwMode="auto">
          <a:xfrm>
            <a:off x="4211960" y="50800"/>
            <a:ext cx="3657600" cy="68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矩形 55"/>
          <p:cNvSpPr/>
          <p:nvPr/>
        </p:nvSpPr>
        <p:spPr bwMode="auto">
          <a:xfrm>
            <a:off x="4413559" y="1319560"/>
            <a:ext cx="3240000" cy="27045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4413560" y="5604096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endParaRPr lang="zh-CN" altLang="en-US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413560" y="5063976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endParaRPr lang="zh-CN" altLang="en-US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413560" y="4559920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endParaRPr lang="zh-CN" altLang="en-US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413560" y="4024080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4413560" y="959520"/>
            <a:ext cx="32400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039532" y="2039640"/>
            <a:ext cx="1988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lantagenet Cherokee" pitchFamily="18" charset="0"/>
              </a:rPr>
              <a:t>31415</a:t>
            </a:r>
            <a:endParaRPr lang="zh-CN" alt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lantagenet Cherokee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4413560" y="726665"/>
            <a:ext cx="3240000" cy="0"/>
          </a:xfrm>
          <a:prstGeom prst="rect">
            <a:avLst/>
          </a:prstGeom>
          <a:solidFill>
            <a:srgbClr val="B2C1D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413560" y="743496"/>
            <a:ext cx="32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679784" y="1607592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pitchFamily="34" charset="-122"/>
                <a:ea typeface="微软雅黑 Light" pitchFamily="34" charset="-122"/>
              </a:rPr>
              <a:t>您是第</a:t>
            </a:r>
            <a:endParaRPr lang="zh-CN" alt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075081" y="4102415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天气预报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右箭头 66"/>
          <p:cNvSpPr/>
          <p:nvPr/>
        </p:nvSpPr>
        <p:spPr bwMode="auto">
          <a:xfrm flipH="1">
            <a:off x="4535768" y="1067532"/>
            <a:ext cx="144016" cy="180020"/>
          </a:xfrm>
          <a:prstGeom prst="rightArrow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8" name="笑脸 67"/>
          <p:cNvSpPr/>
          <p:nvPr/>
        </p:nvSpPr>
        <p:spPr bwMode="auto">
          <a:xfrm>
            <a:off x="7344080" y="1031552"/>
            <a:ext cx="216024" cy="216000"/>
          </a:xfrm>
          <a:prstGeom prst="smileyFac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9" name="等腰三角形 68"/>
          <p:cNvSpPr/>
          <p:nvPr/>
        </p:nvSpPr>
        <p:spPr bwMode="auto">
          <a:xfrm>
            <a:off x="5896728" y="3871624"/>
            <a:ext cx="273656" cy="112232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075076" y="5674041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rgbClr val="C87876"/>
                </a:solidFill>
              </a:rPr>
              <a:t>关于我们</a:t>
            </a:r>
          </a:p>
        </p:txBody>
      </p:sp>
      <p:sp>
        <p:nvSpPr>
          <p:cNvPr id="71" name="矩形 70"/>
          <p:cNvSpPr/>
          <p:nvPr/>
        </p:nvSpPr>
        <p:spPr>
          <a:xfrm>
            <a:off x="5643149" y="3065918"/>
            <a:ext cx="19169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pitchFamily="34" charset="-122"/>
                <a:ea typeface="微软雅黑 Light" pitchFamily="34" charset="-122"/>
              </a:rPr>
              <a:t>位访问用户</a:t>
            </a:r>
            <a:endParaRPr lang="zh-CN" alt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82282" y="4559920"/>
            <a:ext cx="19169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zh-CN" alt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075080" y="5167922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rgbClr val="ADC16B"/>
                </a:solidFill>
              </a:rPr>
              <a:t>世界时间</a:t>
            </a:r>
          </a:p>
        </p:txBody>
      </p:sp>
      <p:sp>
        <p:nvSpPr>
          <p:cNvPr id="74" name="矩形 73"/>
          <p:cNvSpPr/>
          <p:nvPr/>
        </p:nvSpPr>
        <p:spPr>
          <a:xfrm>
            <a:off x="5075078" y="4663866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rgbClr val="8DCDA9"/>
                </a:solidFill>
              </a:rPr>
              <a:t>快递查询</a:t>
            </a:r>
          </a:p>
        </p:txBody>
      </p:sp>
      <p:cxnSp>
        <p:nvCxnSpPr>
          <p:cNvPr id="75" name="直接连接符 74"/>
          <p:cNvCxnSpPr/>
          <p:nvPr/>
        </p:nvCxnSpPr>
        <p:spPr bwMode="auto">
          <a:xfrm>
            <a:off x="4726500" y="4564080"/>
            <a:ext cx="2628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 bwMode="auto">
          <a:xfrm>
            <a:off x="4730056" y="5099920"/>
            <a:ext cx="2628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 bwMode="auto">
          <a:xfrm>
            <a:off x="4730056" y="5674041"/>
            <a:ext cx="2628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es.meizu.com/resources/www_image/camera-k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" t="2706" r="4883" b="2678"/>
          <a:stretch/>
        </p:blipFill>
        <p:spPr bwMode="auto">
          <a:xfrm>
            <a:off x="21456" y="50800"/>
            <a:ext cx="3657600" cy="68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 bwMode="auto">
          <a:xfrm>
            <a:off x="223055" y="1319560"/>
            <a:ext cx="3240000" cy="2704520"/>
          </a:xfrm>
          <a:prstGeom prst="rect">
            <a:avLst/>
          </a:prstGeom>
          <a:solidFill>
            <a:srgbClr val="F5826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23056" y="5604096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endParaRPr lang="zh-CN" altLang="en-US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23056" y="5063976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endParaRPr lang="zh-CN" altLang="en-US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23056" y="4559920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endParaRPr lang="zh-CN" altLang="en-US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23056" y="4024080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3056" y="959520"/>
            <a:ext cx="32400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9028" y="2039640"/>
            <a:ext cx="1988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lantagenet Cherokee" pitchFamily="18" charset="0"/>
              </a:rPr>
              <a:t>31415</a:t>
            </a:r>
            <a:endParaRPr lang="zh-CN" alt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lantagenet Cherokee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23056" y="726665"/>
            <a:ext cx="3240000" cy="0"/>
          </a:xfrm>
          <a:prstGeom prst="rect">
            <a:avLst/>
          </a:prstGeom>
          <a:solidFill>
            <a:srgbClr val="B2C1D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23056" y="743496"/>
            <a:ext cx="32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9280" y="1607592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pitchFamily="34" charset="-122"/>
                <a:ea typeface="微软雅黑 Light" pitchFamily="34" charset="-122"/>
              </a:rPr>
              <a:t>您是第</a:t>
            </a:r>
            <a:endParaRPr lang="zh-CN" alt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4577" y="4102415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天气预报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右箭头 12"/>
          <p:cNvSpPr/>
          <p:nvPr/>
        </p:nvSpPr>
        <p:spPr bwMode="auto">
          <a:xfrm flipH="1">
            <a:off x="345264" y="1067532"/>
            <a:ext cx="144016" cy="180020"/>
          </a:xfrm>
          <a:prstGeom prst="rightArrow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笑脸 13"/>
          <p:cNvSpPr/>
          <p:nvPr/>
        </p:nvSpPr>
        <p:spPr bwMode="auto">
          <a:xfrm>
            <a:off x="3153576" y="1031552"/>
            <a:ext cx="216024" cy="216000"/>
          </a:xfrm>
          <a:prstGeom prst="smileyFac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" name="等腰三角形 16"/>
          <p:cNvSpPr/>
          <p:nvPr/>
        </p:nvSpPr>
        <p:spPr bwMode="auto">
          <a:xfrm>
            <a:off x="1706224" y="3871624"/>
            <a:ext cx="273656" cy="112232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84572" y="5674041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rgbClr val="C87876"/>
                </a:solidFill>
              </a:rPr>
              <a:t>关于我们</a:t>
            </a:r>
          </a:p>
        </p:txBody>
      </p:sp>
      <p:sp>
        <p:nvSpPr>
          <p:cNvPr id="26" name="矩形 25"/>
          <p:cNvSpPr/>
          <p:nvPr/>
        </p:nvSpPr>
        <p:spPr>
          <a:xfrm>
            <a:off x="1452645" y="3065918"/>
            <a:ext cx="19169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pitchFamily="34" charset="-122"/>
                <a:ea typeface="微软雅黑 Light" pitchFamily="34" charset="-122"/>
              </a:rPr>
              <a:t>位访问用户</a:t>
            </a:r>
            <a:endParaRPr lang="zh-CN" alt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91778" y="4559920"/>
            <a:ext cx="19169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zh-CN" alt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84576" y="5167922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rgbClr val="ADC16B"/>
                </a:solidFill>
              </a:rPr>
              <a:t>世界时间</a:t>
            </a:r>
          </a:p>
        </p:txBody>
      </p:sp>
      <p:sp>
        <p:nvSpPr>
          <p:cNvPr id="29" name="矩形 28"/>
          <p:cNvSpPr/>
          <p:nvPr/>
        </p:nvSpPr>
        <p:spPr>
          <a:xfrm>
            <a:off x="884574" y="4663866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rgbClr val="8DCDA9"/>
                </a:solidFill>
              </a:rPr>
              <a:t>快递查询</a:t>
            </a:r>
          </a:p>
        </p:txBody>
      </p:sp>
      <p:pic>
        <p:nvPicPr>
          <p:cNvPr id="24" name="Picture 2" descr="http://www.res.meizu.com/resources/www_image/camera-k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" t="2706" r="4883" b="2678"/>
          <a:stretch/>
        </p:blipFill>
        <p:spPr bwMode="auto">
          <a:xfrm>
            <a:off x="5076056" y="50800"/>
            <a:ext cx="3657600" cy="68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 bwMode="auto">
          <a:xfrm>
            <a:off x="5277655" y="1319560"/>
            <a:ext cx="3240000" cy="2704520"/>
          </a:xfrm>
          <a:prstGeom prst="rect">
            <a:avLst/>
          </a:prstGeom>
          <a:solidFill>
            <a:srgbClr val="B2DE8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277656" y="5604096"/>
            <a:ext cx="3240000" cy="540000"/>
          </a:xfrm>
          <a:prstGeom prst="rect">
            <a:avLst/>
          </a:prstGeom>
          <a:solidFill>
            <a:srgbClr val="80ABE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277656" y="5063976"/>
            <a:ext cx="3240000" cy="540000"/>
          </a:xfrm>
          <a:prstGeom prst="rect">
            <a:avLst/>
          </a:prstGeom>
          <a:solidFill>
            <a:srgbClr val="9ABCE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77656" y="4559920"/>
            <a:ext cx="3240000" cy="540000"/>
          </a:xfrm>
          <a:prstGeom prst="rect">
            <a:avLst/>
          </a:prstGeom>
          <a:solidFill>
            <a:srgbClr val="ACC8E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277656" y="4024080"/>
            <a:ext cx="3240000" cy="5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277656" y="959520"/>
            <a:ext cx="32400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903628" y="2039640"/>
            <a:ext cx="1988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lantagenet Cherokee" pitchFamily="18" charset="0"/>
              </a:rPr>
              <a:t>31415</a:t>
            </a:r>
            <a:endParaRPr lang="zh-CN" alt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lantagenet Cherokee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277656" y="726665"/>
            <a:ext cx="3240000" cy="0"/>
          </a:xfrm>
          <a:prstGeom prst="rect">
            <a:avLst/>
          </a:prstGeom>
          <a:solidFill>
            <a:srgbClr val="B2C1D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277656" y="743496"/>
            <a:ext cx="32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43880" y="1607592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pitchFamily="34" charset="-122"/>
                <a:ea typeface="微软雅黑 Light" pitchFamily="34" charset="-122"/>
              </a:rPr>
              <a:t>您是</a:t>
            </a:r>
            <a:r>
              <a:rPr lang="zh-CN" alt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pitchFamily="34" charset="-122"/>
                <a:ea typeface="微软雅黑 Light" pitchFamily="34" charset="-122"/>
              </a:rPr>
              <a:t>第</a:t>
            </a:r>
            <a:endParaRPr lang="zh-CN" alt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939177" y="4102415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天气预报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右箭头 40"/>
          <p:cNvSpPr/>
          <p:nvPr/>
        </p:nvSpPr>
        <p:spPr bwMode="auto">
          <a:xfrm flipH="1">
            <a:off x="5399864" y="1067532"/>
            <a:ext cx="144016" cy="180020"/>
          </a:xfrm>
          <a:prstGeom prst="rightArrow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2" name="笑脸 41"/>
          <p:cNvSpPr/>
          <p:nvPr/>
        </p:nvSpPr>
        <p:spPr bwMode="auto">
          <a:xfrm>
            <a:off x="8208176" y="1031552"/>
            <a:ext cx="216024" cy="216000"/>
          </a:xfrm>
          <a:prstGeom prst="smileyFac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3" name="等腰三角形 42"/>
          <p:cNvSpPr/>
          <p:nvPr/>
        </p:nvSpPr>
        <p:spPr bwMode="auto">
          <a:xfrm>
            <a:off x="6760824" y="3871624"/>
            <a:ext cx="273656" cy="112232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39172" y="5674041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rgbClr val="C87876"/>
                </a:solidFill>
              </a:rPr>
              <a:t>关于我们</a:t>
            </a:r>
          </a:p>
        </p:txBody>
      </p:sp>
      <p:sp>
        <p:nvSpPr>
          <p:cNvPr id="45" name="矩形 44"/>
          <p:cNvSpPr/>
          <p:nvPr/>
        </p:nvSpPr>
        <p:spPr>
          <a:xfrm>
            <a:off x="6507245" y="3065918"/>
            <a:ext cx="19169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 Light" pitchFamily="34" charset="-122"/>
                <a:ea typeface="微软雅黑 Light" pitchFamily="34" charset="-122"/>
              </a:rPr>
              <a:t>位访问用户</a:t>
            </a:r>
            <a:endParaRPr lang="zh-CN" alt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46378" y="4559920"/>
            <a:ext cx="19169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zh-CN" alt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39176" y="5167922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rgbClr val="ADC16B"/>
                </a:solidFill>
              </a:rPr>
              <a:t>世界时间</a:t>
            </a:r>
          </a:p>
        </p:txBody>
      </p:sp>
      <p:sp>
        <p:nvSpPr>
          <p:cNvPr id="48" name="矩形 47"/>
          <p:cNvSpPr/>
          <p:nvPr/>
        </p:nvSpPr>
        <p:spPr>
          <a:xfrm>
            <a:off x="5939174" y="4663866"/>
            <a:ext cx="19169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solidFill>
                  <a:srgbClr val="8DCDA9"/>
                </a:solidFill>
              </a:rPr>
              <a:t>快递查询</a:t>
            </a: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535996" y="4564080"/>
            <a:ext cx="2628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 bwMode="auto">
          <a:xfrm>
            <a:off x="535996" y="5117400"/>
            <a:ext cx="2628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 bwMode="auto">
          <a:xfrm>
            <a:off x="535996" y="5603976"/>
            <a:ext cx="2628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538ff41eba3d9</Template>
  <TotalTime>623</TotalTime>
  <Pages>0</Pages>
  <Words>110</Words>
  <Characters>0</Characters>
  <Application>Microsoft Office PowerPoint</Application>
  <DocSecurity>0</DocSecurity>
  <PresentationFormat>全屏显示(4:3)</PresentationFormat>
  <Lines>0</Lines>
  <Paragraphs>57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zhou</dc:creator>
  <cp:lastModifiedBy>li zhou</cp:lastModifiedBy>
  <cp:revision>95</cp:revision>
  <dcterms:created xsi:type="dcterms:W3CDTF">2012-06-06T01:30:27Z</dcterms:created>
  <dcterms:modified xsi:type="dcterms:W3CDTF">2014-08-12T16:49:21Z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