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72"/>
    <a:srgbClr val="00FF00"/>
    <a:srgbClr val="F8A2CF"/>
    <a:srgbClr val="363636"/>
    <a:srgbClr val="000000"/>
    <a:srgbClr val="4B0519"/>
    <a:srgbClr val="E6065C"/>
    <a:srgbClr val="EF2D93"/>
    <a:srgbClr val="B2DE82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51" autoAdjust="0"/>
  </p:normalViewPr>
  <p:slideViewPr>
    <p:cSldViewPr>
      <p:cViewPr varScale="1">
        <p:scale>
          <a:sx n="75" d="100"/>
          <a:sy n="7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1F064-0834-4E35-8161-314051494FE7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0CD3-B403-4B91-B08C-29444EAF1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0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0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9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9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56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9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1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04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197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1"/>
          <p:cNvSpPr txBox="1">
            <a:spLocks noChangeArrowheads="1"/>
          </p:cNvSpPr>
          <p:nvPr/>
        </p:nvSpPr>
        <p:spPr bwMode="auto">
          <a:xfrm>
            <a:off x="3619500" y="6564313"/>
            <a:ext cx="20716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E584D527-8A44-49F4-83BE-2F999587C6CC}" type="slidenum">
              <a:rPr lang="zh-CN" altLang="en-US" sz="700" b="1">
                <a:solidFill>
                  <a:srgbClr val="000000"/>
                </a:solidFill>
                <a:latin typeface="宋体" pitchFamily="2" charset="-122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sz="700" b="1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" descr="C:\Documents and Settings\guoliang_liu\桌面\12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21701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" descr="C:\Documents and Settings\guoliang_liu\桌面\xia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6175375"/>
            <a:ext cx="168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72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20002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4574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9146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33718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829792" y="1326363"/>
            <a:ext cx="3240000" cy="2704520"/>
          </a:xfrm>
          <a:prstGeom prst="rect">
            <a:avLst/>
          </a:prstGeom>
          <a:solidFill>
            <a:srgbClr val="6B82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29793" y="5598168"/>
            <a:ext cx="3240000" cy="540000"/>
          </a:xfrm>
          <a:prstGeom prst="rect">
            <a:avLst/>
          </a:prstGeom>
          <a:solidFill>
            <a:srgbClr val="EEF3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29793" y="5058048"/>
            <a:ext cx="3240000" cy="540000"/>
          </a:xfrm>
          <a:prstGeom prst="rect">
            <a:avLst/>
          </a:prstGeom>
          <a:solidFill>
            <a:srgbClr val="EEF3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29793" y="4553992"/>
            <a:ext cx="3240000" cy="540000"/>
          </a:xfrm>
          <a:prstGeom prst="rect">
            <a:avLst/>
          </a:prstGeom>
          <a:solidFill>
            <a:srgbClr val="EEF3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829793" y="4018152"/>
            <a:ext cx="3240000" cy="540000"/>
          </a:xfrm>
          <a:prstGeom prst="rect">
            <a:avLst/>
          </a:prstGeom>
          <a:solidFill>
            <a:srgbClr val="EEF3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29793" y="980728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29793" y="720737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9793" y="713597"/>
            <a:ext cx="3240000" cy="267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91314" y="4096487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8DCDA9"/>
                </a:solidFill>
              </a:rPr>
              <a:t>天气预报</a:t>
            </a:r>
            <a:endParaRPr lang="zh-CN" altLang="en-US" sz="2000" dirty="0">
              <a:solidFill>
                <a:srgbClr val="8DCDA9"/>
              </a:solidFill>
            </a:endParaRPr>
          </a:p>
        </p:txBody>
      </p:sp>
      <p:sp>
        <p:nvSpPr>
          <p:cNvPr id="69" name="等腰三角形 68"/>
          <p:cNvSpPr/>
          <p:nvPr/>
        </p:nvSpPr>
        <p:spPr bwMode="auto">
          <a:xfrm>
            <a:off x="2312961" y="3865696"/>
            <a:ext cx="273656" cy="112232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491309" y="5668113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D08C8A"/>
                </a:solidFill>
              </a:rPr>
              <a:t>关于我们</a:t>
            </a:r>
          </a:p>
        </p:txBody>
      </p:sp>
      <p:sp>
        <p:nvSpPr>
          <p:cNvPr id="72" name="矩形 71"/>
          <p:cNvSpPr/>
          <p:nvPr/>
        </p:nvSpPr>
        <p:spPr>
          <a:xfrm>
            <a:off x="1498515" y="4553992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91313" y="5161994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ADC16B"/>
                </a:solidFill>
              </a:rPr>
              <a:t>世界时间</a:t>
            </a:r>
          </a:p>
        </p:txBody>
      </p:sp>
      <p:sp>
        <p:nvSpPr>
          <p:cNvPr id="74" name="矩形 73"/>
          <p:cNvSpPr/>
          <p:nvPr/>
        </p:nvSpPr>
        <p:spPr>
          <a:xfrm>
            <a:off x="1491311" y="4657938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79A1BD"/>
                </a:solidFill>
              </a:rPr>
              <a:t>快递查询</a:t>
            </a:r>
          </a:p>
        </p:txBody>
      </p:sp>
      <p:cxnSp>
        <p:nvCxnSpPr>
          <p:cNvPr id="75" name="直接连接符 74"/>
          <p:cNvCxnSpPr/>
          <p:nvPr/>
        </p:nvCxnSpPr>
        <p:spPr bwMode="auto">
          <a:xfrm>
            <a:off x="1142733" y="4558152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 bwMode="auto">
          <a:xfrm>
            <a:off x="1146289" y="5079256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 bwMode="auto">
          <a:xfrm>
            <a:off x="1146289" y="5583312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KSO_Shape"/>
          <p:cNvSpPr/>
          <p:nvPr/>
        </p:nvSpPr>
        <p:spPr>
          <a:xfrm>
            <a:off x="1275765" y="5254049"/>
            <a:ext cx="216000" cy="216000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ADC16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KSO_Shape"/>
          <p:cNvSpPr>
            <a:spLocks/>
          </p:cNvSpPr>
          <p:nvPr/>
        </p:nvSpPr>
        <p:spPr bwMode="auto">
          <a:xfrm>
            <a:off x="1282515" y="5760168"/>
            <a:ext cx="216000" cy="21600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D08C8A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KSO_Shape"/>
          <p:cNvSpPr>
            <a:spLocks/>
          </p:cNvSpPr>
          <p:nvPr/>
        </p:nvSpPr>
        <p:spPr bwMode="auto">
          <a:xfrm>
            <a:off x="1282515" y="4715992"/>
            <a:ext cx="216000" cy="216000"/>
          </a:xfrm>
          <a:custGeom>
            <a:avLst/>
            <a:gdLst>
              <a:gd name="T0" fmla="*/ 2147483646 w 282"/>
              <a:gd name="T1" fmla="*/ 2147483646 h 235"/>
              <a:gd name="T2" fmla="*/ 2147483646 w 282"/>
              <a:gd name="T3" fmla="*/ 2147483646 h 235"/>
              <a:gd name="T4" fmla="*/ 2147483646 w 282"/>
              <a:gd name="T5" fmla="*/ 2147483646 h 235"/>
              <a:gd name="T6" fmla="*/ 2147483646 w 282"/>
              <a:gd name="T7" fmla="*/ 2147483646 h 235"/>
              <a:gd name="T8" fmla="*/ 2147483646 w 282"/>
              <a:gd name="T9" fmla="*/ 2147483646 h 235"/>
              <a:gd name="T10" fmla="*/ 2147483646 w 282"/>
              <a:gd name="T11" fmla="*/ 2147483646 h 235"/>
              <a:gd name="T12" fmla="*/ 2147483646 w 282"/>
              <a:gd name="T13" fmla="*/ 2147483646 h 235"/>
              <a:gd name="T14" fmla="*/ 2147483646 w 282"/>
              <a:gd name="T15" fmla="*/ 2147483646 h 235"/>
              <a:gd name="T16" fmla="*/ 2147483646 w 282"/>
              <a:gd name="T17" fmla="*/ 2147483646 h 235"/>
              <a:gd name="T18" fmla="*/ 2147483646 w 282"/>
              <a:gd name="T19" fmla="*/ 2147483646 h 235"/>
              <a:gd name="T20" fmla="*/ 2147483646 w 282"/>
              <a:gd name="T21" fmla="*/ 2147483646 h 235"/>
              <a:gd name="T22" fmla="*/ 2147483646 w 282"/>
              <a:gd name="T23" fmla="*/ 2147483646 h 235"/>
              <a:gd name="T24" fmla="*/ 2147483646 w 282"/>
              <a:gd name="T25" fmla="*/ 2147483646 h 235"/>
              <a:gd name="T26" fmla="*/ 2147483646 w 282"/>
              <a:gd name="T27" fmla="*/ 2147483646 h 235"/>
              <a:gd name="T28" fmla="*/ 2147483646 w 282"/>
              <a:gd name="T29" fmla="*/ 2147483646 h 235"/>
              <a:gd name="T30" fmla="*/ 2147483646 w 282"/>
              <a:gd name="T31" fmla="*/ 2147483646 h 235"/>
              <a:gd name="T32" fmla="*/ 2147483646 w 282"/>
              <a:gd name="T33" fmla="*/ 2147483646 h 235"/>
              <a:gd name="T34" fmla="*/ 2147483646 w 282"/>
              <a:gd name="T35" fmla="*/ 2147483646 h 235"/>
              <a:gd name="T36" fmla="*/ 2147483646 w 282"/>
              <a:gd name="T37" fmla="*/ 2147483646 h 235"/>
              <a:gd name="T38" fmla="*/ 2147483646 w 282"/>
              <a:gd name="T39" fmla="*/ 2147483646 h 235"/>
              <a:gd name="T40" fmla="*/ 2147483646 w 282"/>
              <a:gd name="T41" fmla="*/ 2147483646 h 235"/>
              <a:gd name="T42" fmla="*/ 2147483646 w 282"/>
              <a:gd name="T43" fmla="*/ 2147483646 h 235"/>
              <a:gd name="T44" fmla="*/ 2147483646 w 282"/>
              <a:gd name="T45" fmla="*/ 2147483646 h 235"/>
              <a:gd name="T46" fmla="*/ 2147483646 w 282"/>
              <a:gd name="T47" fmla="*/ 2147483646 h 235"/>
              <a:gd name="T48" fmla="*/ 2147483646 w 282"/>
              <a:gd name="T49" fmla="*/ 2147483646 h 235"/>
              <a:gd name="T50" fmla="*/ 2147483646 w 282"/>
              <a:gd name="T51" fmla="*/ 2147483646 h 235"/>
              <a:gd name="T52" fmla="*/ 2147483646 w 282"/>
              <a:gd name="T53" fmla="*/ 2147483646 h 235"/>
              <a:gd name="T54" fmla="*/ 2147483646 w 282"/>
              <a:gd name="T55" fmla="*/ 2147483646 h 235"/>
              <a:gd name="T56" fmla="*/ 2147483646 w 282"/>
              <a:gd name="T57" fmla="*/ 2147483646 h 235"/>
              <a:gd name="T58" fmla="*/ 2147483646 w 282"/>
              <a:gd name="T59" fmla="*/ 2147483646 h 235"/>
              <a:gd name="T60" fmla="*/ 2147483646 w 282"/>
              <a:gd name="T61" fmla="*/ 2147483646 h 235"/>
              <a:gd name="T62" fmla="*/ 2147483646 w 282"/>
              <a:gd name="T63" fmla="*/ 2147483646 h 235"/>
              <a:gd name="T64" fmla="*/ 2147483646 w 282"/>
              <a:gd name="T65" fmla="*/ 2147483646 h 235"/>
              <a:gd name="T66" fmla="*/ 2147483646 w 282"/>
              <a:gd name="T67" fmla="*/ 2147483646 h 235"/>
              <a:gd name="T68" fmla="*/ 2147483646 w 282"/>
              <a:gd name="T69" fmla="*/ 2147483646 h 235"/>
              <a:gd name="T70" fmla="*/ 2147483646 w 282"/>
              <a:gd name="T71" fmla="*/ 2147483646 h 235"/>
              <a:gd name="T72" fmla="*/ 2147483646 w 282"/>
              <a:gd name="T73" fmla="*/ 2147483646 h 235"/>
              <a:gd name="T74" fmla="*/ 2147483646 w 282"/>
              <a:gd name="T75" fmla="*/ 2147483646 h 235"/>
              <a:gd name="T76" fmla="*/ 2147483646 w 282"/>
              <a:gd name="T77" fmla="*/ 2147483646 h 235"/>
              <a:gd name="T78" fmla="*/ 2147483646 w 282"/>
              <a:gd name="T79" fmla="*/ 2147483646 h 235"/>
              <a:gd name="T80" fmla="*/ 2147483646 w 282"/>
              <a:gd name="T81" fmla="*/ 2147483646 h 235"/>
              <a:gd name="T82" fmla="*/ 2147483646 w 282"/>
              <a:gd name="T83" fmla="*/ 2147483646 h 235"/>
              <a:gd name="T84" fmla="*/ 2147483646 w 282"/>
              <a:gd name="T85" fmla="*/ 2147483646 h 235"/>
              <a:gd name="T86" fmla="*/ 2147483646 w 282"/>
              <a:gd name="T87" fmla="*/ 2147483646 h 235"/>
              <a:gd name="T88" fmla="*/ 2147483646 w 282"/>
              <a:gd name="T89" fmla="*/ 2147483646 h 235"/>
              <a:gd name="T90" fmla="*/ 2147483646 w 282"/>
              <a:gd name="T91" fmla="*/ 2147483646 h 235"/>
              <a:gd name="T92" fmla="*/ 2147483646 w 282"/>
              <a:gd name="T93" fmla="*/ 2147483646 h 235"/>
              <a:gd name="T94" fmla="*/ 2147483646 w 282"/>
              <a:gd name="T95" fmla="*/ 2147483646 h 235"/>
              <a:gd name="T96" fmla="*/ 2147483646 w 282"/>
              <a:gd name="T97" fmla="*/ 2147483646 h 235"/>
              <a:gd name="T98" fmla="*/ 2147483646 w 282"/>
              <a:gd name="T99" fmla="*/ 2147483646 h 235"/>
              <a:gd name="T100" fmla="*/ 2147483646 w 282"/>
              <a:gd name="T101" fmla="*/ 2147483646 h 235"/>
              <a:gd name="T102" fmla="*/ 0 w 282"/>
              <a:gd name="T103" fmla="*/ 2147483646 h 235"/>
              <a:gd name="T104" fmla="*/ 0 w 282"/>
              <a:gd name="T105" fmla="*/ 2147483646 h 235"/>
              <a:gd name="T106" fmla="*/ 2147483646 w 282"/>
              <a:gd name="T107" fmla="*/ 2147483646 h 235"/>
              <a:gd name="T108" fmla="*/ 2147483646 w 282"/>
              <a:gd name="T109" fmla="*/ 2147483646 h 235"/>
              <a:gd name="T110" fmla="*/ 2147483646 w 282"/>
              <a:gd name="T111" fmla="*/ 2147483646 h 235"/>
              <a:gd name="T112" fmla="*/ 2147483646 w 282"/>
              <a:gd name="T113" fmla="*/ 2147483646 h 235"/>
              <a:gd name="T114" fmla="*/ 2147483646 w 282"/>
              <a:gd name="T115" fmla="*/ 2147483646 h 235"/>
              <a:gd name="T116" fmla="*/ 2147483646 w 282"/>
              <a:gd name="T117" fmla="*/ 2147483646 h 235"/>
              <a:gd name="T118" fmla="*/ 2147483646 w 282"/>
              <a:gd name="T119" fmla="*/ 2147483646 h 235"/>
              <a:gd name="T120" fmla="*/ 2147483646 w 282"/>
              <a:gd name="T121" fmla="*/ 2147483646 h 235"/>
              <a:gd name="T122" fmla="*/ 2147483646 w 282"/>
              <a:gd name="T123" fmla="*/ 2147483646 h 2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2" h="235">
                <a:moveTo>
                  <a:pt x="28" y="131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44"/>
                  <a:pt x="36" y="36"/>
                  <a:pt x="46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148"/>
                  <a:pt x="62" y="148"/>
                  <a:pt x="62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36" y="148"/>
                  <a:pt x="28" y="140"/>
                  <a:pt x="28" y="131"/>
                </a:cubicBezTo>
                <a:close/>
                <a:moveTo>
                  <a:pt x="214" y="131"/>
                </a:moveTo>
                <a:cubicBezTo>
                  <a:pt x="214" y="53"/>
                  <a:pt x="214" y="53"/>
                  <a:pt x="214" y="53"/>
                </a:cubicBezTo>
                <a:cubicBezTo>
                  <a:pt x="214" y="44"/>
                  <a:pt x="207" y="36"/>
                  <a:pt x="197" y="3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97" y="148"/>
                  <a:pt x="197" y="148"/>
                  <a:pt x="197" y="148"/>
                </a:cubicBezTo>
                <a:cubicBezTo>
                  <a:pt x="207" y="148"/>
                  <a:pt x="214" y="140"/>
                  <a:pt x="214" y="131"/>
                </a:cubicBezTo>
                <a:close/>
                <a:moveTo>
                  <a:pt x="154" y="36"/>
                </a:moveTo>
                <a:cubicBezTo>
                  <a:pt x="152" y="21"/>
                  <a:pt x="143" y="13"/>
                  <a:pt x="131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00" y="13"/>
                  <a:pt x="91" y="21"/>
                  <a:pt x="89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166" y="148"/>
                  <a:pt x="166" y="148"/>
                  <a:pt x="166" y="148"/>
                </a:cubicBezTo>
                <a:cubicBezTo>
                  <a:pt x="166" y="36"/>
                  <a:pt x="166" y="36"/>
                  <a:pt x="166" y="36"/>
                </a:cubicBezTo>
                <a:lnTo>
                  <a:pt x="154" y="36"/>
                </a:lnTo>
                <a:close/>
                <a:moveTo>
                  <a:pt x="101" y="36"/>
                </a:moveTo>
                <a:cubicBezTo>
                  <a:pt x="102" y="23"/>
                  <a:pt x="110" y="23"/>
                  <a:pt x="112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7" y="23"/>
                  <a:pt x="141" y="27"/>
                  <a:pt x="142" y="36"/>
                </a:cubicBezTo>
                <a:lnTo>
                  <a:pt x="101" y="36"/>
                </a:lnTo>
                <a:close/>
                <a:moveTo>
                  <a:pt x="42" y="187"/>
                </a:moveTo>
                <a:cubicBezTo>
                  <a:pt x="28" y="187"/>
                  <a:pt x="17" y="198"/>
                  <a:pt x="17" y="211"/>
                </a:cubicBezTo>
                <a:cubicBezTo>
                  <a:pt x="17" y="224"/>
                  <a:pt x="28" y="235"/>
                  <a:pt x="42" y="235"/>
                </a:cubicBezTo>
                <a:cubicBezTo>
                  <a:pt x="55" y="235"/>
                  <a:pt x="66" y="224"/>
                  <a:pt x="66" y="211"/>
                </a:cubicBezTo>
                <a:cubicBezTo>
                  <a:pt x="66" y="198"/>
                  <a:pt x="55" y="187"/>
                  <a:pt x="42" y="187"/>
                </a:cubicBezTo>
                <a:close/>
                <a:moveTo>
                  <a:pt x="42" y="224"/>
                </a:moveTo>
                <a:cubicBezTo>
                  <a:pt x="34" y="224"/>
                  <a:pt x="29" y="218"/>
                  <a:pt x="29" y="211"/>
                </a:cubicBezTo>
                <a:cubicBezTo>
                  <a:pt x="29" y="204"/>
                  <a:pt x="34" y="198"/>
                  <a:pt x="42" y="198"/>
                </a:cubicBezTo>
                <a:cubicBezTo>
                  <a:pt x="49" y="198"/>
                  <a:pt x="54" y="204"/>
                  <a:pt x="54" y="211"/>
                </a:cubicBezTo>
                <a:cubicBezTo>
                  <a:pt x="54" y="218"/>
                  <a:pt x="49" y="224"/>
                  <a:pt x="42" y="224"/>
                </a:cubicBezTo>
                <a:close/>
                <a:moveTo>
                  <a:pt x="202" y="187"/>
                </a:moveTo>
                <a:cubicBezTo>
                  <a:pt x="188" y="187"/>
                  <a:pt x="177" y="198"/>
                  <a:pt x="177" y="211"/>
                </a:cubicBezTo>
                <a:cubicBezTo>
                  <a:pt x="177" y="224"/>
                  <a:pt x="188" y="235"/>
                  <a:pt x="202" y="235"/>
                </a:cubicBezTo>
                <a:cubicBezTo>
                  <a:pt x="215" y="235"/>
                  <a:pt x="226" y="224"/>
                  <a:pt x="226" y="211"/>
                </a:cubicBezTo>
                <a:cubicBezTo>
                  <a:pt x="226" y="198"/>
                  <a:pt x="215" y="187"/>
                  <a:pt x="202" y="187"/>
                </a:cubicBezTo>
                <a:close/>
                <a:moveTo>
                  <a:pt x="202" y="224"/>
                </a:moveTo>
                <a:cubicBezTo>
                  <a:pt x="194" y="224"/>
                  <a:pt x="189" y="218"/>
                  <a:pt x="189" y="211"/>
                </a:cubicBezTo>
                <a:cubicBezTo>
                  <a:pt x="189" y="204"/>
                  <a:pt x="194" y="198"/>
                  <a:pt x="202" y="198"/>
                </a:cubicBezTo>
                <a:cubicBezTo>
                  <a:pt x="209" y="198"/>
                  <a:pt x="214" y="204"/>
                  <a:pt x="214" y="211"/>
                </a:cubicBezTo>
                <a:cubicBezTo>
                  <a:pt x="214" y="218"/>
                  <a:pt x="209" y="224"/>
                  <a:pt x="202" y="224"/>
                </a:cubicBezTo>
                <a:close/>
                <a:moveTo>
                  <a:pt x="275" y="20"/>
                </a:moveTo>
                <a:cubicBezTo>
                  <a:pt x="246" y="36"/>
                  <a:pt x="246" y="36"/>
                  <a:pt x="246" y="36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40"/>
                  <a:pt x="0" y="140"/>
                  <a:pt x="0" y="14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226" y="160"/>
                  <a:pt x="226" y="160"/>
                  <a:pt x="226" y="160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31"/>
                  <a:pt x="226" y="30"/>
                  <a:pt x="226" y="29"/>
                </a:cubicBezTo>
                <a:cubicBezTo>
                  <a:pt x="227" y="26"/>
                  <a:pt x="228" y="23"/>
                  <a:pt x="231" y="22"/>
                </a:cubicBezTo>
                <a:cubicBezTo>
                  <a:pt x="266" y="3"/>
                  <a:pt x="266" y="3"/>
                  <a:pt x="266" y="3"/>
                </a:cubicBezTo>
                <a:cubicBezTo>
                  <a:pt x="271" y="0"/>
                  <a:pt x="277" y="2"/>
                  <a:pt x="279" y="7"/>
                </a:cubicBezTo>
                <a:cubicBezTo>
                  <a:pt x="282" y="12"/>
                  <a:pt x="280" y="17"/>
                  <a:pt x="275" y="20"/>
                </a:cubicBezTo>
                <a:close/>
              </a:path>
            </a:pathLst>
          </a:custGeom>
          <a:solidFill>
            <a:srgbClr val="6B82A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6B82AE"/>
              </a:solidFill>
            </a:endParaRPr>
          </a:p>
        </p:txBody>
      </p:sp>
      <p:sp>
        <p:nvSpPr>
          <p:cNvPr id="80" name="KSO_Shape"/>
          <p:cNvSpPr/>
          <p:nvPr/>
        </p:nvSpPr>
        <p:spPr>
          <a:xfrm>
            <a:off x="3724537" y="764704"/>
            <a:ext cx="252000" cy="144000"/>
          </a:xfrm>
          <a:custGeom>
            <a:avLst/>
            <a:gdLst/>
            <a:ahLst/>
            <a:cxnLst/>
            <a:rect l="l" t="t" r="r" b="b"/>
            <a:pathLst>
              <a:path w="1366582" h="1042046">
                <a:moveTo>
                  <a:pt x="37022" y="792087"/>
                </a:moveTo>
                <a:lnTo>
                  <a:pt x="185104" y="792087"/>
                </a:lnTo>
                <a:cubicBezTo>
                  <a:pt x="205551" y="792087"/>
                  <a:pt x="222126" y="808662"/>
                  <a:pt x="222126" y="829109"/>
                </a:cubicBezTo>
                <a:lnTo>
                  <a:pt x="222126" y="1005022"/>
                </a:lnTo>
                <a:cubicBezTo>
                  <a:pt x="222126" y="1025469"/>
                  <a:pt x="205551" y="1042044"/>
                  <a:pt x="185104" y="1042044"/>
                </a:cubicBezTo>
                <a:lnTo>
                  <a:pt x="37022" y="1042044"/>
                </a:lnTo>
                <a:cubicBezTo>
                  <a:pt x="16575" y="1042044"/>
                  <a:pt x="0" y="1025469"/>
                  <a:pt x="0" y="1005022"/>
                </a:cubicBezTo>
                <a:lnTo>
                  <a:pt x="0" y="829109"/>
                </a:lnTo>
                <a:cubicBezTo>
                  <a:pt x="0" y="808662"/>
                  <a:pt x="16575" y="792087"/>
                  <a:pt x="37022" y="792087"/>
                </a:cubicBezTo>
                <a:close/>
                <a:moveTo>
                  <a:pt x="308442" y="614561"/>
                </a:moveTo>
                <a:lnTo>
                  <a:pt x="456524" y="614561"/>
                </a:lnTo>
                <a:cubicBezTo>
                  <a:pt x="476971" y="614561"/>
                  <a:pt x="493546" y="631136"/>
                  <a:pt x="493546" y="651583"/>
                </a:cubicBezTo>
                <a:lnTo>
                  <a:pt x="493546" y="1005023"/>
                </a:lnTo>
                <a:cubicBezTo>
                  <a:pt x="493546" y="1025470"/>
                  <a:pt x="476971" y="1042045"/>
                  <a:pt x="456524" y="1042045"/>
                </a:cubicBezTo>
                <a:lnTo>
                  <a:pt x="308442" y="1042045"/>
                </a:lnTo>
                <a:cubicBezTo>
                  <a:pt x="287995" y="1042045"/>
                  <a:pt x="271420" y="1025470"/>
                  <a:pt x="271420" y="1005023"/>
                </a:cubicBezTo>
                <a:lnTo>
                  <a:pt x="271420" y="651583"/>
                </a:lnTo>
                <a:cubicBezTo>
                  <a:pt x="271420" y="631136"/>
                  <a:pt x="287995" y="614561"/>
                  <a:pt x="308442" y="614561"/>
                </a:cubicBezTo>
                <a:close/>
                <a:moveTo>
                  <a:pt x="583127" y="432047"/>
                </a:moveTo>
                <a:lnTo>
                  <a:pt x="744271" y="432047"/>
                </a:lnTo>
                <a:cubicBezTo>
                  <a:pt x="766521" y="432047"/>
                  <a:pt x="784558" y="450084"/>
                  <a:pt x="784558" y="472334"/>
                </a:cubicBezTo>
                <a:lnTo>
                  <a:pt x="784558" y="1001758"/>
                </a:lnTo>
                <a:cubicBezTo>
                  <a:pt x="784558" y="1024008"/>
                  <a:pt x="766521" y="1042045"/>
                  <a:pt x="744271" y="1042045"/>
                </a:cubicBezTo>
                <a:lnTo>
                  <a:pt x="583127" y="1042045"/>
                </a:lnTo>
                <a:cubicBezTo>
                  <a:pt x="560877" y="1042045"/>
                  <a:pt x="542840" y="1024008"/>
                  <a:pt x="542840" y="1001758"/>
                </a:cubicBezTo>
                <a:lnTo>
                  <a:pt x="542840" y="472334"/>
                </a:lnTo>
                <a:cubicBezTo>
                  <a:pt x="542840" y="450084"/>
                  <a:pt x="560877" y="432047"/>
                  <a:pt x="583127" y="432047"/>
                </a:cubicBezTo>
                <a:close/>
                <a:moveTo>
                  <a:pt x="874139" y="210194"/>
                </a:moveTo>
                <a:lnTo>
                  <a:pt x="1035283" y="210194"/>
                </a:lnTo>
                <a:cubicBezTo>
                  <a:pt x="1057533" y="210194"/>
                  <a:pt x="1075570" y="228231"/>
                  <a:pt x="1075570" y="250481"/>
                </a:cubicBezTo>
                <a:lnTo>
                  <a:pt x="1075570" y="1001758"/>
                </a:lnTo>
                <a:cubicBezTo>
                  <a:pt x="1075570" y="1024008"/>
                  <a:pt x="1057533" y="1042045"/>
                  <a:pt x="1035283" y="1042045"/>
                </a:cubicBezTo>
                <a:lnTo>
                  <a:pt x="874139" y="1042045"/>
                </a:lnTo>
                <a:cubicBezTo>
                  <a:pt x="851889" y="1042045"/>
                  <a:pt x="833852" y="1024008"/>
                  <a:pt x="833852" y="1001758"/>
                </a:cubicBezTo>
                <a:lnTo>
                  <a:pt x="833852" y="250481"/>
                </a:lnTo>
                <a:cubicBezTo>
                  <a:pt x="833852" y="228231"/>
                  <a:pt x="851889" y="210194"/>
                  <a:pt x="874139" y="210194"/>
                </a:cubicBezTo>
                <a:close/>
                <a:moveTo>
                  <a:pt x="1165151" y="0"/>
                </a:moveTo>
                <a:lnTo>
                  <a:pt x="1326295" y="0"/>
                </a:lnTo>
                <a:cubicBezTo>
                  <a:pt x="1348545" y="0"/>
                  <a:pt x="1366582" y="18037"/>
                  <a:pt x="1366582" y="40287"/>
                </a:cubicBezTo>
                <a:lnTo>
                  <a:pt x="1366582" y="1001759"/>
                </a:lnTo>
                <a:cubicBezTo>
                  <a:pt x="1366582" y="1024009"/>
                  <a:pt x="1348545" y="1042046"/>
                  <a:pt x="1326295" y="1042046"/>
                </a:cubicBezTo>
                <a:lnTo>
                  <a:pt x="1165151" y="1042046"/>
                </a:lnTo>
                <a:cubicBezTo>
                  <a:pt x="1142901" y="1042046"/>
                  <a:pt x="1124864" y="1024009"/>
                  <a:pt x="1124864" y="1001759"/>
                </a:cubicBezTo>
                <a:lnTo>
                  <a:pt x="1124864" y="40287"/>
                </a:lnTo>
                <a:cubicBezTo>
                  <a:pt x="1124864" y="18037"/>
                  <a:pt x="1142901" y="0"/>
                  <a:pt x="11651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KSO_Shape"/>
          <p:cNvSpPr/>
          <p:nvPr/>
        </p:nvSpPr>
        <p:spPr>
          <a:xfrm flipH="1">
            <a:off x="933687" y="1010832"/>
            <a:ext cx="252000" cy="252000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3" name="KSO_Shape"/>
          <p:cNvGrpSpPr>
            <a:grpSpLocks/>
          </p:cNvGrpSpPr>
          <p:nvPr/>
        </p:nvGrpSpPr>
        <p:grpSpPr bwMode="auto">
          <a:xfrm>
            <a:off x="1060241" y="1425106"/>
            <a:ext cx="2818121" cy="2292439"/>
            <a:chOff x="1331640" y="1268760"/>
            <a:chExt cx="5832647" cy="48193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84" name="内蒙古"/>
            <p:cNvSpPr>
              <a:spLocks/>
            </p:cNvSpPr>
            <p:nvPr/>
          </p:nvSpPr>
          <p:spPr bwMode="auto">
            <a:xfrm>
              <a:off x="3780707" y="1322468"/>
              <a:ext cx="2556482" cy="2180529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甘肃"/>
            <p:cNvSpPr>
              <a:spLocks/>
            </p:cNvSpPr>
            <p:nvPr/>
          </p:nvSpPr>
          <p:spPr bwMode="auto">
            <a:xfrm>
              <a:off x="3290178" y="2797637"/>
              <a:ext cx="1632711" cy="1382076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宁夏"/>
            <p:cNvSpPr>
              <a:spLocks/>
            </p:cNvSpPr>
            <p:nvPr/>
          </p:nvSpPr>
          <p:spPr bwMode="auto">
            <a:xfrm>
              <a:off x="4450262" y="3277425"/>
              <a:ext cx="329407" cy="544237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新疆"/>
            <p:cNvSpPr>
              <a:spLocks/>
            </p:cNvSpPr>
            <p:nvPr/>
          </p:nvSpPr>
          <p:spPr bwMode="auto">
            <a:xfrm>
              <a:off x="1331640" y="1845222"/>
              <a:ext cx="2334491" cy="1765190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青海"/>
            <p:cNvSpPr>
              <a:spLocks/>
            </p:cNvSpPr>
            <p:nvPr/>
          </p:nvSpPr>
          <p:spPr bwMode="auto">
            <a:xfrm>
              <a:off x="2846195" y="3230878"/>
              <a:ext cx="1453686" cy="1041928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四川"/>
            <p:cNvSpPr>
              <a:spLocks/>
            </p:cNvSpPr>
            <p:nvPr/>
          </p:nvSpPr>
          <p:spPr bwMode="auto">
            <a:xfrm>
              <a:off x="3680453" y="3961302"/>
              <a:ext cx="1256758" cy="1102796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西藏"/>
            <p:cNvSpPr>
              <a:spLocks/>
            </p:cNvSpPr>
            <p:nvPr/>
          </p:nvSpPr>
          <p:spPr bwMode="auto">
            <a:xfrm>
              <a:off x="1593017" y="3513738"/>
              <a:ext cx="2248559" cy="1367754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云南"/>
            <p:cNvSpPr>
              <a:spLocks/>
            </p:cNvSpPr>
            <p:nvPr/>
          </p:nvSpPr>
          <p:spPr bwMode="auto">
            <a:xfrm>
              <a:off x="3641067" y="4652340"/>
              <a:ext cx="1016864" cy="1059830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贵州"/>
            <p:cNvSpPr>
              <a:spLocks/>
            </p:cNvSpPr>
            <p:nvPr/>
          </p:nvSpPr>
          <p:spPr bwMode="auto">
            <a:xfrm>
              <a:off x="4371491" y="4638017"/>
              <a:ext cx="687457" cy="594364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广西"/>
            <p:cNvSpPr>
              <a:spLocks/>
            </p:cNvSpPr>
            <p:nvPr/>
          </p:nvSpPr>
          <p:spPr bwMode="auto">
            <a:xfrm>
              <a:off x="4482487" y="5003229"/>
              <a:ext cx="898707" cy="683877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重庆"/>
            <p:cNvSpPr>
              <a:spLocks/>
            </p:cNvSpPr>
            <p:nvPr/>
          </p:nvSpPr>
          <p:spPr bwMode="auto">
            <a:xfrm>
              <a:off x="4607805" y="4251323"/>
              <a:ext cx="508432" cy="515593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陕西"/>
            <p:cNvSpPr>
              <a:spLocks/>
            </p:cNvSpPr>
            <p:nvPr/>
          </p:nvSpPr>
          <p:spPr bwMode="auto">
            <a:xfrm>
              <a:off x="4607805" y="3248781"/>
              <a:ext cx="580042" cy="1034767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山西"/>
            <p:cNvSpPr>
              <a:spLocks/>
            </p:cNvSpPr>
            <p:nvPr/>
          </p:nvSpPr>
          <p:spPr bwMode="auto">
            <a:xfrm>
              <a:off x="5109076" y="3055433"/>
              <a:ext cx="386695" cy="848580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湖南"/>
            <p:cNvSpPr>
              <a:spLocks/>
            </p:cNvSpPr>
            <p:nvPr/>
          </p:nvSpPr>
          <p:spPr bwMode="auto">
            <a:xfrm>
              <a:off x="5008821" y="4501958"/>
              <a:ext cx="615847" cy="716101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湖北"/>
            <p:cNvSpPr>
              <a:spLocks/>
            </p:cNvSpPr>
            <p:nvPr/>
          </p:nvSpPr>
          <p:spPr bwMode="auto">
            <a:xfrm>
              <a:off x="4937211" y="4090200"/>
              <a:ext cx="873644" cy="547818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广东"/>
            <p:cNvSpPr>
              <a:spLocks/>
            </p:cNvSpPr>
            <p:nvPr/>
          </p:nvSpPr>
          <p:spPr bwMode="auto">
            <a:xfrm>
              <a:off x="5130559" y="5096322"/>
              <a:ext cx="909449" cy="719682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江西"/>
            <p:cNvSpPr>
              <a:spLocks/>
            </p:cNvSpPr>
            <p:nvPr/>
          </p:nvSpPr>
          <p:spPr bwMode="auto">
            <a:xfrm>
              <a:off x="5560220" y="4473314"/>
              <a:ext cx="544237" cy="741165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福建"/>
            <p:cNvSpPr>
              <a:spLocks/>
            </p:cNvSpPr>
            <p:nvPr/>
          </p:nvSpPr>
          <p:spPr bwMode="auto">
            <a:xfrm>
              <a:off x="5843080" y="4670242"/>
              <a:ext cx="504852" cy="615847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浙江"/>
            <p:cNvSpPr>
              <a:spLocks/>
            </p:cNvSpPr>
            <p:nvPr/>
          </p:nvSpPr>
          <p:spPr bwMode="auto">
            <a:xfrm>
              <a:off x="6068652" y="4279967"/>
              <a:ext cx="433241" cy="501271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安徽"/>
            <p:cNvSpPr>
              <a:spLocks/>
            </p:cNvSpPr>
            <p:nvPr/>
          </p:nvSpPr>
          <p:spPr bwMode="auto">
            <a:xfrm>
              <a:off x="5646152" y="3846725"/>
              <a:ext cx="547818" cy="669555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天津"/>
            <p:cNvSpPr>
              <a:spLocks/>
            </p:cNvSpPr>
            <p:nvPr/>
          </p:nvSpPr>
          <p:spPr bwMode="auto">
            <a:xfrm>
              <a:off x="5753567" y="3073336"/>
              <a:ext cx="143220" cy="207669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北京"/>
            <p:cNvSpPr>
              <a:spLocks/>
            </p:cNvSpPr>
            <p:nvPr/>
          </p:nvSpPr>
          <p:spPr bwMode="auto">
            <a:xfrm>
              <a:off x="5610347" y="2980243"/>
              <a:ext cx="189767" cy="204089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辽宁"/>
            <p:cNvSpPr>
              <a:spLocks/>
            </p:cNvSpPr>
            <p:nvPr/>
          </p:nvSpPr>
          <p:spPr bwMode="auto">
            <a:xfrm>
              <a:off x="5932592" y="2575645"/>
              <a:ext cx="673135" cy="640911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吉林"/>
            <p:cNvSpPr>
              <a:spLocks/>
            </p:cNvSpPr>
            <p:nvPr/>
          </p:nvSpPr>
          <p:spPr bwMode="auto">
            <a:xfrm>
              <a:off x="6082974" y="2188950"/>
              <a:ext cx="959576" cy="651652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黑龙江"/>
            <p:cNvSpPr>
              <a:spLocks/>
            </p:cNvSpPr>
            <p:nvPr/>
          </p:nvSpPr>
          <p:spPr bwMode="auto">
            <a:xfrm>
              <a:off x="5878885" y="1268760"/>
              <a:ext cx="1285402" cy="1167245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山东"/>
            <p:cNvSpPr>
              <a:spLocks/>
            </p:cNvSpPr>
            <p:nvPr/>
          </p:nvSpPr>
          <p:spPr bwMode="auto">
            <a:xfrm>
              <a:off x="5624669" y="3363357"/>
              <a:ext cx="776970" cy="486949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上海"/>
            <p:cNvSpPr>
              <a:spLocks/>
            </p:cNvSpPr>
            <p:nvPr/>
          </p:nvSpPr>
          <p:spPr bwMode="auto">
            <a:xfrm>
              <a:off x="6351512" y="4172552"/>
              <a:ext cx="121737" cy="107415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江苏"/>
            <p:cNvSpPr>
              <a:spLocks/>
            </p:cNvSpPr>
            <p:nvPr/>
          </p:nvSpPr>
          <p:spPr bwMode="auto">
            <a:xfrm>
              <a:off x="5782211" y="3760793"/>
              <a:ext cx="676716" cy="522754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河北"/>
            <p:cNvSpPr>
              <a:spLocks/>
            </p:cNvSpPr>
            <p:nvPr/>
          </p:nvSpPr>
          <p:spPr bwMode="auto">
            <a:xfrm>
              <a:off x="5427741" y="2761832"/>
              <a:ext cx="630169" cy="898707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河南"/>
            <p:cNvSpPr>
              <a:spLocks/>
            </p:cNvSpPr>
            <p:nvPr/>
          </p:nvSpPr>
          <p:spPr bwMode="auto">
            <a:xfrm>
              <a:off x="5141300" y="3624734"/>
              <a:ext cx="662394" cy="655233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台湾"/>
            <p:cNvSpPr>
              <a:spLocks/>
            </p:cNvSpPr>
            <p:nvPr/>
          </p:nvSpPr>
          <p:spPr bwMode="auto">
            <a:xfrm>
              <a:off x="6387317" y="5024712"/>
              <a:ext cx="189767" cy="458305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海南"/>
            <p:cNvSpPr>
              <a:spLocks/>
            </p:cNvSpPr>
            <p:nvPr/>
          </p:nvSpPr>
          <p:spPr bwMode="auto">
            <a:xfrm>
              <a:off x="4990919" y="5837487"/>
              <a:ext cx="286441" cy="250636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1507862" y="1982912"/>
            <a:ext cx="1883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w Cen MT Condensed Extra Bold" pitchFamily="34" charset="0"/>
              </a:rPr>
              <a:t>31415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w Cen MT Condensed Extra Bold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059382" y="3197756"/>
            <a:ext cx="19169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18415" cmpd="sng">
                  <a:solidFill>
                    <a:srgbClr val="E0E9F4"/>
                  </a:solidFill>
                  <a:prstDash val="solid"/>
                </a:ln>
                <a:solidFill>
                  <a:srgbClr val="D08C8A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位访问用户</a:t>
            </a:r>
          </a:p>
        </p:txBody>
      </p:sp>
      <p:sp>
        <p:nvSpPr>
          <p:cNvPr id="65" name="矩形 64"/>
          <p:cNvSpPr/>
          <p:nvPr/>
        </p:nvSpPr>
        <p:spPr>
          <a:xfrm>
            <a:off x="1134489" y="1601664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 smtClean="0">
                <a:ln w="18415" cmpd="sng">
                  <a:solidFill>
                    <a:srgbClr val="E0E9F4"/>
                  </a:solidFill>
                  <a:prstDash val="solid"/>
                </a:ln>
                <a:solidFill>
                  <a:srgbClr val="8DCDA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您是第</a:t>
            </a:r>
            <a:endParaRPr lang="zh-CN" altLang="en-US" sz="1600" b="0" cap="none" spc="0" dirty="0">
              <a:ln w="18415" cmpd="sng">
                <a:solidFill>
                  <a:srgbClr val="E0E9F4"/>
                </a:solidFill>
                <a:prstDash val="solid"/>
              </a:ln>
              <a:solidFill>
                <a:srgbClr val="8DCDA9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116" name="KSO_Shape"/>
          <p:cNvSpPr/>
          <p:nvPr/>
        </p:nvSpPr>
        <p:spPr>
          <a:xfrm>
            <a:off x="1265247" y="4215160"/>
            <a:ext cx="216000" cy="144000"/>
          </a:xfrm>
          <a:custGeom>
            <a:avLst/>
            <a:gdLst/>
            <a:ahLst/>
            <a:cxnLst/>
            <a:rect l="l" t="t" r="r" b="b"/>
            <a:pathLst>
              <a:path w="2263730" h="1265688">
                <a:moveTo>
                  <a:pt x="905551" y="0"/>
                </a:moveTo>
                <a:cubicBezTo>
                  <a:pt x="964955" y="0"/>
                  <a:pt x="1021809" y="12275"/>
                  <a:pt x="1073606" y="36122"/>
                </a:cubicBezTo>
                <a:cubicBezTo>
                  <a:pt x="867772" y="107015"/>
                  <a:pt x="717264" y="277397"/>
                  <a:pt x="695253" y="481416"/>
                </a:cubicBezTo>
                <a:cubicBezTo>
                  <a:pt x="659529" y="464587"/>
                  <a:pt x="621677" y="456871"/>
                  <a:pt x="584749" y="459054"/>
                </a:cubicBezTo>
                <a:cubicBezTo>
                  <a:pt x="568316" y="460025"/>
                  <a:pt x="552067" y="462956"/>
                  <a:pt x="536229" y="467989"/>
                </a:cubicBezTo>
                <a:cubicBezTo>
                  <a:pt x="461080" y="491867"/>
                  <a:pt x="412084" y="557684"/>
                  <a:pt x="398547" y="640069"/>
                </a:cubicBezTo>
                <a:cubicBezTo>
                  <a:pt x="252469" y="690186"/>
                  <a:pt x="150529" y="805213"/>
                  <a:pt x="150529" y="939037"/>
                </a:cubicBezTo>
                <a:cubicBezTo>
                  <a:pt x="150529" y="1060859"/>
                  <a:pt x="235005" y="1167106"/>
                  <a:pt x="360867" y="1221858"/>
                </a:cubicBezTo>
                <a:cubicBezTo>
                  <a:pt x="258008" y="1163330"/>
                  <a:pt x="191624" y="1067577"/>
                  <a:pt x="191624" y="959585"/>
                </a:cubicBezTo>
                <a:cubicBezTo>
                  <a:pt x="191624" y="825761"/>
                  <a:pt x="293564" y="710734"/>
                  <a:pt x="439642" y="660617"/>
                </a:cubicBezTo>
                <a:cubicBezTo>
                  <a:pt x="453179" y="578232"/>
                  <a:pt x="502175" y="512415"/>
                  <a:pt x="577324" y="488537"/>
                </a:cubicBezTo>
                <a:cubicBezTo>
                  <a:pt x="593162" y="483504"/>
                  <a:pt x="609411" y="480573"/>
                  <a:pt x="625844" y="479602"/>
                </a:cubicBezTo>
                <a:cubicBezTo>
                  <a:pt x="662772" y="477419"/>
                  <a:pt x="700624" y="485135"/>
                  <a:pt x="736348" y="501964"/>
                </a:cubicBezTo>
                <a:cubicBezTo>
                  <a:pt x="765500" y="231754"/>
                  <a:pt x="1020053" y="20548"/>
                  <a:pt x="1329741" y="20548"/>
                </a:cubicBezTo>
                <a:cubicBezTo>
                  <a:pt x="1659087" y="20548"/>
                  <a:pt x="1926075" y="259418"/>
                  <a:pt x="1926075" y="554079"/>
                </a:cubicBezTo>
                <a:cubicBezTo>
                  <a:pt x="1926075" y="582788"/>
                  <a:pt x="1923540" y="610967"/>
                  <a:pt x="1917927" y="638343"/>
                </a:cubicBezTo>
                <a:cubicBezTo>
                  <a:pt x="2114194" y="662993"/>
                  <a:pt x="2263730" y="797503"/>
                  <a:pt x="2263730" y="959585"/>
                </a:cubicBezTo>
                <a:cubicBezTo>
                  <a:pt x="2263730" y="1100449"/>
                  <a:pt x="2150783" y="1220487"/>
                  <a:pt x="1992071" y="1265207"/>
                </a:cubicBezTo>
                <a:lnTo>
                  <a:pt x="1990321" y="1265688"/>
                </a:lnTo>
                <a:lnTo>
                  <a:pt x="465245" y="1265688"/>
                </a:lnTo>
                <a:lnTo>
                  <a:pt x="370547" y="1265688"/>
                </a:lnTo>
                <a:lnTo>
                  <a:pt x="351179" y="1263493"/>
                </a:lnTo>
                <a:cubicBezTo>
                  <a:pt x="343976" y="1265446"/>
                  <a:pt x="336631" y="1265688"/>
                  <a:pt x="329229" y="1265688"/>
                </a:cubicBezTo>
                <a:cubicBezTo>
                  <a:pt x="147401" y="1265688"/>
                  <a:pt x="0" y="1119441"/>
                  <a:pt x="0" y="939037"/>
                </a:cubicBezTo>
                <a:cubicBezTo>
                  <a:pt x="0" y="805213"/>
                  <a:pt x="81109" y="690186"/>
                  <a:pt x="197338" y="640069"/>
                </a:cubicBezTo>
                <a:cubicBezTo>
                  <a:pt x="208108" y="557684"/>
                  <a:pt x="247093" y="491867"/>
                  <a:pt x="306885" y="467989"/>
                </a:cubicBezTo>
                <a:cubicBezTo>
                  <a:pt x="319486" y="462956"/>
                  <a:pt x="332415" y="460025"/>
                  <a:pt x="345490" y="459054"/>
                </a:cubicBezTo>
                <a:cubicBezTo>
                  <a:pt x="374873" y="456871"/>
                  <a:pt x="404990" y="464587"/>
                  <a:pt x="433414" y="481416"/>
                </a:cubicBezTo>
                <a:cubicBezTo>
                  <a:pt x="456609" y="211206"/>
                  <a:pt x="659145" y="0"/>
                  <a:pt x="905551" y="0"/>
                </a:cubicBezTo>
                <a:close/>
              </a:path>
            </a:pathLst>
          </a:custGeom>
          <a:solidFill>
            <a:srgbClr val="8DC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KSO_Shape"/>
          <p:cNvSpPr/>
          <p:nvPr/>
        </p:nvSpPr>
        <p:spPr>
          <a:xfrm>
            <a:off x="3760025" y="1046832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1520415" h="1755576">
                <a:moveTo>
                  <a:pt x="393420" y="849255"/>
                </a:moveTo>
                <a:cubicBezTo>
                  <a:pt x="462894" y="997863"/>
                  <a:pt x="601240" y="1098122"/>
                  <a:pt x="760208" y="1098122"/>
                </a:cubicBezTo>
                <a:cubicBezTo>
                  <a:pt x="919176" y="1098122"/>
                  <a:pt x="1057521" y="997863"/>
                  <a:pt x="1126995" y="849255"/>
                </a:cubicBezTo>
                <a:cubicBezTo>
                  <a:pt x="1344348" y="849804"/>
                  <a:pt x="1520415" y="1129988"/>
                  <a:pt x="1520415" y="1475516"/>
                </a:cubicBezTo>
                <a:lnTo>
                  <a:pt x="1520415" y="1755576"/>
                </a:lnTo>
                <a:lnTo>
                  <a:pt x="0" y="1755576"/>
                </a:lnTo>
                <a:lnTo>
                  <a:pt x="0" y="1475516"/>
                </a:lnTo>
                <a:cubicBezTo>
                  <a:pt x="0" y="1129988"/>
                  <a:pt x="176067" y="849804"/>
                  <a:pt x="393420" y="849255"/>
                </a:cubicBezTo>
                <a:close/>
                <a:moveTo>
                  <a:pt x="760207" y="0"/>
                </a:moveTo>
                <a:cubicBezTo>
                  <a:pt x="968994" y="0"/>
                  <a:pt x="1138249" y="213584"/>
                  <a:pt x="1138249" y="477053"/>
                </a:cubicBezTo>
                <a:cubicBezTo>
                  <a:pt x="1138249" y="740522"/>
                  <a:pt x="968994" y="954106"/>
                  <a:pt x="760207" y="954106"/>
                </a:cubicBezTo>
                <a:cubicBezTo>
                  <a:pt x="551420" y="954106"/>
                  <a:pt x="382165" y="740522"/>
                  <a:pt x="382165" y="477053"/>
                </a:cubicBezTo>
                <a:cubicBezTo>
                  <a:pt x="382165" y="213584"/>
                  <a:pt x="551420" y="0"/>
                  <a:pt x="76020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KSO_Shape"/>
          <p:cNvSpPr/>
          <p:nvPr/>
        </p:nvSpPr>
        <p:spPr>
          <a:xfrm>
            <a:off x="960819" y="764704"/>
            <a:ext cx="180000" cy="180000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DBF37"/>
              </a:solidFill>
            </a:endParaRPr>
          </a:p>
        </p:txBody>
      </p:sp>
      <p:sp>
        <p:nvSpPr>
          <p:cNvPr id="121" name="KSO_Shape"/>
          <p:cNvSpPr/>
          <p:nvPr/>
        </p:nvSpPr>
        <p:spPr>
          <a:xfrm>
            <a:off x="772209" y="260648"/>
            <a:ext cx="3326793" cy="6329564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矩形 66"/>
          <p:cNvSpPr/>
          <p:nvPr/>
        </p:nvSpPr>
        <p:spPr bwMode="auto">
          <a:xfrm>
            <a:off x="4989623" y="1319223"/>
            <a:ext cx="3240000" cy="2704520"/>
          </a:xfrm>
          <a:prstGeom prst="rect">
            <a:avLst/>
          </a:prstGeom>
          <a:solidFill>
            <a:srgbClr val="6B82AE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989624" y="5591028"/>
            <a:ext cx="3240000" cy="540000"/>
          </a:xfrm>
          <a:prstGeom prst="rect">
            <a:avLst/>
          </a:prstGeom>
          <a:solidFill>
            <a:srgbClr val="EEF3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989624" y="5050908"/>
            <a:ext cx="3240000" cy="540000"/>
          </a:xfrm>
          <a:prstGeom prst="rect">
            <a:avLst/>
          </a:prstGeom>
          <a:solidFill>
            <a:srgbClr val="EEF3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989624" y="4546852"/>
            <a:ext cx="3240000" cy="540000"/>
          </a:xfrm>
          <a:prstGeom prst="rect">
            <a:avLst/>
          </a:prstGeom>
          <a:solidFill>
            <a:srgbClr val="EEF3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989624" y="4011012"/>
            <a:ext cx="3240000" cy="540000"/>
          </a:xfrm>
          <a:prstGeom prst="rect">
            <a:avLst/>
          </a:prstGeom>
          <a:solidFill>
            <a:srgbClr val="EEF3F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989624" y="980728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4989624" y="713597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989624" y="713597"/>
            <a:ext cx="3240000" cy="267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651145" y="4089347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8DCDA9"/>
                </a:solidFill>
              </a:rPr>
              <a:t>天气预报</a:t>
            </a:r>
            <a:endParaRPr lang="zh-CN" altLang="en-US" sz="2000" dirty="0">
              <a:solidFill>
                <a:srgbClr val="8DCDA9"/>
              </a:solidFill>
            </a:endParaRPr>
          </a:p>
        </p:txBody>
      </p:sp>
      <p:sp>
        <p:nvSpPr>
          <p:cNvPr id="126" name="等腰三角形 125"/>
          <p:cNvSpPr/>
          <p:nvPr/>
        </p:nvSpPr>
        <p:spPr bwMode="auto">
          <a:xfrm>
            <a:off x="6472792" y="3858556"/>
            <a:ext cx="273656" cy="112232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651140" y="5660973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D08C8A"/>
                </a:solidFill>
              </a:rPr>
              <a:t>关于我们</a:t>
            </a:r>
          </a:p>
        </p:txBody>
      </p:sp>
      <p:sp>
        <p:nvSpPr>
          <p:cNvPr id="128" name="矩形 127"/>
          <p:cNvSpPr/>
          <p:nvPr/>
        </p:nvSpPr>
        <p:spPr>
          <a:xfrm>
            <a:off x="5658346" y="4546852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651144" y="5154854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ADC16B"/>
                </a:solidFill>
              </a:rPr>
              <a:t>世界时间</a:t>
            </a:r>
          </a:p>
        </p:txBody>
      </p:sp>
      <p:sp>
        <p:nvSpPr>
          <p:cNvPr id="130" name="矩形 129"/>
          <p:cNvSpPr/>
          <p:nvPr/>
        </p:nvSpPr>
        <p:spPr>
          <a:xfrm>
            <a:off x="5651142" y="4650798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79A1BD"/>
                </a:solidFill>
              </a:rPr>
              <a:t>快递查询</a:t>
            </a: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02564" y="4551012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 bwMode="auto">
          <a:xfrm>
            <a:off x="5306120" y="5072116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 bwMode="auto">
          <a:xfrm>
            <a:off x="5306120" y="5576172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4" name="KSO_Shape"/>
          <p:cNvSpPr/>
          <p:nvPr/>
        </p:nvSpPr>
        <p:spPr>
          <a:xfrm>
            <a:off x="5435596" y="5246909"/>
            <a:ext cx="216000" cy="216000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ADC16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5" name="KSO_Shape"/>
          <p:cNvSpPr>
            <a:spLocks/>
          </p:cNvSpPr>
          <p:nvPr/>
        </p:nvSpPr>
        <p:spPr bwMode="auto">
          <a:xfrm>
            <a:off x="5442346" y="5753028"/>
            <a:ext cx="216000" cy="21600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D08C8A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" name="KSO_Shape"/>
          <p:cNvSpPr>
            <a:spLocks/>
          </p:cNvSpPr>
          <p:nvPr/>
        </p:nvSpPr>
        <p:spPr bwMode="auto">
          <a:xfrm>
            <a:off x="5442346" y="4708852"/>
            <a:ext cx="216000" cy="216000"/>
          </a:xfrm>
          <a:custGeom>
            <a:avLst/>
            <a:gdLst>
              <a:gd name="T0" fmla="*/ 2147483646 w 282"/>
              <a:gd name="T1" fmla="*/ 2147483646 h 235"/>
              <a:gd name="T2" fmla="*/ 2147483646 w 282"/>
              <a:gd name="T3" fmla="*/ 2147483646 h 235"/>
              <a:gd name="T4" fmla="*/ 2147483646 w 282"/>
              <a:gd name="T5" fmla="*/ 2147483646 h 235"/>
              <a:gd name="T6" fmla="*/ 2147483646 w 282"/>
              <a:gd name="T7" fmla="*/ 2147483646 h 235"/>
              <a:gd name="T8" fmla="*/ 2147483646 w 282"/>
              <a:gd name="T9" fmla="*/ 2147483646 h 235"/>
              <a:gd name="T10" fmla="*/ 2147483646 w 282"/>
              <a:gd name="T11" fmla="*/ 2147483646 h 235"/>
              <a:gd name="T12" fmla="*/ 2147483646 w 282"/>
              <a:gd name="T13" fmla="*/ 2147483646 h 235"/>
              <a:gd name="T14" fmla="*/ 2147483646 w 282"/>
              <a:gd name="T15" fmla="*/ 2147483646 h 235"/>
              <a:gd name="T16" fmla="*/ 2147483646 w 282"/>
              <a:gd name="T17" fmla="*/ 2147483646 h 235"/>
              <a:gd name="T18" fmla="*/ 2147483646 w 282"/>
              <a:gd name="T19" fmla="*/ 2147483646 h 235"/>
              <a:gd name="T20" fmla="*/ 2147483646 w 282"/>
              <a:gd name="T21" fmla="*/ 2147483646 h 235"/>
              <a:gd name="T22" fmla="*/ 2147483646 w 282"/>
              <a:gd name="T23" fmla="*/ 2147483646 h 235"/>
              <a:gd name="T24" fmla="*/ 2147483646 w 282"/>
              <a:gd name="T25" fmla="*/ 2147483646 h 235"/>
              <a:gd name="T26" fmla="*/ 2147483646 w 282"/>
              <a:gd name="T27" fmla="*/ 2147483646 h 235"/>
              <a:gd name="T28" fmla="*/ 2147483646 w 282"/>
              <a:gd name="T29" fmla="*/ 2147483646 h 235"/>
              <a:gd name="T30" fmla="*/ 2147483646 w 282"/>
              <a:gd name="T31" fmla="*/ 2147483646 h 235"/>
              <a:gd name="T32" fmla="*/ 2147483646 w 282"/>
              <a:gd name="T33" fmla="*/ 2147483646 h 235"/>
              <a:gd name="T34" fmla="*/ 2147483646 w 282"/>
              <a:gd name="T35" fmla="*/ 2147483646 h 235"/>
              <a:gd name="T36" fmla="*/ 2147483646 w 282"/>
              <a:gd name="T37" fmla="*/ 2147483646 h 235"/>
              <a:gd name="T38" fmla="*/ 2147483646 w 282"/>
              <a:gd name="T39" fmla="*/ 2147483646 h 235"/>
              <a:gd name="T40" fmla="*/ 2147483646 w 282"/>
              <a:gd name="T41" fmla="*/ 2147483646 h 235"/>
              <a:gd name="T42" fmla="*/ 2147483646 w 282"/>
              <a:gd name="T43" fmla="*/ 2147483646 h 235"/>
              <a:gd name="T44" fmla="*/ 2147483646 w 282"/>
              <a:gd name="T45" fmla="*/ 2147483646 h 235"/>
              <a:gd name="T46" fmla="*/ 2147483646 w 282"/>
              <a:gd name="T47" fmla="*/ 2147483646 h 235"/>
              <a:gd name="T48" fmla="*/ 2147483646 w 282"/>
              <a:gd name="T49" fmla="*/ 2147483646 h 235"/>
              <a:gd name="T50" fmla="*/ 2147483646 w 282"/>
              <a:gd name="T51" fmla="*/ 2147483646 h 235"/>
              <a:gd name="T52" fmla="*/ 2147483646 w 282"/>
              <a:gd name="T53" fmla="*/ 2147483646 h 235"/>
              <a:gd name="T54" fmla="*/ 2147483646 w 282"/>
              <a:gd name="T55" fmla="*/ 2147483646 h 235"/>
              <a:gd name="T56" fmla="*/ 2147483646 w 282"/>
              <a:gd name="T57" fmla="*/ 2147483646 h 235"/>
              <a:gd name="T58" fmla="*/ 2147483646 w 282"/>
              <a:gd name="T59" fmla="*/ 2147483646 h 235"/>
              <a:gd name="T60" fmla="*/ 2147483646 w 282"/>
              <a:gd name="T61" fmla="*/ 2147483646 h 235"/>
              <a:gd name="T62" fmla="*/ 2147483646 w 282"/>
              <a:gd name="T63" fmla="*/ 2147483646 h 235"/>
              <a:gd name="T64" fmla="*/ 2147483646 w 282"/>
              <a:gd name="T65" fmla="*/ 2147483646 h 235"/>
              <a:gd name="T66" fmla="*/ 2147483646 w 282"/>
              <a:gd name="T67" fmla="*/ 2147483646 h 235"/>
              <a:gd name="T68" fmla="*/ 2147483646 w 282"/>
              <a:gd name="T69" fmla="*/ 2147483646 h 235"/>
              <a:gd name="T70" fmla="*/ 2147483646 w 282"/>
              <a:gd name="T71" fmla="*/ 2147483646 h 235"/>
              <a:gd name="T72" fmla="*/ 2147483646 w 282"/>
              <a:gd name="T73" fmla="*/ 2147483646 h 235"/>
              <a:gd name="T74" fmla="*/ 2147483646 w 282"/>
              <a:gd name="T75" fmla="*/ 2147483646 h 235"/>
              <a:gd name="T76" fmla="*/ 2147483646 w 282"/>
              <a:gd name="T77" fmla="*/ 2147483646 h 235"/>
              <a:gd name="T78" fmla="*/ 2147483646 w 282"/>
              <a:gd name="T79" fmla="*/ 2147483646 h 235"/>
              <a:gd name="T80" fmla="*/ 2147483646 w 282"/>
              <a:gd name="T81" fmla="*/ 2147483646 h 235"/>
              <a:gd name="T82" fmla="*/ 2147483646 w 282"/>
              <a:gd name="T83" fmla="*/ 2147483646 h 235"/>
              <a:gd name="T84" fmla="*/ 2147483646 w 282"/>
              <a:gd name="T85" fmla="*/ 2147483646 h 235"/>
              <a:gd name="T86" fmla="*/ 2147483646 w 282"/>
              <a:gd name="T87" fmla="*/ 2147483646 h 235"/>
              <a:gd name="T88" fmla="*/ 2147483646 w 282"/>
              <a:gd name="T89" fmla="*/ 2147483646 h 235"/>
              <a:gd name="T90" fmla="*/ 2147483646 w 282"/>
              <a:gd name="T91" fmla="*/ 2147483646 h 235"/>
              <a:gd name="T92" fmla="*/ 2147483646 w 282"/>
              <a:gd name="T93" fmla="*/ 2147483646 h 235"/>
              <a:gd name="T94" fmla="*/ 2147483646 w 282"/>
              <a:gd name="T95" fmla="*/ 2147483646 h 235"/>
              <a:gd name="T96" fmla="*/ 2147483646 w 282"/>
              <a:gd name="T97" fmla="*/ 2147483646 h 235"/>
              <a:gd name="T98" fmla="*/ 2147483646 w 282"/>
              <a:gd name="T99" fmla="*/ 2147483646 h 235"/>
              <a:gd name="T100" fmla="*/ 2147483646 w 282"/>
              <a:gd name="T101" fmla="*/ 2147483646 h 235"/>
              <a:gd name="T102" fmla="*/ 0 w 282"/>
              <a:gd name="T103" fmla="*/ 2147483646 h 235"/>
              <a:gd name="T104" fmla="*/ 0 w 282"/>
              <a:gd name="T105" fmla="*/ 2147483646 h 235"/>
              <a:gd name="T106" fmla="*/ 2147483646 w 282"/>
              <a:gd name="T107" fmla="*/ 2147483646 h 235"/>
              <a:gd name="T108" fmla="*/ 2147483646 w 282"/>
              <a:gd name="T109" fmla="*/ 2147483646 h 235"/>
              <a:gd name="T110" fmla="*/ 2147483646 w 282"/>
              <a:gd name="T111" fmla="*/ 2147483646 h 235"/>
              <a:gd name="T112" fmla="*/ 2147483646 w 282"/>
              <a:gd name="T113" fmla="*/ 2147483646 h 235"/>
              <a:gd name="T114" fmla="*/ 2147483646 w 282"/>
              <a:gd name="T115" fmla="*/ 2147483646 h 235"/>
              <a:gd name="T116" fmla="*/ 2147483646 w 282"/>
              <a:gd name="T117" fmla="*/ 2147483646 h 235"/>
              <a:gd name="T118" fmla="*/ 2147483646 w 282"/>
              <a:gd name="T119" fmla="*/ 2147483646 h 235"/>
              <a:gd name="T120" fmla="*/ 2147483646 w 282"/>
              <a:gd name="T121" fmla="*/ 2147483646 h 235"/>
              <a:gd name="T122" fmla="*/ 2147483646 w 282"/>
              <a:gd name="T123" fmla="*/ 2147483646 h 2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2" h="235">
                <a:moveTo>
                  <a:pt x="28" y="131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44"/>
                  <a:pt x="36" y="36"/>
                  <a:pt x="46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148"/>
                  <a:pt x="62" y="148"/>
                  <a:pt x="62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36" y="148"/>
                  <a:pt x="28" y="140"/>
                  <a:pt x="28" y="131"/>
                </a:cubicBezTo>
                <a:close/>
                <a:moveTo>
                  <a:pt x="214" y="131"/>
                </a:moveTo>
                <a:cubicBezTo>
                  <a:pt x="214" y="53"/>
                  <a:pt x="214" y="53"/>
                  <a:pt x="214" y="53"/>
                </a:cubicBezTo>
                <a:cubicBezTo>
                  <a:pt x="214" y="44"/>
                  <a:pt x="207" y="36"/>
                  <a:pt x="197" y="3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97" y="148"/>
                  <a:pt x="197" y="148"/>
                  <a:pt x="197" y="148"/>
                </a:cubicBezTo>
                <a:cubicBezTo>
                  <a:pt x="207" y="148"/>
                  <a:pt x="214" y="140"/>
                  <a:pt x="214" y="131"/>
                </a:cubicBezTo>
                <a:close/>
                <a:moveTo>
                  <a:pt x="154" y="36"/>
                </a:moveTo>
                <a:cubicBezTo>
                  <a:pt x="152" y="21"/>
                  <a:pt x="143" y="13"/>
                  <a:pt x="131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00" y="13"/>
                  <a:pt x="91" y="21"/>
                  <a:pt x="89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166" y="148"/>
                  <a:pt x="166" y="148"/>
                  <a:pt x="166" y="148"/>
                </a:cubicBezTo>
                <a:cubicBezTo>
                  <a:pt x="166" y="36"/>
                  <a:pt x="166" y="36"/>
                  <a:pt x="166" y="36"/>
                </a:cubicBezTo>
                <a:lnTo>
                  <a:pt x="154" y="36"/>
                </a:lnTo>
                <a:close/>
                <a:moveTo>
                  <a:pt x="101" y="36"/>
                </a:moveTo>
                <a:cubicBezTo>
                  <a:pt x="102" y="23"/>
                  <a:pt x="110" y="23"/>
                  <a:pt x="112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7" y="23"/>
                  <a:pt x="141" y="27"/>
                  <a:pt x="142" y="36"/>
                </a:cubicBezTo>
                <a:lnTo>
                  <a:pt x="101" y="36"/>
                </a:lnTo>
                <a:close/>
                <a:moveTo>
                  <a:pt x="42" y="187"/>
                </a:moveTo>
                <a:cubicBezTo>
                  <a:pt x="28" y="187"/>
                  <a:pt x="17" y="198"/>
                  <a:pt x="17" y="211"/>
                </a:cubicBezTo>
                <a:cubicBezTo>
                  <a:pt x="17" y="224"/>
                  <a:pt x="28" y="235"/>
                  <a:pt x="42" y="235"/>
                </a:cubicBezTo>
                <a:cubicBezTo>
                  <a:pt x="55" y="235"/>
                  <a:pt x="66" y="224"/>
                  <a:pt x="66" y="211"/>
                </a:cubicBezTo>
                <a:cubicBezTo>
                  <a:pt x="66" y="198"/>
                  <a:pt x="55" y="187"/>
                  <a:pt x="42" y="187"/>
                </a:cubicBezTo>
                <a:close/>
                <a:moveTo>
                  <a:pt x="42" y="224"/>
                </a:moveTo>
                <a:cubicBezTo>
                  <a:pt x="34" y="224"/>
                  <a:pt x="29" y="218"/>
                  <a:pt x="29" y="211"/>
                </a:cubicBezTo>
                <a:cubicBezTo>
                  <a:pt x="29" y="204"/>
                  <a:pt x="34" y="198"/>
                  <a:pt x="42" y="198"/>
                </a:cubicBezTo>
                <a:cubicBezTo>
                  <a:pt x="49" y="198"/>
                  <a:pt x="54" y="204"/>
                  <a:pt x="54" y="211"/>
                </a:cubicBezTo>
                <a:cubicBezTo>
                  <a:pt x="54" y="218"/>
                  <a:pt x="49" y="224"/>
                  <a:pt x="42" y="224"/>
                </a:cubicBezTo>
                <a:close/>
                <a:moveTo>
                  <a:pt x="202" y="187"/>
                </a:moveTo>
                <a:cubicBezTo>
                  <a:pt x="188" y="187"/>
                  <a:pt x="177" y="198"/>
                  <a:pt x="177" y="211"/>
                </a:cubicBezTo>
                <a:cubicBezTo>
                  <a:pt x="177" y="224"/>
                  <a:pt x="188" y="235"/>
                  <a:pt x="202" y="235"/>
                </a:cubicBezTo>
                <a:cubicBezTo>
                  <a:pt x="215" y="235"/>
                  <a:pt x="226" y="224"/>
                  <a:pt x="226" y="211"/>
                </a:cubicBezTo>
                <a:cubicBezTo>
                  <a:pt x="226" y="198"/>
                  <a:pt x="215" y="187"/>
                  <a:pt x="202" y="187"/>
                </a:cubicBezTo>
                <a:close/>
                <a:moveTo>
                  <a:pt x="202" y="224"/>
                </a:moveTo>
                <a:cubicBezTo>
                  <a:pt x="194" y="224"/>
                  <a:pt x="189" y="218"/>
                  <a:pt x="189" y="211"/>
                </a:cubicBezTo>
                <a:cubicBezTo>
                  <a:pt x="189" y="204"/>
                  <a:pt x="194" y="198"/>
                  <a:pt x="202" y="198"/>
                </a:cubicBezTo>
                <a:cubicBezTo>
                  <a:pt x="209" y="198"/>
                  <a:pt x="214" y="204"/>
                  <a:pt x="214" y="211"/>
                </a:cubicBezTo>
                <a:cubicBezTo>
                  <a:pt x="214" y="218"/>
                  <a:pt x="209" y="224"/>
                  <a:pt x="202" y="224"/>
                </a:cubicBezTo>
                <a:close/>
                <a:moveTo>
                  <a:pt x="275" y="20"/>
                </a:moveTo>
                <a:cubicBezTo>
                  <a:pt x="246" y="36"/>
                  <a:pt x="246" y="36"/>
                  <a:pt x="246" y="36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40"/>
                  <a:pt x="0" y="140"/>
                  <a:pt x="0" y="14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226" y="160"/>
                  <a:pt x="226" y="160"/>
                  <a:pt x="226" y="160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31"/>
                  <a:pt x="226" y="30"/>
                  <a:pt x="226" y="29"/>
                </a:cubicBezTo>
                <a:cubicBezTo>
                  <a:pt x="227" y="26"/>
                  <a:pt x="228" y="23"/>
                  <a:pt x="231" y="22"/>
                </a:cubicBezTo>
                <a:cubicBezTo>
                  <a:pt x="266" y="3"/>
                  <a:pt x="266" y="3"/>
                  <a:pt x="266" y="3"/>
                </a:cubicBezTo>
                <a:cubicBezTo>
                  <a:pt x="271" y="0"/>
                  <a:pt x="277" y="2"/>
                  <a:pt x="279" y="7"/>
                </a:cubicBezTo>
                <a:cubicBezTo>
                  <a:pt x="282" y="12"/>
                  <a:pt x="280" y="17"/>
                  <a:pt x="275" y="20"/>
                </a:cubicBezTo>
                <a:close/>
              </a:path>
            </a:pathLst>
          </a:custGeom>
          <a:solidFill>
            <a:srgbClr val="6B82A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6B82AE"/>
              </a:solidFill>
            </a:endParaRPr>
          </a:p>
        </p:txBody>
      </p:sp>
      <p:sp>
        <p:nvSpPr>
          <p:cNvPr id="137" name="KSO_Shape"/>
          <p:cNvSpPr/>
          <p:nvPr/>
        </p:nvSpPr>
        <p:spPr>
          <a:xfrm>
            <a:off x="7884368" y="764720"/>
            <a:ext cx="252000" cy="144000"/>
          </a:xfrm>
          <a:custGeom>
            <a:avLst/>
            <a:gdLst/>
            <a:ahLst/>
            <a:cxnLst/>
            <a:rect l="l" t="t" r="r" b="b"/>
            <a:pathLst>
              <a:path w="1366582" h="1042046">
                <a:moveTo>
                  <a:pt x="37022" y="792087"/>
                </a:moveTo>
                <a:lnTo>
                  <a:pt x="185104" y="792087"/>
                </a:lnTo>
                <a:cubicBezTo>
                  <a:pt x="205551" y="792087"/>
                  <a:pt x="222126" y="808662"/>
                  <a:pt x="222126" y="829109"/>
                </a:cubicBezTo>
                <a:lnTo>
                  <a:pt x="222126" y="1005022"/>
                </a:lnTo>
                <a:cubicBezTo>
                  <a:pt x="222126" y="1025469"/>
                  <a:pt x="205551" y="1042044"/>
                  <a:pt x="185104" y="1042044"/>
                </a:cubicBezTo>
                <a:lnTo>
                  <a:pt x="37022" y="1042044"/>
                </a:lnTo>
                <a:cubicBezTo>
                  <a:pt x="16575" y="1042044"/>
                  <a:pt x="0" y="1025469"/>
                  <a:pt x="0" y="1005022"/>
                </a:cubicBezTo>
                <a:lnTo>
                  <a:pt x="0" y="829109"/>
                </a:lnTo>
                <a:cubicBezTo>
                  <a:pt x="0" y="808662"/>
                  <a:pt x="16575" y="792087"/>
                  <a:pt x="37022" y="792087"/>
                </a:cubicBezTo>
                <a:close/>
                <a:moveTo>
                  <a:pt x="308442" y="614561"/>
                </a:moveTo>
                <a:lnTo>
                  <a:pt x="456524" y="614561"/>
                </a:lnTo>
                <a:cubicBezTo>
                  <a:pt x="476971" y="614561"/>
                  <a:pt x="493546" y="631136"/>
                  <a:pt x="493546" y="651583"/>
                </a:cubicBezTo>
                <a:lnTo>
                  <a:pt x="493546" y="1005023"/>
                </a:lnTo>
                <a:cubicBezTo>
                  <a:pt x="493546" y="1025470"/>
                  <a:pt x="476971" y="1042045"/>
                  <a:pt x="456524" y="1042045"/>
                </a:cubicBezTo>
                <a:lnTo>
                  <a:pt x="308442" y="1042045"/>
                </a:lnTo>
                <a:cubicBezTo>
                  <a:pt x="287995" y="1042045"/>
                  <a:pt x="271420" y="1025470"/>
                  <a:pt x="271420" y="1005023"/>
                </a:cubicBezTo>
                <a:lnTo>
                  <a:pt x="271420" y="651583"/>
                </a:lnTo>
                <a:cubicBezTo>
                  <a:pt x="271420" y="631136"/>
                  <a:pt x="287995" y="614561"/>
                  <a:pt x="308442" y="614561"/>
                </a:cubicBezTo>
                <a:close/>
                <a:moveTo>
                  <a:pt x="583127" y="432047"/>
                </a:moveTo>
                <a:lnTo>
                  <a:pt x="744271" y="432047"/>
                </a:lnTo>
                <a:cubicBezTo>
                  <a:pt x="766521" y="432047"/>
                  <a:pt x="784558" y="450084"/>
                  <a:pt x="784558" y="472334"/>
                </a:cubicBezTo>
                <a:lnTo>
                  <a:pt x="784558" y="1001758"/>
                </a:lnTo>
                <a:cubicBezTo>
                  <a:pt x="784558" y="1024008"/>
                  <a:pt x="766521" y="1042045"/>
                  <a:pt x="744271" y="1042045"/>
                </a:cubicBezTo>
                <a:lnTo>
                  <a:pt x="583127" y="1042045"/>
                </a:lnTo>
                <a:cubicBezTo>
                  <a:pt x="560877" y="1042045"/>
                  <a:pt x="542840" y="1024008"/>
                  <a:pt x="542840" y="1001758"/>
                </a:cubicBezTo>
                <a:lnTo>
                  <a:pt x="542840" y="472334"/>
                </a:lnTo>
                <a:cubicBezTo>
                  <a:pt x="542840" y="450084"/>
                  <a:pt x="560877" y="432047"/>
                  <a:pt x="583127" y="432047"/>
                </a:cubicBezTo>
                <a:close/>
                <a:moveTo>
                  <a:pt x="874139" y="210194"/>
                </a:moveTo>
                <a:lnTo>
                  <a:pt x="1035283" y="210194"/>
                </a:lnTo>
                <a:cubicBezTo>
                  <a:pt x="1057533" y="210194"/>
                  <a:pt x="1075570" y="228231"/>
                  <a:pt x="1075570" y="250481"/>
                </a:cubicBezTo>
                <a:lnTo>
                  <a:pt x="1075570" y="1001758"/>
                </a:lnTo>
                <a:cubicBezTo>
                  <a:pt x="1075570" y="1024008"/>
                  <a:pt x="1057533" y="1042045"/>
                  <a:pt x="1035283" y="1042045"/>
                </a:cubicBezTo>
                <a:lnTo>
                  <a:pt x="874139" y="1042045"/>
                </a:lnTo>
                <a:cubicBezTo>
                  <a:pt x="851889" y="1042045"/>
                  <a:pt x="833852" y="1024008"/>
                  <a:pt x="833852" y="1001758"/>
                </a:cubicBezTo>
                <a:lnTo>
                  <a:pt x="833852" y="250481"/>
                </a:lnTo>
                <a:cubicBezTo>
                  <a:pt x="833852" y="228231"/>
                  <a:pt x="851889" y="210194"/>
                  <a:pt x="874139" y="210194"/>
                </a:cubicBezTo>
                <a:close/>
                <a:moveTo>
                  <a:pt x="1165151" y="0"/>
                </a:moveTo>
                <a:lnTo>
                  <a:pt x="1326295" y="0"/>
                </a:lnTo>
                <a:cubicBezTo>
                  <a:pt x="1348545" y="0"/>
                  <a:pt x="1366582" y="18037"/>
                  <a:pt x="1366582" y="40287"/>
                </a:cubicBezTo>
                <a:lnTo>
                  <a:pt x="1366582" y="1001759"/>
                </a:lnTo>
                <a:cubicBezTo>
                  <a:pt x="1366582" y="1024009"/>
                  <a:pt x="1348545" y="1042046"/>
                  <a:pt x="1326295" y="1042046"/>
                </a:cubicBezTo>
                <a:lnTo>
                  <a:pt x="1165151" y="1042046"/>
                </a:lnTo>
                <a:cubicBezTo>
                  <a:pt x="1142901" y="1042046"/>
                  <a:pt x="1124864" y="1024009"/>
                  <a:pt x="1124864" y="1001759"/>
                </a:cubicBezTo>
                <a:lnTo>
                  <a:pt x="1124864" y="40287"/>
                </a:lnTo>
                <a:cubicBezTo>
                  <a:pt x="1124864" y="18037"/>
                  <a:pt x="1142901" y="0"/>
                  <a:pt x="11651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8" name="KSO_Shape"/>
          <p:cNvSpPr/>
          <p:nvPr/>
        </p:nvSpPr>
        <p:spPr>
          <a:xfrm flipH="1">
            <a:off x="5093518" y="1003692"/>
            <a:ext cx="252000" cy="252000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9" name="KSO_Shape"/>
          <p:cNvGrpSpPr>
            <a:grpSpLocks/>
          </p:cNvGrpSpPr>
          <p:nvPr/>
        </p:nvGrpSpPr>
        <p:grpSpPr bwMode="auto">
          <a:xfrm>
            <a:off x="5220072" y="1417966"/>
            <a:ext cx="2818121" cy="2292439"/>
            <a:chOff x="1331640" y="1268760"/>
            <a:chExt cx="5832647" cy="4819363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140" name="内蒙古"/>
            <p:cNvSpPr>
              <a:spLocks/>
            </p:cNvSpPr>
            <p:nvPr/>
          </p:nvSpPr>
          <p:spPr bwMode="auto">
            <a:xfrm>
              <a:off x="3780707" y="1322468"/>
              <a:ext cx="2556482" cy="2180529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甘肃"/>
            <p:cNvSpPr>
              <a:spLocks/>
            </p:cNvSpPr>
            <p:nvPr/>
          </p:nvSpPr>
          <p:spPr bwMode="auto">
            <a:xfrm>
              <a:off x="3290178" y="2797637"/>
              <a:ext cx="1632711" cy="1382076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宁夏"/>
            <p:cNvSpPr>
              <a:spLocks/>
            </p:cNvSpPr>
            <p:nvPr/>
          </p:nvSpPr>
          <p:spPr bwMode="auto">
            <a:xfrm>
              <a:off x="4450262" y="3277425"/>
              <a:ext cx="329407" cy="544237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新疆"/>
            <p:cNvSpPr>
              <a:spLocks/>
            </p:cNvSpPr>
            <p:nvPr/>
          </p:nvSpPr>
          <p:spPr bwMode="auto">
            <a:xfrm>
              <a:off x="1331640" y="1845222"/>
              <a:ext cx="2334491" cy="1765190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青海"/>
            <p:cNvSpPr>
              <a:spLocks/>
            </p:cNvSpPr>
            <p:nvPr/>
          </p:nvSpPr>
          <p:spPr bwMode="auto">
            <a:xfrm>
              <a:off x="2846195" y="3230878"/>
              <a:ext cx="1453686" cy="1041928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四川"/>
            <p:cNvSpPr>
              <a:spLocks/>
            </p:cNvSpPr>
            <p:nvPr/>
          </p:nvSpPr>
          <p:spPr bwMode="auto">
            <a:xfrm>
              <a:off x="3680453" y="3961302"/>
              <a:ext cx="1256758" cy="1102796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西藏"/>
            <p:cNvSpPr>
              <a:spLocks/>
            </p:cNvSpPr>
            <p:nvPr/>
          </p:nvSpPr>
          <p:spPr bwMode="auto">
            <a:xfrm>
              <a:off x="1593017" y="3513738"/>
              <a:ext cx="2248559" cy="1367754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云南"/>
            <p:cNvSpPr>
              <a:spLocks/>
            </p:cNvSpPr>
            <p:nvPr/>
          </p:nvSpPr>
          <p:spPr bwMode="auto">
            <a:xfrm>
              <a:off x="3641067" y="4652340"/>
              <a:ext cx="1016864" cy="1059830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贵州"/>
            <p:cNvSpPr>
              <a:spLocks/>
            </p:cNvSpPr>
            <p:nvPr/>
          </p:nvSpPr>
          <p:spPr bwMode="auto">
            <a:xfrm>
              <a:off x="4371491" y="4638017"/>
              <a:ext cx="687457" cy="594364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广西"/>
            <p:cNvSpPr>
              <a:spLocks/>
            </p:cNvSpPr>
            <p:nvPr/>
          </p:nvSpPr>
          <p:spPr bwMode="auto">
            <a:xfrm>
              <a:off x="4482487" y="5003229"/>
              <a:ext cx="898707" cy="683877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重庆"/>
            <p:cNvSpPr>
              <a:spLocks/>
            </p:cNvSpPr>
            <p:nvPr/>
          </p:nvSpPr>
          <p:spPr bwMode="auto">
            <a:xfrm>
              <a:off x="4607805" y="4251323"/>
              <a:ext cx="508432" cy="515593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陕西"/>
            <p:cNvSpPr>
              <a:spLocks/>
            </p:cNvSpPr>
            <p:nvPr/>
          </p:nvSpPr>
          <p:spPr bwMode="auto">
            <a:xfrm>
              <a:off x="4607805" y="3248781"/>
              <a:ext cx="580042" cy="1034767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山西"/>
            <p:cNvSpPr>
              <a:spLocks/>
            </p:cNvSpPr>
            <p:nvPr/>
          </p:nvSpPr>
          <p:spPr bwMode="auto">
            <a:xfrm>
              <a:off x="5109076" y="3055433"/>
              <a:ext cx="386695" cy="848580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湖南"/>
            <p:cNvSpPr>
              <a:spLocks/>
            </p:cNvSpPr>
            <p:nvPr/>
          </p:nvSpPr>
          <p:spPr bwMode="auto">
            <a:xfrm>
              <a:off x="5008821" y="4501958"/>
              <a:ext cx="615847" cy="716101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湖北"/>
            <p:cNvSpPr>
              <a:spLocks/>
            </p:cNvSpPr>
            <p:nvPr/>
          </p:nvSpPr>
          <p:spPr bwMode="auto">
            <a:xfrm>
              <a:off x="4937211" y="4090200"/>
              <a:ext cx="873644" cy="547818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广东"/>
            <p:cNvSpPr>
              <a:spLocks/>
            </p:cNvSpPr>
            <p:nvPr/>
          </p:nvSpPr>
          <p:spPr bwMode="auto">
            <a:xfrm>
              <a:off x="5130559" y="5096322"/>
              <a:ext cx="909449" cy="719682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江西"/>
            <p:cNvSpPr>
              <a:spLocks/>
            </p:cNvSpPr>
            <p:nvPr/>
          </p:nvSpPr>
          <p:spPr bwMode="auto">
            <a:xfrm>
              <a:off x="5560220" y="4473314"/>
              <a:ext cx="544237" cy="741165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福建"/>
            <p:cNvSpPr>
              <a:spLocks/>
            </p:cNvSpPr>
            <p:nvPr/>
          </p:nvSpPr>
          <p:spPr bwMode="auto">
            <a:xfrm>
              <a:off x="5843080" y="4670242"/>
              <a:ext cx="504852" cy="615847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浙江"/>
            <p:cNvSpPr>
              <a:spLocks/>
            </p:cNvSpPr>
            <p:nvPr/>
          </p:nvSpPr>
          <p:spPr bwMode="auto">
            <a:xfrm>
              <a:off x="6068652" y="4279967"/>
              <a:ext cx="433241" cy="501271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安徽"/>
            <p:cNvSpPr>
              <a:spLocks/>
            </p:cNvSpPr>
            <p:nvPr/>
          </p:nvSpPr>
          <p:spPr bwMode="auto">
            <a:xfrm>
              <a:off x="5646152" y="3846725"/>
              <a:ext cx="547818" cy="669555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天津"/>
            <p:cNvSpPr>
              <a:spLocks/>
            </p:cNvSpPr>
            <p:nvPr/>
          </p:nvSpPr>
          <p:spPr bwMode="auto">
            <a:xfrm>
              <a:off x="5753567" y="3073336"/>
              <a:ext cx="143220" cy="207669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北京"/>
            <p:cNvSpPr>
              <a:spLocks/>
            </p:cNvSpPr>
            <p:nvPr/>
          </p:nvSpPr>
          <p:spPr bwMode="auto">
            <a:xfrm>
              <a:off x="5610347" y="2980243"/>
              <a:ext cx="189767" cy="204089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辽宁"/>
            <p:cNvSpPr>
              <a:spLocks/>
            </p:cNvSpPr>
            <p:nvPr/>
          </p:nvSpPr>
          <p:spPr bwMode="auto">
            <a:xfrm>
              <a:off x="5932592" y="2575645"/>
              <a:ext cx="673135" cy="640911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吉林"/>
            <p:cNvSpPr>
              <a:spLocks/>
            </p:cNvSpPr>
            <p:nvPr/>
          </p:nvSpPr>
          <p:spPr bwMode="auto">
            <a:xfrm>
              <a:off x="6082974" y="2188950"/>
              <a:ext cx="959576" cy="651652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黑龙江"/>
            <p:cNvSpPr>
              <a:spLocks/>
            </p:cNvSpPr>
            <p:nvPr/>
          </p:nvSpPr>
          <p:spPr bwMode="auto">
            <a:xfrm>
              <a:off x="5878885" y="1268760"/>
              <a:ext cx="1285402" cy="1167245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山东"/>
            <p:cNvSpPr>
              <a:spLocks/>
            </p:cNvSpPr>
            <p:nvPr/>
          </p:nvSpPr>
          <p:spPr bwMode="auto">
            <a:xfrm>
              <a:off x="5624669" y="3363357"/>
              <a:ext cx="776970" cy="486949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上海"/>
            <p:cNvSpPr>
              <a:spLocks/>
            </p:cNvSpPr>
            <p:nvPr/>
          </p:nvSpPr>
          <p:spPr bwMode="auto">
            <a:xfrm>
              <a:off x="6351512" y="4172552"/>
              <a:ext cx="121737" cy="107415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江苏"/>
            <p:cNvSpPr>
              <a:spLocks/>
            </p:cNvSpPr>
            <p:nvPr/>
          </p:nvSpPr>
          <p:spPr bwMode="auto">
            <a:xfrm>
              <a:off x="5782211" y="3760793"/>
              <a:ext cx="676716" cy="522754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河北"/>
            <p:cNvSpPr>
              <a:spLocks/>
            </p:cNvSpPr>
            <p:nvPr/>
          </p:nvSpPr>
          <p:spPr bwMode="auto">
            <a:xfrm>
              <a:off x="5427741" y="2761832"/>
              <a:ext cx="630169" cy="898707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河南"/>
            <p:cNvSpPr>
              <a:spLocks/>
            </p:cNvSpPr>
            <p:nvPr/>
          </p:nvSpPr>
          <p:spPr bwMode="auto">
            <a:xfrm>
              <a:off x="5141300" y="3624734"/>
              <a:ext cx="662394" cy="655233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台湾"/>
            <p:cNvSpPr>
              <a:spLocks/>
            </p:cNvSpPr>
            <p:nvPr/>
          </p:nvSpPr>
          <p:spPr bwMode="auto">
            <a:xfrm>
              <a:off x="6387317" y="5024712"/>
              <a:ext cx="189767" cy="458305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海南"/>
            <p:cNvSpPr>
              <a:spLocks/>
            </p:cNvSpPr>
            <p:nvPr/>
          </p:nvSpPr>
          <p:spPr bwMode="auto">
            <a:xfrm>
              <a:off x="4990919" y="5837487"/>
              <a:ext cx="286441" cy="250636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" name="矩形 171"/>
          <p:cNvSpPr/>
          <p:nvPr/>
        </p:nvSpPr>
        <p:spPr>
          <a:xfrm>
            <a:off x="5667693" y="1975772"/>
            <a:ext cx="1883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w Cen MT Condensed Extra Bold" pitchFamily="34" charset="0"/>
              </a:rPr>
              <a:t>31415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w Cen MT Condensed Extra Bold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6219213" y="3190616"/>
            <a:ext cx="19169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18415" cmpd="sng">
                  <a:solidFill>
                    <a:srgbClr val="E0E9F4"/>
                  </a:solidFill>
                  <a:prstDash val="solid"/>
                </a:ln>
                <a:solidFill>
                  <a:srgbClr val="D08C8A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位访问用户</a:t>
            </a:r>
          </a:p>
        </p:txBody>
      </p:sp>
      <p:sp>
        <p:nvSpPr>
          <p:cNvPr id="174" name="矩形 173"/>
          <p:cNvSpPr/>
          <p:nvPr/>
        </p:nvSpPr>
        <p:spPr>
          <a:xfrm>
            <a:off x="5294320" y="1594524"/>
            <a:ext cx="8002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 smtClean="0">
                <a:ln w="18415" cmpd="sng">
                  <a:solidFill>
                    <a:srgbClr val="E0E9F4"/>
                  </a:solidFill>
                  <a:prstDash val="solid"/>
                </a:ln>
                <a:solidFill>
                  <a:srgbClr val="8DCDA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宋体" pitchFamily="2" charset="-122"/>
                <a:ea typeface="华文宋体" pitchFamily="2" charset="-122"/>
              </a:rPr>
              <a:t>您是第</a:t>
            </a:r>
            <a:endParaRPr lang="zh-CN" altLang="en-US" sz="1600" b="0" cap="none" spc="0" dirty="0">
              <a:ln w="18415" cmpd="sng">
                <a:solidFill>
                  <a:srgbClr val="E0E9F4"/>
                </a:solidFill>
                <a:prstDash val="solid"/>
              </a:ln>
              <a:solidFill>
                <a:srgbClr val="8DCDA9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175" name="KSO_Shape"/>
          <p:cNvSpPr/>
          <p:nvPr/>
        </p:nvSpPr>
        <p:spPr>
          <a:xfrm>
            <a:off x="5425078" y="4208020"/>
            <a:ext cx="216000" cy="144000"/>
          </a:xfrm>
          <a:custGeom>
            <a:avLst/>
            <a:gdLst/>
            <a:ahLst/>
            <a:cxnLst/>
            <a:rect l="l" t="t" r="r" b="b"/>
            <a:pathLst>
              <a:path w="2263730" h="1265688">
                <a:moveTo>
                  <a:pt x="905551" y="0"/>
                </a:moveTo>
                <a:cubicBezTo>
                  <a:pt x="964955" y="0"/>
                  <a:pt x="1021809" y="12275"/>
                  <a:pt x="1073606" y="36122"/>
                </a:cubicBezTo>
                <a:cubicBezTo>
                  <a:pt x="867772" y="107015"/>
                  <a:pt x="717264" y="277397"/>
                  <a:pt x="695253" y="481416"/>
                </a:cubicBezTo>
                <a:cubicBezTo>
                  <a:pt x="659529" y="464587"/>
                  <a:pt x="621677" y="456871"/>
                  <a:pt x="584749" y="459054"/>
                </a:cubicBezTo>
                <a:cubicBezTo>
                  <a:pt x="568316" y="460025"/>
                  <a:pt x="552067" y="462956"/>
                  <a:pt x="536229" y="467989"/>
                </a:cubicBezTo>
                <a:cubicBezTo>
                  <a:pt x="461080" y="491867"/>
                  <a:pt x="412084" y="557684"/>
                  <a:pt x="398547" y="640069"/>
                </a:cubicBezTo>
                <a:cubicBezTo>
                  <a:pt x="252469" y="690186"/>
                  <a:pt x="150529" y="805213"/>
                  <a:pt x="150529" y="939037"/>
                </a:cubicBezTo>
                <a:cubicBezTo>
                  <a:pt x="150529" y="1060859"/>
                  <a:pt x="235005" y="1167106"/>
                  <a:pt x="360867" y="1221858"/>
                </a:cubicBezTo>
                <a:cubicBezTo>
                  <a:pt x="258008" y="1163330"/>
                  <a:pt x="191624" y="1067577"/>
                  <a:pt x="191624" y="959585"/>
                </a:cubicBezTo>
                <a:cubicBezTo>
                  <a:pt x="191624" y="825761"/>
                  <a:pt x="293564" y="710734"/>
                  <a:pt x="439642" y="660617"/>
                </a:cubicBezTo>
                <a:cubicBezTo>
                  <a:pt x="453179" y="578232"/>
                  <a:pt x="502175" y="512415"/>
                  <a:pt x="577324" y="488537"/>
                </a:cubicBezTo>
                <a:cubicBezTo>
                  <a:pt x="593162" y="483504"/>
                  <a:pt x="609411" y="480573"/>
                  <a:pt x="625844" y="479602"/>
                </a:cubicBezTo>
                <a:cubicBezTo>
                  <a:pt x="662772" y="477419"/>
                  <a:pt x="700624" y="485135"/>
                  <a:pt x="736348" y="501964"/>
                </a:cubicBezTo>
                <a:cubicBezTo>
                  <a:pt x="765500" y="231754"/>
                  <a:pt x="1020053" y="20548"/>
                  <a:pt x="1329741" y="20548"/>
                </a:cubicBezTo>
                <a:cubicBezTo>
                  <a:pt x="1659087" y="20548"/>
                  <a:pt x="1926075" y="259418"/>
                  <a:pt x="1926075" y="554079"/>
                </a:cubicBezTo>
                <a:cubicBezTo>
                  <a:pt x="1926075" y="582788"/>
                  <a:pt x="1923540" y="610967"/>
                  <a:pt x="1917927" y="638343"/>
                </a:cubicBezTo>
                <a:cubicBezTo>
                  <a:pt x="2114194" y="662993"/>
                  <a:pt x="2263730" y="797503"/>
                  <a:pt x="2263730" y="959585"/>
                </a:cubicBezTo>
                <a:cubicBezTo>
                  <a:pt x="2263730" y="1100449"/>
                  <a:pt x="2150783" y="1220487"/>
                  <a:pt x="1992071" y="1265207"/>
                </a:cubicBezTo>
                <a:lnTo>
                  <a:pt x="1990321" y="1265688"/>
                </a:lnTo>
                <a:lnTo>
                  <a:pt x="465245" y="1265688"/>
                </a:lnTo>
                <a:lnTo>
                  <a:pt x="370547" y="1265688"/>
                </a:lnTo>
                <a:lnTo>
                  <a:pt x="351179" y="1263493"/>
                </a:lnTo>
                <a:cubicBezTo>
                  <a:pt x="343976" y="1265446"/>
                  <a:pt x="336631" y="1265688"/>
                  <a:pt x="329229" y="1265688"/>
                </a:cubicBezTo>
                <a:cubicBezTo>
                  <a:pt x="147401" y="1265688"/>
                  <a:pt x="0" y="1119441"/>
                  <a:pt x="0" y="939037"/>
                </a:cubicBezTo>
                <a:cubicBezTo>
                  <a:pt x="0" y="805213"/>
                  <a:pt x="81109" y="690186"/>
                  <a:pt x="197338" y="640069"/>
                </a:cubicBezTo>
                <a:cubicBezTo>
                  <a:pt x="208108" y="557684"/>
                  <a:pt x="247093" y="491867"/>
                  <a:pt x="306885" y="467989"/>
                </a:cubicBezTo>
                <a:cubicBezTo>
                  <a:pt x="319486" y="462956"/>
                  <a:pt x="332415" y="460025"/>
                  <a:pt x="345490" y="459054"/>
                </a:cubicBezTo>
                <a:cubicBezTo>
                  <a:pt x="374873" y="456871"/>
                  <a:pt x="404990" y="464587"/>
                  <a:pt x="433414" y="481416"/>
                </a:cubicBezTo>
                <a:cubicBezTo>
                  <a:pt x="456609" y="211206"/>
                  <a:pt x="659145" y="0"/>
                  <a:pt x="905551" y="0"/>
                </a:cubicBezTo>
                <a:close/>
              </a:path>
            </a:pathLst>
          </a:custGeom>
          <a:solidFill>
            <a:srgbClr val="8DC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6" name="KSO_Shape"/>
          <p:cNvSpPr/>
          <p:nvPr/>
        </p:nvSpPr>
        <p:spPr>
          <a:xfrm>
            <a:off x="7919856" y="1039692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1520415" h="1755576">
                <a:moveTo>
                  <a:pt x="393420" y="849255"/>
                </a:moveTo>
                <a:cubicBezTo>
                  <a:pt x="462894" y="997863"/>
                  <a:pt x="601240" y="1098122"/>
                  <a:pt x="760208" y="1098122"/>
                </a:cubicBezTo>
                <a:cubicBezTo>
                  <a:pt x="919176" y="1098122"/>
                  <a:pt x="1057521" y="997863"/>
                  <a:pt x="1126995" y="849255"/>
                </a:cubicBezTo>
                <a:cubicBezTo>
                  <a:pt x="1344348" y="849804"/>
                  <a:pt x="1520415" y="1129988"/>
                  <a:pt x="1520415" y="1475516"/>
                </a:cubicBezTo>
                <a:lnTo>
                  <a:pt x="1520415" y="1755576"/>
                </a:lnTo>
                <a:lnTo>
                  <a:pt x="0" y="1755576"/>
                </a:lnTo>
                <a:lnTo>
                  <a:pt x="0" y="1475516"/>
                </a:lnTo>
                <a:cubicBezTo>
                  <a:pt x="0" y="1129988"/>
                  <a:pt x="176067" y="849804"/>
                  <a:pt x="393420" y="849255"/>
                </a:cubicBezTo>
                <a:close/>
                <a:moveTo>
                  <a:pt x="760207" y="0"/>
                </a:moveTo>
                <a:cubicBezTo>
                  <a:pt x="968994" y="0"/>
                  <a:pt x="1138249" y="213584"/>
                  <a:pt x="1138249" y="477053"/>
                </a:cubicBezTo>
                <a:cubicBezTo>
                  <a:pt x="1138249" y="740522"/>
                  <a:pt x="968994" y="954106"/>
                  <a:pt x="760207" y="954106"/>
                </a:cubicBezTo>
                <a:cubicBezTo>
                  <a:pt x="551420" y="954106"/>
                  <a:pt x="382165" y="740522"/>
                  <a:pt x="382165" y="477053"/>
                </a:cubicBezTo>
                <a:cubicBezTo>
                  <a:pt x="382165" y="213584"/>
                  <a:pt x="551420" y="0"/>
                  <a:pt x="76020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KSO_Shape"/>
          <p:cNvSpPr/>
          <p:nvPr/>
        </p:nvSpPr>
        <p:spPr>
          <a:xfrm>
            <a:off x="5120650" y="764704"/>
            <a:ext cx="180000" cy="180000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DBF37"/>
              </a:solidFill>
            </a:endParaRPr>
          </a:p>
        </p:txBody>
      </p:sp>
      <p:sp>
        <p:nvSpPr>
          <p:cNvPr id="178" name="KSO_Shape"/>
          <p:cNvSpPr/>
          <p:nvPr/>
        </p:nvSpPr>
        <p:spPr>
          <a:xfrm>
            <a:off x="4932040" y="260648"/>
            <a:ext cx="3326793" cy="6329564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rgbClr val="F9F9F9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538ff41eba3d9</Template>
  <TotalTime>623</TotalTime>
  <Pages>0</Pages>
  <Words>28</Words>
  <Characters>0</Characters>
  <Application>Microsoft Office PowerPoint</Application>
  <DocSecurity>0</DocSecurity>
  <PresentationFormat>全屏显示(4:3)</PresentationFormat>
  <Lines>0</Lines>
  <Paragraphs>14</Paragraphs>
  <Slides>1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2_Office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zhou</dc:creator>
  <cp:lastModifiedBy>li zhou</cp:lastModifiedBy>
  <cp:revision>97</cp:revision>
  <dcterms:created xsi:type="dcterms:W3CDTF">2012-06-06T01:30:27Z</dcterms:created>
  <dcterms:modified xsi:type="dcterms:W3CDTF">2014-08-13T16:34:37Z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