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83" r:id="rId12"/>
    <p:sldId id="284" r:id="rId13"/>
    <p:sldId id="285" r:id="rId14"/>
    <p:sldId id="29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6" autoAdjust="0"/>
    <p:restoredTop sz="95718" autoAdjust="0"/>
  </p:normalViewPr>
  <p:slideViewPr>
    <p:cSldViewPr snapToGrid="0" snapToObjects="1">
      <p:cViewPr varScale="1">
        <p:scale>
          <a:sx n="116" d="100"/>
          <a:sy n="116" d="100"/>
        </p:scale>
        <p:origin x="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D4A-59CD-5F43-959C-F20F1FC8AAF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AF74-7C5E-2B46-B27A-762C32A5A58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4EBE-9881-CC4F-A3FE-D2B2D6EEA11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96BE-70FC-1347-8DEF-08C2981126D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1C75-28F0-2946-9773-395202F18B93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E016-8E54-1245-AD96-C5B58B928DF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C25-D59E-FB49-86D9-449DBB5E089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D635-1622-EE4F-95D4-798259B64C5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AE596ED-4000-C549-A3DC-423B637A860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E478-C82D-6F41-B4BF-9EEC34B386C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970E8B9-D7DD-E94F-8AB4-4DDC341DFDD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Relationship Id="rId3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Gyro Turns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 3B: Wire the My Block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8"/>
          <a:stretch/>
        </p:blipFill>
        <p:spPr>
          <a:xfrm>
            <a:off x="112386" y="2760133"/>
            <a:ext cx="8824694" cy="151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8" y="384201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degrees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057398" y="408750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power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7791" y="4341418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the degrees value into the math block and the power into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 4: Using the My Block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58793"/>
            <a:ext cx="8808946" cy="35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Turn Degrees Right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" y="2325055"/>
            <a:ext cx="8986586" cy="2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Turn Degrees Left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84825"/>
            <a:ext cx="8817788" cy="24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gyro lag?</a:t>
            </a:r>
          </a:p>
          <a:p>
            <a:pPr marL="457200" lvl="1" indent="0">
              <a:buNone/>
            </a:pPr>
            <a:r>
              <a:rPr lang="en-US" dirty="0" smtClean="0"/>
              <a:t>Ans. The gyro sensor’s reading lags behind the true reading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one way to compensate for lag?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Reduce the number of degrees that you turn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written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smtClean="0"/>
              <a:t> </a:t>
            </a:r>
            <a:endParaRPr lang="en-US" smtClean="0"/>
          </a:p>
          <a:p>
            <a:r>
              <a:rPr lang="en-US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Gyro Lag 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one way to correct for this lag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it is important to explore alternative solutions to a problem</a:t>
            </a:r>
          </a:p>
          <a:p>
            <a:endParaRPr lang="en-US" dirty="0"/>
          </a:p>
          <a:p>
            <a:r>
              <a:rPr lang="en-US" dirty="0" smtClean="0"/>
              <a:t>Pre-requisites: My Blocks with Inputs and Outputs, Data wires, Math Blocks,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lag?</a:t>
            </a:r>
          </a:p>
          <a:p>
            <a:pPr lvl="1"/>
            <a:r>
              <a:rPr lang="en-US" dirty="0" smtClean="0"/>
              <a:t>The gyro sensor readings lag behind the true value sometimes</a:t>
            </a:r>
          </a:p>
          <a:p>
            <a:r>
              <a:rPr lang="en-US" dirty="0" smtClean="0"/>
              <a:t>When the turn starts, it takes time for the gyro to begin changing</a:t>
            </a:r>
          </a:p>
          <a:p>
            <a:r>
              <a:rPr lang="en-US" dirty="0" smtClean="0"/>
              <a:t>This lesson presents one way to deal with lag in a turn:</a:t>
            </a:r>
            <a:r>
              <a:rPr lang="en-US" dirty="0"/>
              <a:t> r</a:t>
            </a:r>
            <a:r>
              <a:rPr lang="en-US" dirty="0" smtClean="0"/>
              <a:t>educe the amount of angle that you turn to compensate for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Problem 2: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9" t="47657" r="13121" b="29760"/>
          <a:stretch/>
        </p:blipFill>
        <p:spPr>
          <a:xfrm>
            <a:off x="5801360" y="1778001"/>
            <a:ext cx="2682240" cy="1706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Mode in Wait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pic>
        <p:nvPicPr>
          <p:cNvPr id="8" name="Picture 7" descr="LEGO MINDSTORMS Education EV3 Teacher Editio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4" t="34320" r="46111" b="29987"/>
          <a:stretch/>
        </p:blipFill>
        <p:spPr>
          <a:xfrm>
            <a:off x="5801360" y="3484881"/>
            <a:ext cx="3342640" cy="3135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698" y="1912717"/>
            <a:ext cx="544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this lesson we use the Wait </a:t>
            </a:r>
            <a:r>
              <a:rPr lang="en-US" dirty="0"/>
              <a:t>B</a:t>
            </a:r>
            <a:r>
              <a:rPr lang="en-US" dirty="0" smtClean="0"/>
              <a:t>lock (gyro sensor) in Change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Advantages over Compare </a:t>
            </a:r>
            <a:r>
              <a:rPr lang="en-US" dirty="0"/>
              <a:t>M</a:t>
            </a:r>
            <a:r>
              <a:rPr lang="en-US" dirty="0" smtClean="0"/>
              <a:t>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 not need to reset the gyro beforehand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measure if the value has changed the target degrees by both decreasing or increasing (no need to change the wait block for a left turn)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Direction (the first input) defines: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– check if the value has increased the desired degrees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1 – </a:t>
            </a:r>
            <a:r>
              <a:rPr lang="en-US" dirty="0"/>
              <a:t>check if the value has </a:t>
            </a:r>
            <a:r>
              <a:rPr lang="en-US" dirty="0" smtClean="0"/>
              <a:t>decreased </a:t>
            </a:r>
            <a:r>
              <a:rPr lang="en-US" dirty="0"/>
              <a:t>the desired </a:t>
            </a:r>
            <a:r>
              <a:rPr lang="en-US" dirty="0" smtClean="0"/>
              <a:t>degrees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 – check </a:t>
            </a:r>
            <a:r>
              <a:rPr lang="en-US" dirty="0"/>
              <a:t>if the value has </a:t>
            </a:r>
            <a:r>
              <a:rPr lang="en-US" dirty="0" smtClean="0"/>
              <a:t>either increased or decreased the </a:t>
            </a:r>
            <a:r>
              <a:rPr lang="en-US" dirty="0"/>
              <a:t>desired </a:t>
            </a:r>
            <a:r>
              <a:rPr lang="en-US" dirty="0" smtClean="0"/>
              <a:t>degrees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63570" cy="43072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Create a simple Gyro Turn program that turns 90 degrees using the Wait for Gyro block in Change Mode</a:t>
            </a:r>
          </a:p>
          <a:p>
            <a:pPr marL="457200" lvl="1" indent="0">
              <a:buNone/>
            </a:pPr>
            <a:r>
              <a:rPr lang="en-US" dirty="0" smtClean="0"/>
              <a:t>Remember to Calibrate the Gyro before the Wait For Block (see Gyro Lesson for help)</a:t>
            </a:r>
          </a:p>
          <a:p>
            <a:pPr marL="0" indent="0">
              <a:buNone/>
            </a:pPr>
            <a:r>
              <a:rPr lang="en-US" dirty="0" smtClean="0"/>
              <a:t>STEP 2: Compensate for Lag</a:t>
            </a:r>
          </a:p>
          <a:p>
            <a:pPr marL="576263" indent="-228600">
              <a:buAutoNum type="alphaUcPeriod"/>
            </a:pPr>
            <a:r>
              <a:rPr lang="en-US" dirty="0" smtClean="0"/>
              <a:t>Compensate for the lag by reducing the amount of angle to turn based on your robot (</a:t>
            </a:r>
            <a:r>
              <a:rPr lang="en-US" dirty="0" err="1" smtClean="0"/>
              <a:t>e.g</a:t>
            </a:r>
            <a:r>
              <a:rPr lang="en-US" dirty="0" smtClean="0"/>
              <a:t> 86 degrees instead of 90 degrees)</a:t>
            </a:r>
          </a:p>
          <a:p>
            <a:pPr marL="576263" indent="-228600">
              <a:buAutoNum type="alphaUcPeriod"/>
            </a:pPr>
            <a:r>
              <a:rPr lang="en-US" dirty="0" smtClean="0"/>
              <a:t>Use a Math Block to create an automatic calculator to compensate for lag</a:t>
            </a:r>
          </a:p>
          <a:p>
            <a:pPr marL="0" indent="0">
              <a:buNone/>
            </a:pPr>
            <a:r>
              <a:rPr lang="en-US" dirty="0" smtClean="0"/>
              <a:t>STEP 3: Create and Wire the My Block</a:t>
            </a:r>
          </a:p>
          <a:p>
            <a:pPr marL="0" indent="0">
              <a:buNone/>
            </a:pPr>
            <a:r>
              <a:rPr lang="en-US" dirty="0" smtClean="0"/>
              <a:t>STEP 4: Repeat the steps to make one for Left Turns vs. one for Right Turns.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Turn in Four Easy Steps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t="42861" r="10210" b="38856"/>
          <a:stretch/>
        </p:blipFill>
        <p:spPr>
          <a:xfrm>
            <a:off x="5245613" y="1979508"/>
            <a:ext cx="3691467" cy="8297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41947" r="59668" b="38576"/>
          <a:stretch/>
        </p:blipFill>
        <p:spPr>
          <a:xfrm>
            <a:off x="5245613" y="2809240"/>
            <a:ext cx="2641087" cy="883920"/>
          </a:xfrm>
          <a:prstGeom prst="rect">
            <a:avLst/>
          </a:prstGeom>
        </p:spPr>
      </p:pic>
      <p:pic>
        <p:nvPicPr>
          <p:cNvPr id="10" name="Content Placeholder 7" descr="Screen Clippi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38761" r="11955" b="34613"/>
          <a:stretch/>
        </p:blipFill>
        <p:spPr>
          <a:xfrm>
            <a:off x="5245613" y="4261641"/>
            <a:ext cx="298026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Simple Gyro Turn 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6" y="1898707"/>
            <a:ext cx="7708364" cy="45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3" y="1826956"/>
            <a:ext cx="8198607" cy="47685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2A: Dealing with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05959"/>
            <a:ext cx="8572228" cy="38159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Automatically Correct for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A: Create a My 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329" y="1875281"/>
            <a:ext cx="317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00B0F0"/>
                </a:solidFill>
              </a:rPr>
              <a:t>Highlight all the blocks then go to My Block Builder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</a:rPr>
              <a:t>Add 2 inputs: one for power and one for and degrees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/>
              <a:t>Refer to the My Blocks with Inputs &amp; Outputs lesson if you need help setting up the My Block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1" b="29228"/>
          <a:stretch/>
        </p:blipFill>
        <p:spPr>
          <a:xfrm>
            <a:off x="4059166" y="2308594"/>
            <a:ext cx="5084834" cy="6435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47" y="2308593"/>
            <a:ext cx="4475242" cy="73529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5" y="3324766"/>
            <a:ext cx="3778315" cy="34336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12" y="1785373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3554</TotalTime>
  <Words>619</Words>
  <Application>Microsoft Macintosh PowerPoint</Application>
  <PresentationFormat>On-screen Show (4:3)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Helvetica Neue</vt:lpstr>
      <vt:lpstr>Wingdings</vt:lpstr>
      <vt:lpstr>Arial</vt:lpstr>
      <vt:lpstr>advanced</vt:lpstr>
      <vt:lpstr>Gyro Turns</vt:lpstr>
      <vt:lpstr>Lesson Objectives</vt:lpstr>
      <vt:lpstr>Gyro Problem 2: Lag</vt:lpstr>
      <vt:lpstr>Change Mode in Wait Block</vt:lpstr>
      <vt:lpstr>Gyro Turn in Four Easy Steps</vt:lpstr>
      <vt:lpstr>Step 1: Simple Gyro Turn </vt:lpstr>
      <vt:lpstr>Step 2A: Dealing with Lag</vt:lpstr>
      <vt:lpstr>Step 2B: Automatically Correct for Lag</vt:lpstr>
      <vt:lpstr>Step 3A: Create a My Block</vt:lpstr>
      <vt:lpstr>Stage 3B: Wire the My Block</vt:lpstr>
      <vt:lpstr>Stage 4: Using the My Block</vt:lpstr>
      <vt:lpstr>Step 4: Turn Degrees Right</vt:lpstr>
      <vt:lpstr>Step 4: Turn Degrees Left</vt:lpstr>
      <vt:lpstr>Discussion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Microsoft Office User</cp:lastModifiedBy>
  <cp:revision>54</cp:revision>
  <cp:lastPrinted>2015-12-20T02:25:48Z</cp:lastPrinted>
  <dcterms:created xsi:type="dcterms:W3CDTF">2014-10-28T21:59:38Z</dcterms:created>
  <dcterms:modified xsi:type="dcterms:W3CDTF">2016-07-20T02:56:53Z</dcterms:modified>
</cp:coreProperties>
</file>