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6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8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9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22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24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26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diagrams/data27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8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9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30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2.xml" ContentType="application/vnd.openxmlformats-officedocument.presentationml.notesSlide+xml"/>
  <Override PartName="/ppt/diagrams/data31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3.xml" ContentType="application/vnd.openxmlformats-officedocument.presentationml.notesSlide+xml"/>
  <Override PartName="/ppt/diagrams/data32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33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34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35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36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4.xml" ContentType="application/vnd.openxmlformats-officedocument.presentationml.notesSlide+xml"/>
  <Override PartName="/ppt/diagrams/data37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8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9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40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3.xml" ContentType="application/vnd.openxmlformats-officedocument.drawingml.diagramData+xml"/>
  <Override PartName="/ppt/diagrams/data15.xml" ContentType="application/vnd.openxmlformats-officedocument.drawingml.diagramData+xml"/>
  <Override PartName="/ppt/diagrams/data17.xml" ContentType="application/vnd.openxmlformats-officedocument.drawingml.diagramData+xml"/>
  <Override PartName="/ppt/diagrams/data21.xml" ContentType="application/vnd.openxmlformats-officedocument.drawingml.diagramData+xml"/>
  <Override PartName="/ppt/diagrams/data20.xml" ContentType="application/vnd.openxmlformats-officedocument.drawingml.diagramData+xml"/>
  <Override PartName="/ppt/diagrams/data23.xml" ContentType="application/vnd.openxmlformats-officedocument.drawingml.diagramData+xml"/>
  <Override PartName="/ppt/diagrams/data25.xml" ContentType="application/vnd.openxmlformats-officedocument.drawingml.diagramData+xml"/>
  <Override PartName="/ppt/diagrams/data4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7"/>
  </p:notesMasterIdLst>
  <p:sldIdLst>
    <p:sldId id="289" r:id="rId2"/>
    <p:sldId id="256" r:id="rId3"/>
    <p:sldId id="257" r:id="rId4"/>
    <p:sldId id="261" r:id="rId5"/>
    <p:sldId id="306" r:id="rId6"/>
    <p:sldId id="350" r:id="rId7"/>
    <p:sldId id="264" r:id="rId8"/>
    <p:sldId id="351" r:id="rId9"/>
    <p:sldId id="347" r:id="rId10"/>
    <p:sldId id="348" r:id="rId11"/>
    <p:sldId id="352" r:id="rId12"/>
    <p:sldId id="307" r:id="rId13"/>
    <p:sldId id="308" r:id="rId14"/>
    <p:sldId id="266" r:id="rId15"/>
    <p:sldId id="353" r:id="rId16"/>
    <p:sldId id="267" r:id="rId17"/>
    <p:sldId id="268" r:id="rId18"/>
    <p:sldId id="269" r:id="rId19"/>
    <p:sldId id="270" r:id="rId20"/>
    <p:sldId id="271" r:id="rId21"/>
    <p:sldId id="354" r:id="rId22"/>
    <p:sldId id="272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55" r:id="rId33"/>
    <p:sldId id="338" r:id="rId34"/>
    <p:sldId id="382" r:id="rId35"/>
    <p:sldId id="383" r:id="rId36"/>
    <p:sldId id="384" r:id="rId37"/>
    <p:sldId id="385" r:id="rId38"/>
    <p:sldId id="387" r:id="rId39"/>
    <p:sldId id="388" r:id="rId40"/>
    <p:sldId id="386" r:id="rId41"/>
    <p:sldId id="337" r:id="rId42"/>
    <p:sldId id="356" r:id="rId43"/>
    <p:sldId id="340" r:id="rId44"/>
    <p:sldId id="342" r:id="rId45"/>
    <p:sldId id="343" r:id="rId46"/>
    <p:sldId id="344" r:id="rId47"/>
    <p:sldId id="345" r:id="rId48"/>
    <p:sldId id="357" r:id="rId49"/>
    <p:sldId id="360" r:id="rId50"/>
    <p:sldId id="361" r:id="rId51"/>
    <p:sldId id="396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95" r:id="rId62"/>
    <p:sldId id="359" r:id="rId63"/>
    <p:sldId id="288" r:id="rId64"/>
    <p:sldId id="358" r:id="rId65"/>
    <p:sldId id="278" r:id="rId66"/>
    <p:sldId id="287" r:id="rId67"/>
    <p:sldId id="390" r:id="rId68"/>
    <p:sldId id="391" r:id="rId69"/>
    <p:sldId id="392" r:id="rId70"/>
    <p:sldId id="284" r:id="rId71"/>
    <p:sldId id="285" r:id="rId72"/>
    <p:sldId id="286" r:id="rId73"/>
    <p:sldId id="292" r:id="rId74"/>
    <p:sldId id="379" r:id="rId75"/>
    <p:sldId id="380" r:id="rId76"/>
    <p:sldId id="295" r:id="rId77"/>
    <p:sldId id="298" r:id="rId78"/>
    <p:sldId id="309" r:id="rId79"/>
    <p:sldId id="311" r:id="rId80"/>
    <p:sldId id="312" r:id="rId81"/>
    <p:sldId id="317" r:id="rId82"/>
    <p:sldId id="318" r:id="rId83"/>
    <p:sldId id="319" r:id="rId84"/>
    <p:sldId id="381" r:id="rId85"/>
    <p:sldId id="393" r:id="rId86"/>
    <p:sldId id="394" r:id="rId87"/>
    <p:sldId id="315" r:id="rId88"/>
    <p:sldId id="316" r:id="rId89"/>
    <p:sldId id="320" r:id="rId90"/>
    <p:sldId id="346" r:id="rId91"/>
    <p:sldId id="371" r:id="rId92"/>
    <p:sldId id="398" r:id="rId93"/>
    <p:sldId id="399" r:id="rId94"/>
    <p:sldId id="389" r:id="rId95"/>
    <p:sldId id="397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1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3888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image" Target="../media/image230.png"/><Relationship Id="rId4" Type="http://schemas.openxmlformats.org/officeDocument/2006/relationships/image" Target="../media/image260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0.png"/><Relationship Id="rId4" Type="http://schemas.openxmlformats.org/officeDocument/2006/relationships/image" Target="../media/image37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image" Target="../media/image410.png"/><Relationship Id="rId4" Type="http://schemas.openxmlformats.org/officeDocument/2006/relationships/image" Target="../media/image440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dindia.in/ICACEA_Trivandrum_Dec/Home.html" TargetMode="External"/><Relationship Id="rId1" Type="http://schemas.openxmlformats.org/officeDocument/2006/relationships/hyperlink" Target="Project/Final%20Report.pdf" TargetMode="External"/></Relationships>
</file>

<file path=ppt/diagrams/_rels/data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image" Target="../media/image3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943ED-BADB-440D-BDCC-2618A0F003EF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C7941-5719-4BF7-81C7-5DC2F40C2498}">
      <dgm:prSet phldrT="[Text]"/>
      <dgm:spPr/>
      <dgm:t>
        <a:bodyPr/>
        <a:lstStyle/>
        <a:p>
          <a:r>
            <a:rPr lang="en-US" dirty="0" smtClean="0"/>
            <a:t>Domain</a:t>
          </a:r>
          <a:endParaRPr lang="en-US" dirty="0"/>
        </a:p>
      </dgm:t>
    </dgm:pt>
    <dgm:pt modelId="{7B100543-210F-473A-9165-A3F545282DAE}" type="parTrans" cxnId="{8638751D-A3C9-4203-9859-2460153EAFF0}">
      <dgm:prSet/>
      <dgm:spPr/>
      <dgm:t>
        <a:bodyPr/>
        <a:lstStyle/>
        <a:p>
          <a:endParaRPr lang="en-US"/>
        </a:p>
      </dgm:t>
    </dgm:pt>
    <dgm:pt modelId="{551E3AFB-AB37-4290-8903-F70BA0F7F215}" type="sibTrans" cxnId="{8638751D-A3C9-4203-9859-2460153EAFF0}">
      <dgm:prSet/>
      <dgm:spPr/>
      <dgm:t>
        <a:bodyPr/>
        <a:lstStyle/>
        <a:p>
          <a:endParaRPr lang="en-US"/>
        </a:p>
      </dgm:t>
    </dgm:pt>
    <dgm:pt modelId="{621A752D-BE4C-470B-AA69-6EA5F50BAC21}">
      <dgm:prSet phldrT="[Text]"/>
      <dgm:spPr/>
      <dgm:t>
        <a:bodyPr/>
        <a:lstStyle/>
        <a:p>
          <a:pPr algn="ctr"/>
          <a:r>
            <a:rPr lang="en-US" dirty="0" smtClean="0"/>
            <a:t>Categorize and organize information</a:t>
          </a:r>
          <a:endParaRPr lang="en-US" dirty="0"/>
        </a:p>
      </dgm:t>
    </dgm:pt>
    <dgm:pt modelId="{C228B9B9-1B33-44C0-BA46-117AD52B6F10}" type="parTrans" cxnId="{F9A6C380-2BCD-475D-8521-0E85F015222F}">
      <dgm:prSet/>
      <dgm:spPr/>
      <dgm:t>
        <a:bodyPr/>
        <a:lstStyle/>
        <a:p>
          <a:endParaRPr lang="en-US"/>
        </a:p>
      </dgm:t>
    </dgm:pt>
    <dgm:pt modelId="{94C68E5C-3F1D-417C-881D-3931A1857E60}" type="sibTrans" cxnId="{F9A6C380-2BCD-475D-8521-0E85F015222F}">
      <dgm:prSet/>
      <dgm:spPr/>
      <dgm:t>
        <a:bodyPr/>
        <a:lstStyle/>
        <a:p>
          <a:endParaRPr lang="en-US"/>
        </a:p>
      </dgm:t>
    </dgm:pt>
    <dgm:pt modelId="{9AD76AEC-55B0-4852-A30B-47E05669B2F0}">
      <dgm:prSet phldrT="[Text]"/>
      <dgm:spPr/>
      <dgm:t>
        <a:bodyPr/>
        <a:lstStyle/>
        <a:p>
          <a:r>
            <a:rPr lang="en-US" dirty="0" smtClean="0"/>
            <a:t>Topic</a:t>
          </a:r>
          <a:endParaRPr lang="en-US" dirty="0"/>
        </a:p>
      </dgm:t>
    </dgm:pt>
    <dgm:pt modelId="{9392F315-9326-46FC-8503-DB945B8A8BA6}" type="parTrans" cxnId="{57B2D85D-5418-4584-A4FE-2352FAC35392}">
      <dgm:prSet/>
      <dgm:spPr/>
      <dgm:t>
        <a:bodyPr/>
        <a:lstStyle/>
        <a:p>
          <a:endParaRPr lang="en-US"/>
        </a:p>
      </dgm:t>
    </dgm:pt>
    <dgm:pt modelId="{4D58EE07-1EC7-4CC6-9847-85F9D98D6095}" type="sibTrans" cxnId="{57B2D85D-5418-4584-A4FE-2352FAC35392}">
      <dgm:prSet/>
      <dgm:spPr/>
      <dgm:t>
        <a:bodyPr/>
        <a:lstStyle/>
        <a:p>
          <a:endParaRPr lang="en-US"/>
        </a:p>
      </dgm:t>
    </dgm:pt>
    <dgm:pt modelId="{AD857D71-21E7-48FD-B4AB-5EC6803379F2}">
      <dgm:prSet phldrT="[Text]"/>
      <dgm:spPr/>
      <dgm:t>
        <a:bodyPr/>
        <a:lstStyle/>
        <a:p>
          <a:pPr algn="l"/>
          <a:r>
            <a:rPr lang="en-US" dirty="0" smtClean="0"/>
            <a:t>Semantic File System</a:t>
          </a:r>
          <a:endParaRPr lang="en-US" dirty="0"/>
        </a:p>
      </dgm:t>
    </dgm:pt>
    <dgm:pt modelId="{EA34B5FE-72CB-4DBB-9560-19F49568ED84}" type="parTrans" cxnId="{17C9EF85-C127-4818-8DD6-02CB37DD26D3}">
      <dgm:prSet/>
      <dgm:spPr/>
      <dgm:t>
        <a:bodyPr/>
        <a:lstStyle/>
        <a:p>
          <a:endParaRPr lang="en-US"/>
        </a:p>
      </dgm:t>
    </dgm:pt>
    <dgm:pt modelId="{FCD7BC5E-FA3A-4C05-802E-6FB12A324D66}" type="sibTrans" cxnId="{17C9EF85-C127-4818-8DD6-02CB37DD26D3}">
      <dgm:prSet/>
      <dgm:spPr/>
      <dgm:t>
        <a:bodyPr/>
        <a:lstStyle/>
        <a:p>
          <a:endParaRPr lang="en-US"/>
        </a:p>
      </dgm:t>
    </dgm:pt>
    <dgm:pt modelId="{7EE4CEEC-BD0C-4F43-BAB5-9D3B00F8E96D}" type="pres">
      <dgm:prSet presAssocID="{803943ED-BADB-440D-BDCC-2618A0F003E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5A2B815-EF00-4FD0-A6B9-799DF20935EA}" type="pres">
      <dgm:prSet presAssocID="{24BC7941-5719-4BF7-81C7-5DC2F40C2498}" presName="thickLine" presStyleLbl="alignNode1" presStyleIdx="0" presStyleCnt="2"/>
      <dgm:spPr/>
    </dgm:pt>
    <dgm:pt modelId="{4E37B8B3-0C05-437E-91D2-2CBABF40061C}" type="pres">
      <dgm:prSet presAssocID="{24BC7941-5719-4BF7-81C7-5DC2F40C2498}" presName="horz1" presStyleCnt="0"/>
      <dgm:spPr/>
    </dgm:pt>
    <dgm:pt modelId="{E10B17E3-CF6A-44E1-8BDF-A0D344CA5EA5}" type="pres">
      <dgm:prSet presAssocID="{24BC7941-5719-4BF7-81C7-5DC2F40C2498}" presName="tx1" presStyleLbl="revTx" presStyleIdx="0" presStyleCnt="4"/>
      <dgm:spPr/>
      <dgm:t>
        <a:bodyPr/>
        <a:lstStyle/>
        <a:p>
          <a:endParaRPr lang="en-US"/>
        </a:p>
      </dgm:t>
    </dgm:pt>
    <dgm:pt modelId="{464B2C17-CF19-48AF-80A5-D89F7DFB5D98}" type="pres">
      <dgm:prSet presAssocID="{24BC7941-5719-4BF7-81C7-5DC2F40C2498}" presName="vert1" presStyleCnt="0"/>
      <dgm:spPr/>
    </dgm:pt>
    <dgm:pt modelId="{5CA19C0F-7F76-41FA-82AC-A39892139774}" type="pres">
      <dgm:prSet presAssocID="{621A752D-BE4C-470B-AA69-6EA5F50BAC21}" presName="vertSpace2a" presStyleCnt="0"/>
      <dgm:spPr/>
    </dgm:pt>
    <dgm:pt modelId="{B7B6AFA8-1D75-44B2-9DB0-91F47BD6FAF2}" type="pres">
      <dgm:prSet presAssocID="{621A752D-BE4C-470B-AA69-6EA5F50BAC21}" presName="horz2" presStyleCnt="0"/>
      <dgm:spPr/>
    </dgm:pt>
    <dgm:pt modelId="{E05B0943-6A2B-4727-833D-F8EBC7FC97F9}" type="pres">
      <dgm:prSet presAssocID="{621A752D-BE4C-470B-AA69-6EA5F50BAC21}" presName="horzSpace2" presStyleCnt="0"/>
      <dgm:spPr/>
    </dgm:pt>
    <dgm:pt modelId="{3685675D-98AB-4B47-8988-060C906DEA5B}" type="pres">
      <dgm:prSet presAssocID="{621A752D-BE4C-470B-AA69-6EA5F50BAC21}" presName="tx2" presStyleLbl="revTx" presStyleIdx="1" presStyleCnt="4"/>
      <dgm:spPr/>
      <dgm:t>
        <a:bodyPr/>
        <a:lstStyle/>
        <a:p>
          <a:endParaRPr lang="en-US"/>
        </a:p>
      </dgm:t>
    </dgm:pt>
    <dgm:pt modelId="{49D4CFCB-BE2D-463C-80B7-E24C323CA882}" type="pres">
      <dgm:prSet presAssocID="{621A752D-BE4C-470B-AA69-6EA5F50BAC21}" presName="vert2" presStyleCnt="0"/>
      <dgm:spPr/>
    </dgm:pt>
    <dgm:pt modelId="{E73F44E4-B757-4EB6-AE36-22B4F1E4413D}" type="pres">
      <dgm:prSet presAssocID="{621A752D-BE4C-470B-AA69-6EA5F50BAC21}" presName="thinLine2b" presStyleLbl="callout" presStyleIdx="0" presStyleCnt="2"/>
      <dgm:spPr/>
    </dgm:pt>
    <dgm:pt modelId="{5A6AA26E-0891-4A5E-92A3-CA89EE392EB2}" type="pres">
      <dgm:prSet presAssocID="{621A752D-BE4C-470B-AA69-6EA5F50BAC21}" presName="vertSpace2b" presStyleCnt="0"/>
      <dgm:spPr/>
    </dgm:pt>
    <dgm:pt modelId="{3FAE9464-3986-4F70-99D3-5E1FAD50A589}" type="pres">
      <dgm:prSet presAssocID="{9AD76AEC-55B0-4852-A30B-47E05669B2F0}" presName="thickLine" presStyleLbl="alignNode1" presStyleIdx="1" presStyleCnt="2"/>
      <dgm:spPr/>
    </dgm:pt>
    <dgm:pt modelId="{228F9E40-E8A9-4A73-95BA-F94451F6265F}" type="pres">
      <dgm:prSet presAssocID="{9AD76AEC-55B0-4852-A30B-47E05669B2F0}" presName="horz1" presStyleCnt="0"/>
      <dgm:spPr/>
    </dgm:pt>
    <dgm:pt modelId="{2913F353-7395-4597-958C-4C21C02C1593}" type="pres">
      <dgm:prSet presAssocID="{9AD76AEC-55B0-4852-A30B-47E05669B2F0}" presName="tx1" presStyleLbl="revTx" presStyleIdx="2" presStyleCnt="4"/>
      <dgm:spPr/>
      <dgm:t>
        <a:bodyPr/>
        <a:lstStyle/>
        <a:p>
          <a:endParaRPr lang="en-US"/>
        </a:p>
      </dgm:t>
    </dgm:pt>
    <dgm:pt modelId="{7D2C7310-7868-4E8E-AA09-67A238BB5897}" type="pres">
      <dgm:prSet presAssocID="{9AD76AEC-55B0-4852-A30B-47E05669B2F0}" presName="vert1" presStyleCnt="0"/>
      <dgm:spPr/>
    </dgm:pt>
    <dgm:pt modelId="{AB203AEE-C1EB-44E9-A840-0B4F5FCDB089}" type="pres">
      <dgm:prSet presAssocID="{AD857D71-21E7-48FD-B4AB-5EC6803379F2}" presName="vertSpace2a" presStyleCnt="0"/>
      <dgm:spPr/>
    </dgm:pt>
    <dgm:pt modelId="{C5BACC74-075F-49B8-94B4-43999CADBA1F}" type="pres">
      <dgm:prSet presAssocID="{AD857D71-21E7-48FD-B4AB-5EC6803379F2}" presName="horz2" presStyleCnt="0"/>
      <dgm:spPr/>
    </dgm:pt>
    <dgm:pt modelId="{5F666571-4681-42E7-8A59-D49CAA66B804}" type="pres">
      <dgm:prSet presAssocID="{AD857D71-21E7-48FD-B4AB-5EC6803379F2}" presName="horzSpace2" presStyleCnt="0"/>
      <dgm:spPr/>
    </dgm:pt>
    <dgm:pt modelId="{1EF0B5FF-8296-47A2-BF2B-631F614B0816}" type="pres">
      <dgm:prSet presAssocID="{AD857D71-21E7-48FD-B4AB-5EC6803379F2}" presName="tx2" presStyleLbl="revTx" presStyleIdx="3" presStyleCnt="4"/>
      <dgm:spPr/>
      <dgm:t>
        <a:bodyPr/>
        <a:lstStyle/>
        <a:p>
          <a:endParaRPr lang="en-US"/>
        </a:p>
      </dgm:t>
    </dgm:pt>
    <dgm:pt modelId="{BC6D9EE6-34E8-4417-8A47-8C819C57BE47}" type="pres">
      <dgm:prSet presAssocID="{AD857D71-21E7-48FD-B4AB-5EC6803379F2}" presName="vert2" presStyleCnt="0"/>
      <dgm:spPr/>
    </dgm:pt>
    <dgm:pt modelId="{14EB0027-BA8C-4691-9B5F-2C33D0571873}" type="pres">
      <dgm:prSet presAssocID="{AD857D71-21E7-48FD-B4AB-5EC6803379F2}" presName="thinLine2b" presStyleLbl="callout" presStyleIdx="1" presStyleCnt="2"/>
      <dgm:spPr/>
    </dgm:pt>
    <dgm:pt modelId="{2FC4048F-43C7-4317-ADF4-FD81B21DCCCF}" type="pres">
      <dgm:prSet presAssocID="{AD857D71-21E7-48FD-B4AB-5EC6803379F2}" presName="vertSpace2b" presStyleCnt="0"/>
      <dgm:spPr/>
    </dgm:pt>
  </dgm:ptLst>
  <dgm:cxnLst>
    <dgm:cxn modelId="{8BB08B29-1367-40A9-9F0A-AEDD8A712724}" type="presOf" srcId="{24BC7941-5719-4BF7-81C7-5DC2F40C2498}" destId="{E10B17E3-CF6A-44E1-8BDF-A0D344CA5EA5}" srcOrd="0" destOrd="0" presId="urn:microsoft.com/office/officeart/2008/layout/LinedList"/>
    <dgm:cxn modelId="{F9A6C380-2BCD-475D-8521-0E85F015222F}" srcId="{24BC7941-5719-4BF7-81C7-5DC2F40C2498}" destId="{621A752D-BE4C-470B-AA69-6EA5F50BAC21}" srcOrd="0" destOrd="0" parTransId="{C228B9B9-1B33-44C0-BA46-117AD52B6F10}" sibTransId="{94C68E5C-3F1D-417C-881D-3931A1857E60}"/>
    <dgm:cxn modelId="{69856EC2-C468-4D41-95FA-626B8E330376}" type="presOf" srcId="{621A752D-BE4C-470B-AA69-6EA5F50BAC21}" destId="{3685675D-98AB-4B47-8988-060C906DEA5B}" srcOrd="0" destOrd="0" presId="urn:microsoft.com/office/officeart/2008/layout/LinedList"/>
    <dgm:cxn modelId="{0E8C9FBA-DF5F-458B-A1A6-461FCF4022E2}" type="presOf" srcId="{9AD76AEC-55B0-4852-A30B-47E05669B2F0}" destId="{2913F353-7395-4597-958C-4C21C02C1593}" srcOrd="0" destOrd="0" presId="urn:microsoft.com/office/officeart/2008/layout/LinedList"/>
    <dgm:cxn modelId="{17C9EF85-C127-4818-8DD6-02CB37DD26D3}" srcId="{9AD76AEC-55B0-4852-A30B-47E05669B2F0}" destId="{AD857D71-21E7-48FD-B4AB-5EC6803379F2}" srcOrd="0" destOrd="0" parTransId="{EA34B5FE-72CB-4DBB-9560-19F49568ED84}" sibTransId="{FCD7BC5E-FA3A-4C05-802E-6FB12A324D66}"/>
    <dgm:cxn modelId="{57B2D85D-5418-4584-A4FE-2352FAC35392}" srcId="{803943ED-BADB-440D-BDCC-2618A0F003EF}" destId="{9AD76AEC-55B0-4852-A30B-47E05669B2F0}" srcOrd="1" destOrd="0" parTransId="{9392F315-9326-46FC-8503-DB945B8A8BA6}" sibTransId="{4D58EE07-1EC7-4CC6-9847-85F9D98D6095}"/>
    <dgm:cxn modelId="{8638751D-A3C9-4203-9859-2460153EAFF0}" srcId="{803943ED-BADB-440D-BDCC-2618A0F003EF}" destId="{24BC7941-5719-4BF7-81C7-5DC2F40C2498}" srcOrd="0" destOrd="0" parTransId="{7B100543-210F-473A-9165-A3F545282DAE}" sibTransId="{551E3AFB-AB37-4290-8903-F70BA0F7F215}"/>
    <dgm:cxn modelId="{BC62D8C0-2A6D-4AD4-98FD-B85EF6225ECD}" type="presOf" srcId="{803943ED-BADB-440D-BDCC-2618A0F003EF}" destId="{7EE4CEEC-BD0C-4F43-BAB5-9D3B00F8E96D}" srcOrd="0" destOrd="0" presId="urn:microsoft.com/office/officeart/2008/layout/LinedList"/>
    <dgm:cxn modelId="{75C164DE-D85A-4167-B695-C78E3F516712}" type="presOf" srcId="{AD857D71-21E7-48FD-B4AB-5EC6803379F2}" destId="{1EF0B5FF-8296-47A2-BF2B-631F614B0816}" srcOrd="0" destOrd="0" presId="urn:microsoft.com/office/officeart/2008/layout/LinedList"/>
    <dgm:cxn modelId="{7B5E042C-BDA6-4866-BD0C-C8788C8F686E}" type="presParOf" srcId="{7EE4CEEC-BD0C-4F43-BAB5-9D3B00F8E96D}" destId="{55A2B815-EF00-4FD0-A6B9-799DF20935EA}" srcOrd="0" destOrd="0" presId="urn:microsoft.com/office/officeart/2008/layout/LinedList"/>
    <dgm:cxn modelId="{33B1FD46-3BB8-411D-BAA6-FD2742D13CFB}" type="presParOf" srcId="{7EE4CEEC-BD0C-4F43-BAB5-9D3B00F8E96D}" destId="{4E37B8B3-0C05-437E-91D2-2CBABF40061C}" srcOrd="1" destOrd="0" presId="urn:microsoft.com/office/officeart/2008/layout/LinedList"/>
    <dgm:cxn modelId="{AA437833-5093-4DB0-B5A7-96EEF6CB5519}" type="presParOf" srcId="{4E37B8B3-0C05-437E-91D2-2CBABF40061C}" destId="{E10B17E3-CF6A-44E1-8BDF-A0D344CA5EA5}" srcOrd="0" destOrd="0" presId="urn:microsoft.com/office/officeart/2008/layout/LinedList"/>
    <dgm:cxn modelId="{A8D64451-322F-420A-8C68-A6C0BB4AB48B}" type="presParOf" srcId="{4E37B8B3-0C05-437E-91D2-2CBABF40061C}" destId="{464B2C17-CF19-48AF-80A5-D89F7DFB5D98}" srcOrd="1" destOrd="0" presId="urn:microsoft.com/office/officeart/2008/layout/LinedList"/>
    <dgm:cxn modelId="{D1812156-24F9-47B9-B8DC-EA328E2A6D69}" type="presParOf" srcId="{464B2C17-CF19-48AF-80A5-D89F7DFB5D98}" destId="{5CA19C0F-7F76-41FA-82AC-A39892139774}" srcOrd="0" destOrd="0" presId="urn:microsoft.com/office/officeart/2008/layout/LinedList"/>
    <dgm:cxn modelId="{308774DA-4E92-495C-A0D7-BE1AE4F01DD9}" type="presParOf" srcId="{464B2C17-CF19-48AF-80A5-D89F7DFB5D98}" destId="{B7B6AFA8-1D75-44B2-9DB0-91F47BD6FAF2}" srcOrd="1" destOrd="0" presId="urn:microsoft.com/office/officeart/2008/layout/LinedList"/>
    <dgm:cxn modelId="{AC74EAB6-CF2F-4106-89C7-F72CF2FE6E8D}" type="presParOf" srcId="{B7B6AFA8-1D75-44B2-9DB0-91F47BD6FAF2}" destId="{E05B0943-6A2B-4727-833D-F8EBC7FC97F9}" srcOrd="0" destOrd="0" presId="urn:microsoft.com/office/officeart/2008/layout/LinedList"/>
    <dgm:cxn modelId="{55DB0F95-1B8D-452F-862C-D79B99850EF9}" type="presParOf" srcId="{B7B6AFA8-1D75-44B2-9DB0-91F47BD6FAF2}" destId="{3685675D-98AB-4B47-8988-060C906DEA5B}" srcOrd="1" destOrd="0" presId="urn:microsoft.com/office/officeart/2008/layout/LinedList"/>
    <dgm:cxn modelId="{9A4E1501-2D77-4037-88EF-34E576298DF1}" type="presParOf" srcId="{B7B6AFA8-1D75-44B2-9DB0-91F47BD6FAF2}" destId="{49D4CFCB-BE2D-463C-80B7-E24C323CA882}" srcOrd="2" destOrd="0" presId="urn:microsoft.com/office/officeart/2008/layout/LinedList"/>
    <dgm:cxn modelId="{EC148678-3563-4C5B-BF07-F076816D07CF}" type="presParOf" srcId="{464B2C17-CF19-48AF-80A5-D89F7DFB5D98}" destId="{E73F44E4-B757-4EB6-AE36-22B4F1E4413D}" srcOrd="2" destOrd="0" presId="urn:microsoft.com/office/officeart/2008/layout/LinedList"/>
    <dgm:cxn modelId="{35D493C0-63AD-475A-BB5A-C32452333E26}" type="presParOf" srcId="{464B2C17-CF19-48AF-80A5-D89F7DFB5D98}" destId="{5A6AA26E-0891-4A5E-92A3-CA89EE392EB2}" srcOrd="3" destOrd="0" presId="urn:microsoft.com/office/officeart/2008/layout/LinedList"/>
    <dgm:cxn modelId="{5D8F54E3-4557-46C8-9872-EA0A6B058385}" type="presParOf" srcId="{7EE4CEEC-BD0C-4F43-BAB5-9D3B00F8E96D}" destId="{3FAE9464-3986-4F70-99D3-5E1FAD50A589}" srcOrd="2" destOrd="0" presId="urn:microsoft.com/office/officeart/2008/layout/LinedList"/>
    <dgm:cxn modelId="{4C224BF3-D2CE-45B2-A057-66A81A53FED2}" type="presParOf" srcId="{7EE4CEEC-BD0C-4F43-BAB5-9D3B00F8E96D}" destId="{228F9E40-E8A9-4A73-95BA-F94451F6265F}" srcOrd="3" destOrd="0" presId="urn:microsoft.com/office/officeart/2008/layout/LinedList"/>
    <dgm:cxn modelId="{0879DDF3-8EE8-4084-81D0-B5325867A13D}" type="presParOf" srcId="{228F9E40-E8A9-4A73-95BA-F94451F6265F}" destId="{2913F353-7395-4597-958C-4C21C02C1593}" srcOrd="0" destOrd="0" presId="urn:microsoft.com/office/officeart/2008/layout/LinedList"/>
    <dgm:cxn modelId="{C0888FAC-164C-4704-9973-62ED3D0AB808}" type="presParOf" srcId="{228F9E40-E8A9-4A73-95BA-F94451F6265F}" destId="{7D2C7310-7868-4E8E-AA09-67A238BB5897}" srcOrd="1" destOrd="0" presId="urn:microsoft.com/office/officeart/2008/layout/LinedList"/>
    <dgm:cxn modelId="{AF918D20-BF73-4311-AF6B-4E6E3B067461}" type="presParOf" srcId="{7D2C7310-7868-4E8E-AA09-67A238BB5897}" destId="{AB203AEE-C1EB-44E9-A840-0B4F5FCDB089}" srcOrd="0" destOrd="0" presId="urn:microsoft.com/office/officeart/2008/layout/LinedList"/>
    <dgm:cxn modelId="{4F101A40-1D91-4CE5-A81E-4582A5C9707E}" type="presParOf" srcId="{7D2C7310-7868-4E8E-AA09-67A238BB5897}" destId="{C5BACC74-075F-49B8-94B4-43999CADBA1F}" srcOrd="1" destOrd="0" presId="urn:microsoft.com/office/officeart/2008/layout/LinedList"/>
    <dgm:cxn modelId="{3DF0E4FF-8BAB-4F79-9F27-E98D2BC40250}" type="presParOf" srcId="{C5BACC74-075F-49B8-94B4-43999CADBA1F}" destId="{5F666571-4681-42E7-8A59-D49CAA66B804}" srcOrd="0" destOrd="0" presId="urn:microsoft.com/office/officeart/2008/layout/LinedList"/>
    <dgm:cxn modelId="{3B86B0EE-46D5-4330-A5BA-FC270618F4F8}" type="presParOf" srcId="{C5BACC74-075F-49B8-94B4-43999CADBA1F}" destId="{1EF0B5FF-8296-47A2-BF2B-631F614B0816}" srcOrd="1" destOrd="0" presId="urn:microsoft.com/office/officeart/2008/layout/LinedList"/>
    <dgm:cxn modelId="{2C6B9FB4-98CF-4D5B-B330-D1923157DA42}" type="presParOf" srcId="{C5BACC74-075F-49B8-94B4-43999CADBA1F}" destId="{BC6D9EE6-34E8-4417-8A47-8C819C57BE47}" srcOrd="2" destOrd="0" presId="urn:microsoft.com/office/officeart/2008/layout/LinedList"/>
    <dgm:cxn modelId="{FBDB35CA-D43C-48DF-A808-47AE30C6D4E0}" type="presParOf" srcId="{7D2C7310-7868-4E8E-AA09-67A238BB5897}" destId="{14EB0027-BA8C-4691-9B5F-2C33D0571873}" srcOrd="2" destOrd="0" presId="urn:microsoft.com/office/officeart/2008/layout/LinedList"/>
    <dgm:cxn modelId="{086C0AD7-511F-4BE5-834F-44139D91A556}" type="presParOf" srcId="{7D2C7310-7868-4E8E-AA09-67A238BB5897}" destId="{2FC4048F-43C7-4317-ADF4-FD81B21DCCC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40D8E9-AA3B-4AE4-99DF-A0DE05A18131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736D3-1AB6-42FD-818D-B644C740B50D}">
      <dgm:prSet phldrT="[Text]" custT="1"/>
      <dgm:spPr/>
      <dgm:t>
        <a:bodyPr/>
        <a:lstStyle/>
        <a:p>
          <a:r>
            <a:rPr lang="en-US" sz="3200" dirty="0" smtClean="0"/>
            <a:t>1. </a:t>
          </a:r>
          <a:r>
            <a:rPr lang="en-US" sz="2800" dirty="0" smtClean="0"/>
            <a:t>Defines common file system operations</a:t>
          </a:r>
          <a:endParaRPr lang="en-US" sz="2800" dirty="0"/>
        </a:p>
      </dgm:t>
    </dgm:pt>
    <dgm:pt modelId="{C23FEDEE-F1E6-40AB-B0CC-E45ED7F5DD90}" type="parTrans" cxnId="{37997984-CF6C-4B5A-A704-97859486B787}">
      <dgm:prSet/>
      <dgm:spPr/>
      <dgm:t>
        <a:bodyPr/>
        <a:lstStyle/>
        <a:p>
          <a:endParaRPr lang="en-US" sz="3200"/>
        </a:p>
      </dgm:t>
    </dgm:pt>
    <dgm:pt modelId="{C3BAAF5B-A58F-4A2C-B3E6-EA9065FF7240}" type="sibTrans" cxnId="{37997984-CF6C-4B5A-A704-97859486B787}">
      <dgm:prSet/>
      <dgm:spPr/>
      <dgm:t>
        <a:bodyPr/>
        <a:lstStyle/>
        <a:p>
          <a:endParaRPr lang="en-US" sz="3200"/>
        </a:p>
      </dgm:t>
    </dgm:pt>
    <dgm:pt modelId="{8B4EF9D4-2F61-4510-8BA7-53A1D73E09EE}">
      <dgm:prSet phldrT="[Text]" custT="1"/>
      <dgm:spPr/>
      <dgm:t>
        <a:bodyPr/>
        <a:lstStyle/>
        <a:p>
          <a:r>
            <a:rPr lang="en-US" sz="3200" dirty="0" smtClean="0"/>
            <a:t>3. </a:t>
          </a:r>
          <a:r>
            <a:rPr lang="en-US" sz="2800" dirty="0" smtClean="0"/>
            <a:t>Merged in Linux kernel since version 2.6.14</a:t>
          </a:r>
          <a:endParaRPr lang="en-US" sz="2800" dirty="0"/>
        </a:p>
      </dgm:t>
    </dgm:pt>
    <dgm:pt modelId="{2B9A0908-F9A6-48E2-AE5F-C028F7E20DD4}" type="parTrans" cxnId="{C5D1148A-26CB-46E6-8C96-52C1A9E2A9CD}">
      <dgm:prSet/>
      <dgm:spPr/>
      <dgm:t>
        <a:bodyPr/>
        <a:lstStyle/>
        <a:p>
          <a:endParaRPr lang="en-US" sz="3200"/>
        </a:p>
      </dgm:t>
    </dgm:pt>
    <dgm:pt modelId="{16739894-1FA9-423F-8FCE-9611A32C6B3E}" type="sibTrans" cxnId="{C5D1148A-26CB-46E6-8C96-52C1A9E2A9CD}">
      <dgm:prSet/>
      <dgm:spPr/>
      <dgm:t>
        <a:bodyPr/>
        <a:lstStyle/>
        <a:p>
          <a:endParaRPr lang="en-US" sz="3200"/>
        </a:p>
      </dgm:t>
    </dgm:pt>
    <dgm:pt modelId="{CC68B26F-9A4F-4F35-90A0-341B496404C7}">
      <dgm:prSet phldrT="[Text]" custT="1"/>
      <dgm:spPr/>
      <dgm:t>
        <a:bodyPr/>
        <a:lstStyle/>
        <a:p>
          <a:r>
            <a:rPr lang="en-US" sz="3200" dirty="0" smtClean="0"/>
            <a:t>2. </a:t>
          </a:r>
          <a:r>
            <a:rPr lang="en-US" sz="2800" dirty="0" smtClean="0"/>
            <a:t>Allows implementation of those operations</a:t>
          </a:r>
          <a:endParaRPr lang="en-US" sz="2800" dirty="0"/>
        </a:p>
      </dgm:t>
    </dgm:pt>
    <dgm:pt modelId="{CB31D497-BB59-4FE2-8D67-3652C29E1CAF}" type="sibTrans" cxnId="{F66489A7-1923-4ABC-A82A-CADFE25D745C}">
      <dgm:prSet/>
      <dgm:spPr/>
      <dgm:t>
        <a:bodyPr/>
        <a:lstStyle/>
        <a:p>
          <a:endParaRPr lang="en-US" sz="3200"/>
        </a:p>
      </dgm:t>
    </dgm:pt>
    <dgm:pt modelId="{CBA3ABBC-4174-4594-82FE-68638DDC27E5}" type="parTrans" cxnId="{F66489A7-1923-4ABC-A82A-CADFE25D745C}">
      <dgm:prSet/>
      <dgm:spPr/>
      <dgm:t>
        <a:bodyPr/>
        <a:lstStyle/>
        <a:p>
          <a:endParaRPr lang="en-US" sz="3200"/>
        </a:p>
      </dgm:t>
    </dgm:pt>
    <dgm:pt modelId="{B74BEE05-1F54-4621-80DE-63FD484F2405}" type="pres">
      <dgm:prSet presAssocID="{9640D8E9-AA3B-4AE4-99DF-A0DE05A1813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9D9BE837-526E-4EED-BC35-4650020A000C}" type="pres">
      <dgm:prSet presAssocID="{5A9736D3-1AB6-42FD-818D-B644C740B50D}" presName="thickLine" presStyleLbl="alignNode1" presStyleIdx="0" presStyleCnt="3"/>
      <dgm:spPr/>
    </dgm:pt>
    <dgm:pt modelId="{974CFC61-CD68-4FDB-ACDA-5093548AA704}" type="pres">
      <dgm:prSet presAssocID="{5A9736D3-1AB6-42FD-818D-B644C740B50D}" presName="horz1" presStyleCnt="0"/>
      <dgm:spPr/>
    </dgm:pt>
    <dgm:pt modelId="{21B914C6-3596-464D-9679-2A7B106C4CD4}" type="pres">
      <dgm:prSet presAssocID="{5A9736D3-1AB6-42FD-818D-B644C740B50D}" presName="tx1" presStyleLbl="revTx" presStyleIdx="0" presStyleCnt="3"/>
      <dgm:spPr/>
      <dgm:t>
        <a:bodyPr/>
        <a:lstStyle/>
        <a:p>
          <a:endParaRPr lang="en-IN"/>
        </a:p>
      </dgm:t>
    </dgm:pt>
    <dgm:pt modelId="{11130BC1-7371-4EB5-B1F3-F1E64E24A24E}" type="pres">
      <dgm:prSet presAssocID="{5A9736D3-1AB6-42FD-818D-B644C740B50D}" presName="vert1" presStyleCnt="0"/>
      <dgm:spPr/>
    </dgm:pt>
    <dgm:pt modelId="{EF0C9AF0-3393-47C2-9A67-366CCE04846B}" type="pres">
      <dgm:prSet presAssocID="{CC68B26F-9A4F-4F35-90A0-341B496404C7}" presName="thickLine" presStyleLbl="alignNode1" presStyleIdx="1" presStyleCnt="3"/>
      <dgm:spPr/>
    </dgm:pt>
    <dgm:pt modelId="{1CA42CFB-D3DE-42BB-929F-4F6A6BCB260D}" type="pres">
      <dgm:prSet presAssocID="{CC68B26F-9A4F-4F35-90A0-341B496404C7}" presName="horz1" presStyleCnt="0"/>
      <dgm:spPr/>
    </dgm:pt>
    <dgm:pt modelId="{976C30D0-F19D-418A-8931-BEE76BC05BA0}" type="pres">
      <dgm:prSet presAssocID="{CC68B26F-9A4F-4F35-90A0-341B496404C7}" presName="tx1" presStyleLbl="revTx" presStyleIdx="1" presStyleCnt="3"/>
      <dgm:spPr/>
      <dgm:t>
        <a:bodyPr/>
        <a:lstStyle/>
        <a:p>
          <a:endParaRPr lang="en-IN"/>
        </a:p>
      </dgm:t>
    </dgm:pt>
    <dgm:pt modelId="{A09E3F8E-5E4C-4DE7-8BC2-389A6DF90694}" type="pres">
      <dgm:prSet presAssocID="{CC68B26F-9A4F-4F35-90A0-341B496404C7}" presName="vert1" presStyleCnt="0"/>
      <dgm:spPr/>
    </dgm:pt>
    <dgm:pt modelId="{80B7202D-D257-4F75-BAB4-FB7F5EF6E527}" type="pres">
      <dgm:prSet presAssocID="{8B4EF9D4-2F61-4510-8BA7-53A1D73E09EE}" presName="thickLine" presStyleLbl="alignNode1" presStyleIdx="2" presStyleCnt="3"/>
      <dgm:spPr/>
    </dgm:pt>
    <dgm:pt modelId="{6A1D58C4-DD13-48D7-8ECA-6D51E7ACAB35}" type="pres">
      <dgm:prSet presAssocID="{8B4EF9D4-2F61-4510-8BA7-53A1D73E09EE}" presName="horz1" presStyleCnt="0"/>
      <dgm:spPr/>
    </dgm:pt>
    <dgm:pt modelId="{56F7EDA2-234C-4A94-8625-0DA0C11A9730}" type="pres">
      <dgm:prSet presAssocID="{8B4EF9D4-2F61-4510-8BA7-53A1D73E09EE}" presName="tx1" presStyleLbl="revTx" presStyleIdx="2" presStyleCnt="3"/>
      <dgm:spPr/>
      <dgm:t>
        <a:bodyPr/>
        <a:lstStyle/>
        <a:p>
          <a:endParaRPr lang="en-IN"/>
        </a:p>
      </dgm:t>
    </dgm:pt>
    <dgm:pt modelId="{909EBFD0-99DC-468D-B95F-8E441441753B}" type="pres">
      <dgm:prSet presAssocID="{8B4EF9D4-2F61-4510-8BA7-53A1D73E09EE}" presName="vert1" presStyleCnt="0"/>
      <dgm:spPr/>
    </dgm:pt>
  </dgm:ptLst>
  <dgm:cxnLst>
    <dgm:cxn modelId="{F66489A7-1923-4ABC-A82A-CADFE25D745C}" srcId="{9640D8E9-AA3B-4AE4-99DF-A0DE05A18131}" destId="{CC68B26F-9A4F-4F35-90A0-341B496404C7}" srcOrd="1" destOrd="0" parTransId="{CBA3ABBC-4174-4594-82FE-68638DDC27E5}" sibTransId="{CB31D497-BB59-4FE2-8D67-3652C29E1CAF}"/>
    <dgm:cxn modelId="{B180BDD2-8155-4E29-B5C6-FEFCFD64F626}" type="presOf" srcId="{8B4EF9D4-2F61-4510-8BA7-53A1D73E09EE}" destId="{56F7EDA2-234C-4A94-8625-0DA0C11A9730}" srcOrd="0" destOrd="0" presId="urn:microsoft.com/office/officeart/2008/layout/LinedList"/>
    <dgm:cxn modelId="{C5D1148A-26CB-46E6-8C96-52C1A9E2A9CD}" srcId="{9640D8E9-AA3B-4AE4-99DF-A0DE05A18131}" destId="{8B4EF9D4-2F61-4510-8BA7-53A1D73E09EE}" srcOrd="2" destOrd="0" parTransId="{2B9A0908-F9A6-48E2-AE5F-C028F7E20DD4}" sibTransId="{16739894-1FA9-423F-8FCE-9611A32C6B3E}"/>
    <dgm:cxn modelId="{B9397DDC-EF23-4C32-8015-8FE564DB4F99}" type="presOf" srcId="{9640D8E9-AA3B-4AE4-99DF-A0DE05A18131}" destId="{B74BEE05-1F54-4621-80DE-63FD484F2405}" srcOrd="0" destOrd="0" presId="urn:microsoft.com/office/officeart/2008/layout/LinedList"/>
    <dgm:cxn modelId="{37997984-CF6C-4B5A-A704-97859486B787}" srcId="{9640D8E9-AA3B-4AE4-99DF-A0DE05A18131}" destId="{5A9736D3-1AB6-42FD-818D-B644C740B50D}" srcOrd="0" destOrd="0" parTransId="{C23FEDEE-F1E6-40AB-B0CC-E45ED7F5DD90}" sibTransId="{C3BAAF5B-A58F-4A2C-B3E6-EA9065FF7240}"/>
    <dgm:cxn modelId="{E9842765-3256-498D-8858-128698557AE2}" type="presOf" srcId="{CC68B26F-9A4F-4F35-90A0-341B496404C7}" destId="{976C30D0-F19D-418A-8931-BEE76BC05BA0}" srcOrd="0" destOrd="0" presId="urn:microsoft.com/office/officeart/2008/layout/LinedList"/>
    <dgm:cxn modelId="{42041366-D5ED-4199-9477-9CDF00C2E4E7}" type="presOf" srcId="{5A9736D3-1AB6-42FD-818D-B644C740B50D}" destId="{21B914C6-3596-464D-9679-2A7B106C4CD4}" srcOrd="0" destOrd="0" presId="urn:microsoft.com/office/officeart/2008/layout/LinedList"/>
    <dgm:cxn modelId="{2B46FB3F-2FA0-467A-8B7F-70C5BBC63957}" type="presParOf" srcId="{B74BEE05-1F54-4621-80DE-63FD484F2405}" destId="{9D9BE837-526E-4EED-BC35-4650020A000C}" srcOrd="0" destOrd="0" presId="urn:microsoft.com/office/officeart/2008/layout/LinedList"/>
    <dgm:cxn modelId="{BC82CD93-79B9-44A4-BB50-F76159EA28A1}" type="presParOf" srcId="{B74BEE05-1F54-4621-80DE-63FD484F2405}" destId="{974CFC61-CD68-4FDB-ACDA-5093548AA704}" srcOrd="1" destOrd="0" presId="urn:microsoft.com/office/officeart/2008/layout/LinedList"/>
    <dgm:cxn modelId="{1106C7C7-4BA4-4FA6-B315-64041430CB5B}" type="presParOf" srcId="{974CFC61-CD68-4FDB-ACDA-5093548AA704}" destId="{21B914C6-3596-464D-9679-2A7B106C4CD4}" srcOrd="0" destOrd="0" presId="urn:microsoft.com/office/officeart/2008/layout/LinedList"/>
    <dgm:cxn modelId="{15DAA454-DA6A-4FBA-9FD2-59EF272141E1}" type="presParOf" srcId="{974CFC61-CD68-4FDB-ACDA-5093548AA704}" destId="{11130BC1-7371-4EB5-B1F3-F1E64E24A24E}" srcOrd="1" destOrd="0" presId="urn:microsoft.com/office/officeart/2008/layout/LinedList"/>
    <dgm:cxn modelId="{546D8585-4B2F-459A-B4F1-AF6A14BE60E5}" type="presParOf" srcId="{B74BEE05-1F54-4621-80DE-63FD484F2405}" destId="{EF0C9AF0-3393-47C2-9A67-366CCE04846B}" srcOrd="2" destOrd="0" presId="urn:microsoft.com/office/officeart/2008/layout/LinedList"/>
    <dgm:cxn modelId="{2C781780-70B9-4369-B1D5-98B8A718D63C}" type="presParOf" srcId="{B74BEE05-1F54-4621-80DE-63FD484F2405}" destId="{1CA42CFB-D3DE-42BB-929F-4F6A6BCB260D}" srcOrd="3" destOrd="0" presId="urn:microsoft.com/office/officeart/2008/layout/LinedList"/>
    <dgm:cxn modelId="{F43312AC-BAF8-4014-85D5-05C8ECFFF406}" type="presParOf" srcId="{1CA42CFB-D3DE-42BB-929F-4F6A6BCB260D}" destId="{976C30D0-F19D-418A-8931-BEE76BC05BA0}" srcOrd="0" destOrd="0" presId="urn:microsoft.com/office/officeart/2008/layout/LinedList"/>
    <dgm:cxn modelId="{8805E19C-CDE7-4614-9009-AA3A176A5EBF}" type="presParOf" srcId="{1CA42CFB-D3DE-42BB-929F-4F6A6BCB260D}" destId="{A09E3F8E-5E4C-4DE7-8BC2-389A6DF90694}" srcOrd="1" destOrd="0" presId="urn:microsoft.com/office/officeart/2008/layout/LinedList"/>
    <dgm:cxn modelId="{9E18C623-366F-40F6-8E12-E8B10947DD20}" type="presParOf" srcId="{B74BEE05-1F54-4621-80DE-63FD484F2405}" destId="{80B7202D-D257-4F75-BAB4-FB7F5EF6E527}" srcOrd="4" destOrd="0" presId="urn:microsoft.com/office/officeart/2008/layout/LinedList"/>
    <dgm:cxn modelId="{E6CC16E6-146C-4EA9-9BE7-A48B10DE56CF}" type="presParOf" srcId="{B74BEE05-1F54-4621-80DE-63FD484F2405}" destId="{6A1D58C4-DD13-48D7-8ECA-6D51E7ACAB35}" srcOrd="5" destOrd="0" presId="urn:microsoft.com/office/officeart/2008/layout/LinedList"/>
    <dgm:cxn modelId="{3496F65B-7154-4073-BA6B-6C1924D17AE5}" type="presParOf" srcId="{6A1D58C4-DD13-48D7-8ECA-6D51E7ACAB35}" destId="{56F7EDA2-234C-4A94-8625-0DA0C11A9730}" srcOrd="0" destOrd="0" presId="urn:microsoft.com/office/officeart/2008/layout/LinedList"/>
    <dgm:cxn modelId="{E9D9A38B-06A7-495D-A0BE-4823F0E5A55E}" type="presParOf" srcId="{6A1D58C4-DD13-48D7-8ECA-6D51E7ACAB35}" destId="{909EBFD0-99DC-468D-B95F-8E44144175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40D8E9-AA3B-4AE4-99DF-A0DE05A18131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B3372-8D27-4641-8FF2-0E26D5739038}">
      <dgm:prSet phldrT="[Text]" custT="1"/>
      <dgm:spPr/>
      <dgm:t>
        <a:bodyPr/>
        <a:lstStyle/>
        <a:p>
          <a:pPr algn="l"/>
          <a:r>
            <a:rPr lang="en-US" sz="3200" dirty="0" smtClean="0"/>
            <a:t>1. Zero Configuration</a:t>
          </a:r>
          <a:endParaRPr lang="en-US" sz="3200" dirty="0"/>
        </a:p>
      </dgm:t>
    </dgm:pt>
    <dgm:pt modelId="{5BE31120-F281-4D88-9C17-493D6CDCFA16}" type="parTrans" cxnId="{BAB0937E-4169-4196-B5F0-1652301E4C52}">
      <dgm:prSet/>
      <dgm:spPr/>
      <dgm:t>
        <a:bodyPr/>
        <a:lstStyle/>
        <a:p>
          <a:pPr algn="l"/>
          <a:endParaRPr lang="en-US" sz="3200"/>
        </a:p>
      </dgm:t>
    </dgm:pt>
    <dgm:pt modelId="{DB42DCA3-6AD7-4D94-8551-2DE83818B7D8}" type="sibTrans" cxnId="{BAB0937E-4169-4196-B5F0-1652301E4C52}">
      <dgm:prSet/>
      <dgm:spPr/>
      <dgm:t>
        <a:bodyPr/>
        <a:lstStyle/>
        <a:p>
          <a:pPr algn="l"/>
          <a:endParaRPr lang="en-US" sz="3200"/>
        </a:p>
      </dgm:t>
    </dgm:pt>
    <dgm:pt modelId="{CC68B26F-9A4F-4F35-90A0-341B496404C7}">
      <dgm:prSet phldrT="[Text]" custT="1"/>
      <dgm:spPr/>
      <dgm:t>
        <a:bodyPr/>
        <a:lstStyle/>
        <a:p>
          <a:pPr algn="l"/>
          <a:r>
            <a:rPr lang="en-US" sz="3200" dirty="0" smtClean="0"/>
            <a:t>2. No client-server architecture</a:t>
          </a:r>
          <a:endParaRPr lang="en-US" sz="3200" dirty="0"/>
        </a:p>
      </dgm:t>
    </dgm:pt>
    <dgm:pt modelId="{CBA3ABBC-4174-4594-82FE-68638DDC27E5}" type="parTrans" cxnId="{F66489A7-1923-4ABC-A82A-CADFE25D745C}">
      <dgm:prSet/>
      <dgm:spPr/>
      <dgm:t>
        <a:bodyPr/>
        <a:lstStyle/>
        <a:p>
          <a:pPr algn="l"/>
          <a:endParaRPr lang="en-US" sz="3200"/>
        </a:p>
      </dgm:t>
    </dgm:pt>
    <dgm:pt modelId="{CB31D497-BB59-4FE2-8D67-3652C29E1CAF}" type="sibTrans" cxnId="{F66489A7-1923-4ABC-A82A-CADFE25D745C}">
      <dgm:prSet/>
      <dgm:spPr/>
      <dgm:t>
        <a:bodyPr/>
        <a:lstStyle/>
        <a:p>
          <a:pPr algn="l"/>
          <a:endParaRPr lang="en-US" sz="3200"/>
        </a:p>
      </dgm:t>
    </dgm:pt>
    <dgm:pt modelId="{8B4EF9D4-2F61-4510-8BA7-53A1D73E09EE}">
      <dgm:prSet phldrT="[Text]" custT="1"/>
      <dgm:spPr/>
      <dgm:t>
        <a:bodyPr/>
        <a:lstStyle/>
        <a:p>
          <a:pPr algn="l"/>
          <a:r>
            <a:rPr lang="en-US" sz="3200" dirty="0" smtClean="0"/>
            <a:t>3. Single Database File</a:t>
          </a:r>
          <a:endParaRPr lang="en-US" sz="3200" dirty="0"/>
        </a:p>
      </dgm:t>
    </dgm:pt>
    <dgm:pt modelId="{2B9A0908-F9A6-48E2-AE5F-C028F7E20DD4}" type="parTrans" cxnId="{C5D1148A-26CB-46E6-8C96-52C1A9E2A9CD}">
      <dgm:prSet/>
      <dgm:spPr/>
      <dgm:t>
        <a:bodyPr/>
        <a:lstStyle/>
        <a:p>
          <a:pPr algn="l"/>
          <a:endParaRPr lang="en-US" sz="3200"/>
        </a:p>
      </dgm:t>
    </dgm:pt>
    <dgm:pt modelId="{16739894-1FA9-423F-8FCE-9611A32C6B3E}" type="sibTrans" cxnId="{C5D1148A-26CB-46E6-8C96-52C1A9E2A9CD}">
      <dgm:prSet/>
      <dgm:spPr/>
      <dgm:t>
        <a:bodyPr/>
        <a:lstStyle/>
        <a:p>
          <a:pPr algn="l"/>
          <a:endParaRPr lang="en-US" sz="3200"/>
        </a:p>
      </dgm:t>
    </dgm:pt>
    <dgm:pt modelId="{C04E046D-6DAC-42C8-90CB-3DFEF0A97A5D}">
      <dgm:prSet phldrT="[Text]" custT="1"/>
      <dgm:spPr/>
      <dgm:t>
        <a:bodyPr/>
        <a:lstStyle/>
        <a:p>
          <a:pPr algn="l"/>
          <a:r>
            <a:rPr lang="en-IN" sz="3200" dirty="0" smtClean="0"/>
            <a:t>4. Stable Cross-platform database </a:t>
          </a:r>
          <a:endParaRPr lang="en-US" sz="3200" dirty="0"/>
        </a:p>
      </dgm:t>
    </dgm:pt>
    <dgm:pt modelId="{5FB92EE0-7FD4-4E1D-8459-65FF8E95168B}" type="parTrans" cxnId="{EC3E82E6-A087-4EA6-B732-CD9EDB20ACFC}">
      <dgm:prSet/>
      <dgm:spPr/>
      <dgm:t>
        <a:bodyPr/>
        <a:lstStyle/>
        <a:p>
          <a:endParaRPr lang="en-US" sz="3200"/>
        </a:p>
      </dgm:t>
    </dgm:pt>
    <dgm:pt modelId="{D19389DB-CE62-4BB4-BE27-705EF616ABF9}" type="sibTrans" cxnId="{EC3E82E6-A087-4EA6-B732-CD9EDB20ACFC}">
      <dgm:prSet/>
      <dgm:spPr/>
      <dgm:t>
        <a:bodyPr/>
        <a:lstStyle/>
        <a:p>
          <a:endParaRPr lang="en-US" sz="3200"/>
        </a:p>
      </dgm:t>
    </dgm:pt>
    <dgm:pt modelId="{2E86938D-6DB2-4511-914A-8C3742867505}" type="pres">
      <dgm:prSet presAssocID="{9640D8E9-AA3B-4AE4-99DF-A0DE05A1813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F792D15-F32E-4803-95D5-13BBC3C43F40}" type="pres">
      <dgm:prSet presAssocID="{82BB3372-8D27-4641-8FF2-0E26D5739038}" presName="thickLine" presStyleLbl="alignNode1" presStyleIdx="0" presStyleCnt="4"/>
      <dgm:spPr/>
    </dgm:pt>
    <dgm:pt modelId="{2D569A3F-9EA1-4940-93A4-CA970AD64080}" type="pres">
      <dgm:prSet presAssocID="{82BB3372-8D27-4641-8FF2-0E26D5739038}" presName="horz1" presStyleCnt="0"/>
      <dgm:spPr/>
    </dgm:pt>
    <dgm:pt modelId="{F5C3CED7-7112-4729-BE54-6ED379634EB1}" type="pres">
      <dgm:prSet presAssocID="{82BB3372-8D27-4641-8FF2-0E26D5739038}" presName="tx1" presStyleLbl="revTx" presStyleIdx="0" presStyleCnt="4"/>
      <dgm:spPr/>
      <dgm:t>
        <a:bodyPr/>
        <a:lstStyle/>
        <a:p>
          <a:endParaRPr lang="en-IN"/>
        </a:p>
      </dgm:t>
    </dgm:pt>
    <dgm:pt modelId="{CBB2DEDB-F229-4C99-B0FC-0F7E46B68F3A}" type="pres">
      <dgm:prSet presAssocID="{82BB3372-8D27-4641-8FF2-0E26D5739038}" presName="vert1" presStyleCnt="0"/>
      <dgm:spPr/>
    </dgm:pt>
    <dgm:pt modelId="{9A49A54D-3F6E-4FEE-8428-CC2AC5A7CEE0}" type="pres">
      <dgm:prSet presAssocID="{CC68B26F-9A4F-4F35-90A0-341B496404C7}" presName="thickLine" presStyleLbl="alignNode1" presStyleIdx="1" presStyleCnt="4"/>
      <dgm:spPr/>
    </dgm:pt>
    <dgm:pt modelId="{665CDEDB-2DF1-4A1E-9A8E-F0A10591F28F}" type="pres">
      <dgm:prSet presAssocID="{CC68B26F-9A4F-4F35-90A0-341B496404C7}" presName="horz1" presStyleCnt="0"/>
      <dgm:spPr/>
    </dgm:pt>
    <dgm:pt modelId="{A56E2CAF-E89F-494D-9D5A-31646BF39C7A}" type="pres">
      <dgm:prSet presAssocID="{CC68B26F-9A4F-4F35-90A0-341B496404C7}" presName="tx1" presStyleLbl="revTx" presStyleIdx="1" presStyleCnt="4"/>
      <dgm:spPr/>
      <dgm:t>
        <a:bodyPr/>
        <a:lstStyle/>
        <a:p>
          <a:endParaRPr lang="en-IN"/>
        </a:p>
      </dgm:t>
    </dgm:pt>
    <dgm:pt modelId="{3F7AC1CB-5057-4A01-9D9E-D4A898BC49B3}" type="pres">
      <dgm:prSet presAssocID="{CC68B26F-9A4F-4F35-90A0-341B496404C7}" presName="vert1" presStyleCnt="0"/>
      <dgm:spPr/>
    </dgm:pt>
    <dgm:pt modelId="{E38D9F4B-1E8F-4D3C-8627-76FE87792902}" type="pres">
      <dgm:prSet presAssocID="{8B4EF9D4-2F61-4510-8BA7-53A1D73E09EE}" presName="thickLine" presStyleLbl="alignNode1" presStyleIdx="2" presStyleCnt="4"/>
      <dgm:spPr/>
    </dgm:pt>
    <dgm:pt modelId="{0B3D0D7A-8014-471A-A0C0-A60B551D85CE}" type="pres">
      <dgm:prSet presAssocID="{8B4EF9D4-2F61-4510-8BA7-53A1D73E09EE}" presName="horz1" presStyleCnt="0"/>
      <dgm:spPr/>
    </dgm:pt>
    <dgm:pt modelId="{09B200B5-9DB6-4570-8308-A6932EE00AD2}" type="pres">
      <dgm:prSet presAssocID="{8B4EF9D4-2F61-4510-8BA7-53A1D73E09EE}" presName="tx1" presStyleLbl="revTx" presStyleIdx="2" presStyleCnt="4"/>
      <dgm:spPr/>
      <dgm:t>
        <a:bodyPr/>
        <a:lstStyle/>
        <a:p>
          <a:endParaRPr lang="en-IN"/>
        </a:p>
      </dgm:t>
    </dgm:pt>
    <dgm:pt modelId="{8E9D3CF8-0493-4219-BB1A-1D7270F0CEDD}" type="pres">
      <dgm:prSet presAssocID="{8B4EF9D4-2F61-4510-8BA7-53A1D73E09EE}" presName="vert1" presStyleCnt="0"/>
      <dgm:spPr/>
    </dgm:pt>
    <dgm:pt modelId="{5FE79F51-654E-4429-9B51-86E616562412}" type="pres">
      <dgm:prSet presAssocID="{C04E046D-6DAC-42C8-90CB-3DFEF0A97A5D}" presName="thickLine" presStyleLbl="alignNode1" presStyleIdx="3" presStyleCnt="4"/>
      <dgm:spPr/>
    </dgm:pt>
    <dgm:pt modelId="{415C2CC6-12D3-427F-BDC7-E789767F2CCC}" type="pres">
      <dgm:prSet presAssocID="{C04E046D-6DAC-42C8-90CB-3DFEF0A97A5D}" presName="horz1" presStyleCnt="0"/>
      <dgm:spPr/>
    </dgm:pt>
    <dgm:pt modelId="{49812B92-090B-4301-B474-828495ED3C17}" type="pres">
      <dgm:prSet presAssocID="{C04E046D-6DAC-42C8-90CB-3DFEF0A97A5D}" presName="tx1" presStyleLbl="revTx" presStyleIdx="3" presStyleCnt="4"/>
      <dgm:spPr/>
      <dgm:t>
        <a:bodyPr/>
        <a:lstStyle/>
        <a:p>
          <a:endParaRPr lang="en-IN"/>
        </a:p>
      </dgm:t>
    </dgm:pt>
    <dgm:pt modelId="{5D23FF3B-8816-435A-8692-83CE0F9D3D86}" type="pres">
      <dgm:prSet presAssocID="{C04E046D-6DAC-42C8-90CB-3DFEF0A97A5D}" presName="vert1" presStyleCnt="0"/>
      <dgm:spPr/>
    </dgm:pt>
  </dgm:ptLst>
  <dgm:cxnLst>
    <dgm:cxn modelId="{87A33593-67ED-49DF-8C9E-00BEC53CD3E8}" type="presOf" srcId="{C04E046D-6DAC-42C8-90CB-3DFEF0A97A5D}" destId="{49812B92-090B-4301-B474-828495ED3C17}" srcOrd="0" destOrd="0" presId="urn:microsoft.com/office/officeart/2008/layout/LinedList"/>
    <dgm:cxn modelId="{F66489A7-1923-4ABC-A82A-CADFE25D745C}" srcId="{9640D8E9-AA3B-4AE4-99DF-A0DE05A18131}" destId="{CC68B26F-9A4F-4F35-90A0-341B496404C7}" srcOrd="1" destOrd="0" parTransId="{CBA3ABBC-4174-4594-82FE-68638DDC27E5}" sibTransId="{CB31D497-BB59-4FE2-8D67-3652C29E1CAF}"/>
    <dgm:cxn modelId="{C5D1148A-26CB-46E6-8C96-52C1A9E2A9CD}" srcId="{9640D8E9-AA3B-4AE4-99DF-A0DE05A18131}" destId="{8B4EF9D4-2F61-4510-8BA7-53A1D73E09EE}" srcOrd="2" destOrd="0" parTransId="{2B9A0908-F9A6-48E2-AE5F-C028F7E20DD4}" sibTransId="{16739894-1FA9-423F-8FCE-9611A32C6B3E}"/>
    <dgm:cxn modelId="{C8ECC393-8D6F-450D-AD0C-4C546E5E8E4B}" type="presOf" srcId="{9640D8E9-AA3B-4AE4-99DF-A0DE05A18131}" destId="{2E86938D-6DB2-4511-914A-8C3742867505}" srcOrd="0" destOrd="0" presId="urn:microsoft.com/office/officeart/2008/layout/LinedList"/>
    <dgm:cxn modelId="{EC3E82E6-A087-4EA6-B732-CD9EDB20ACFC}" srcId="{9640D8E9-AA3B-4AE4-99DF-A0DE05A18131}" destId="{C04E046D-6DAC-42C8-90CB-3DFEF0A97A5D}" srcOrd="3" destOrd="0" parTransId="{5FB92EE0-7FD4-4E1D-8459-65FF8E95168B}" sibTransId="{D19389DB-CE62-4BB4-BE27-705EF616ABF9}"/>
    <dgm:cxn modelId="{4C58601C-3B8B-4364-A349-CF702478B498}" type="presOf" srcId="{82BB3372-8D27-4641-8FF2-0E26D5739038}" destId="{F5C3CED7-7112-4729-BE54-6ED379634EB1}" srcOrd="0" destOrd="0" presId="urn:microsoft.com/office/officeart/2008/layout/LinedList"/>
    <dgm:cxn modelId="{B92D7933-F824-4B72-A1DE-C8E370651346}" type="presOf" srcId="{CC68B26F-9A4F-4F35-90A0-341B496404C7}" destId="{A56E2CAF-E89F-494D-9D5A-31646BF39C7A}" srcOrd="0" destOrd="0" presId="urn:microsoft.com/office/officeart/2008/layout/LinedList"/>
    <dgm:cxn modelId="{179EBE7E-5EB0-469D-9B3E-8F23518A39DD}" type="presOf" srcId="{8B4EF9D4-2F61-4510-8BA7-53A1D73E09EE}" destId="{09B200B5-9DB6-4570-8308-A6932EE00AD2}" srcOrd="0" destOrd="0" presId="urn:microsoft.com/office/officeart/2008/layout/LinedList"/>
    <dgm:cxn modelId="{BAB0937E-4169-4196-B5F0-1652301E4C52}" srcId="{9640D8E9-AA3B-4AE4-99DF-A0DE05A18131}" destId="{82BB3372-8D27-4641-8FF2-0E26D5739038}" srcOrd="0" destOrd="0" parTransId="{5BE31120-F281-4D88-9C17-493D6CDCFA16}" sibTransId="{DB42DCA3-6AD7-4D94-8551-2DE83818B7D8}"/>
    <dgm:cxn modelId="{3BF97D9C-7A74-4BB8-9D02-6E9BDDC601DD}" type="presParOf" srcId="{2E86938D-6DB2-4511-914A-8C3742867505}" destId="{DF792D15-F32E-4803-95D5-13BBC3C43F40}" srcOrd="0" destOrd="0" presId="urn:microsoft.com/office/officeart/2008/layout/LinedList"/>
    <dgm:cxn modelId="{C8CEEC5B-1EE8-446F-8DD5-97E481643506}" type="presParOf" srcId="{2E86938D-6DB2-4511-914A-8C3742867505}" destId="{2D569A3F-9EA1-4940-93A4-CA970AD64080}" srcOrd="1" destOrd="0" presId="urn:microsoft.com/office/officeart/2008/layout/LinedList"/>
    <dgm:cxn modelId="{1D185C6E-579D-4BF1-8AB7-BE9A1B7D17B3}" type="presParOf" srcId="{2D569A3F-9EA1-4940-93A4-CA970AD64080}" destId="{F5C3CED7-7112-4729-BE54-6ED379634EB1}" srcOrd="0" destOrd="0" presId="urn:microsoft.com/office/officeart/2008/layout/LinedList"/>
    <dgm:cxn modelId="{8659400F-547C-4F36-9297-1FB49F944380}" type="presParOf" srcId="{2D569A3F-9EA1-4940-93A4-CA970AD64080}" destId="{CBB2DEDB-F229-4C99-B0FC-0F7E46B68F3A}" srcOrd="1" destOrd="0" presId="urn:microsoft.com/office/officeart/2008/layout/LinedList"/>
    <dgm:cxn modelId="{81CC546D-D284-41D2-A41A-ED6EB3C80B6F}" type="presParOf" srcId="{2E86938D-6DB2-4511-914A-8C3742867505}" destId="{9A49A54D-3F6E-4FEE-8428-CC2AC5A7CEE0}" srcOrd="2" destOrd="0" presId="urn:microsoft.com/office/officeart/2008/layout/LinedList"/>
    <dgm:cxn modelId="{DD569E3C-7005-44FA-8635-9B2BA0CE4649}" type="presParOf" srcId="{2E86938D-6DB2-4511-914A-8C3742867505}" destId="{665CDEDB-2DF1-4A1E-9A8E-F0A10591F28F}" srcOrd="3" destOrd="0" presId="urn:microsoft.com/office/officeart/2008/layout/LinedList"/>
    <dgm:cxn modelId="{C536AA1D-28C5-41B1-BB94-685C94A26226}" type="presParOf" srcId="{665CDEDB-2DF1-4A1E-9A8E-F0A10591F28F}" destId="{A56E2CAF-E89F-494D-9D5A-31646BF39C7A}" srcOrd="0" destOrd="0" presId="urn:microsoft.com/office/officeart/2008/layout/LinedList"/>
    <dgm:cxn modelId="{8CEC0CCD-06B1-4870-97C7-41A657D5D9A7}" type="presParOf" srcId="{665CDEDB-2DF1-4A1E-9A8E-F0A10591F28F}" destId="{3F7AC1CB-5057-4A01-9D9E-D4A898BC49B3}" srcOrd="1" destOrd="0" presId="urn:microsoft.com/office/officeart/2008/layout/LinedList"/>
    <dgm:cxn modelId="{AE3F99A7-135E-413B-B9C0-DA62148CB4DB}" type="presParOf" srcId="{2E86938D-6DB2-4511-914A-8C3742867505}" destId="{E38D9F4B-1E8F-4D3C-8627-76FE87792902}" srcOrd="4" destOrd="0" presId="urn:microsoft.com/office/officeart/2008/layout/LinedList"/>
    <dgm:cxn modelId="{B501FF0A-27F1-40BD-8BB6-CB0EA057D120}" type="presParOf" srcId="{2E86938D-6DB2-4511-914A-8C3742867505}" destId="{0B3D0D7A-8014-471A-A0C0-A60B551D85CE}" srcOrd="5" destOrd="0" presId="urn:microsoft.com/office/officeart/2008/layout/LinedList"/>
    <dgm:cxn modelId="{C17AFB0C-439B-45C4-8195-02E863F31B86}" type="presParOf" srcId="{0B3D0D7A-8014-471A-A0C0-A60B551D85CE}" destId="{09B200B5-9DB6-4570-8308-A6932EE00AD2}" srcOrd="0" destOrd="0" presId="urn:microsoft.com/office/officeart/2008/layout/LinedList"/>
    <dgm:cxn modelId="{68CDAB30-1A56-45AC-813F-AF816EBD4ECE}" type="presParOf" srcId="{0B3D0D7A-8014-471A-A0C0-A60B551D85CE}" destId="{8E9D3CF8-0493-4219-BB1A-1D7270F0CEDD}" srcOrd="1" destOrd="0" presId="urn:microsoft.com/office/officeart/2008/layout/LinedList"/>
    <dgm:cxn modelId="{DB0DACD5-000F-438F-98F3-CFE88B1A85AE}" type="presParOf" srcId="{2E86938D-6DB2-4511-914A-8C3742867505}" destId="{5FE79F51-654E-4429-9B51-86E616562412}" srcOrd="6" destOrd="0" presId="urn:microsoft.com/office/officeart/2008/layout/LinedList"/>
    <dgm:cxn modelId="{5BD651B2-7FF8-45BB-A36C-1F4549417E3F}" type="presParOf" srcId="{2E86938D-6DB2-4511-914A-8C3742867505}" destId="{415C2CC6-12D3-427F-BDC7-E789767F2CCC}" srcOrd="7" destOrd="0" presId="urn:microsoft.com/office/officeart/2008/layout/LinedList"/>
    <dgm:cxn modelId="{EF0D5E26-6BE9-4F45-BE96-636D1B1ECAEC}" type="presParOf" srcId="{415C2CC6-12D3-427F-BDC7-E789767F2CCC}" destId="{49812B92-090B-4301-B474-828495ED3C17}" srcOrd="0" destOrd="0" presId="urn:microsoft.com/office/officeart/2008/layout/LinedList"/>
    <dgm:cxn modelId="{EBA2FB54-BE18-4A0F-B7E7-C0B1FFC5568E}" type="presParOf" srcId="{415C2CC6-12D3-427F-BDC7-E789767F2CCC}" destId="{5D23FF3B-8816-435A-8692-83CE0F9D3D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77D24E-C45F-4ABD-AAAD-AF13C0D20298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E6551-9EF3-439A-870B-E05B7A2BF672}">
      <dgm:prSet phldrT="[Text]"/>
      <dgm:spPr/>
      <dgm:t>
        <a:bodyPr/>
        <a:lstStyle/>
        <a:p>
          <a:r>
            <a:rPr lang="en-US" dirty="0" smtClean="0"/>
            <a:t>F: Set of Files</a:t>
          </a:r>
          <a:endParaRPr lang="en-US" dirty="0"/>
        </a:p>
      </dgm:t>
    </dgm:pt>
    <dgm:pt modelId="{1C3FF7C1-351F-462A-B7AA-28220FB3C736}" type="parTrans" cxnId="{4F989686-25DD-4C08-BB4D-52ECE5F7634C}">
      <dgm:prSet/>
      <dgm:spPr/>
      <dgm:t>
        <a:bodyPr/>
        <a:lstStyle/>
        <a:p>
          <a:endParaRPr lang="en-US"/>
        </a:p>
      </dgm:t>
    </dgm:pt>
    <dgm:pt modelId="{260FF4C1-6E39-4691-BB48-7FD2A7E66E6B}" type="sibTrans" cxnId="{4F989686-25DD-4C08-BB4D-52ECE5F7634C}">
      <dgm:prSet/>
      <dgm:spPr/>
      <dgm:t>
        <a:bodyPr/>
        <a:lstStyle/>
        <a:p>
          <a:endParaRPr lang="en-US"/>
        </a:p>
      </dgm:t>
    </dgm:pt>
    <dgm:pt modelId="{12C6B033-B051-46C9-98DE-0518FFEC776F}">
      <dgm:prSet phldrT="[Text]"/>
      <dgm:spPr/>
      <dgm:t>
        <a:bodyPr/>
        <a:lstStyle/>
        <a:p>
          <a:r>
            <a:rPr lang="en-US" dirty="0" smtClean="0"/>
            <a:t>T: Set of Tags</a:t>
          </a:r>
          <a:endParaRPr lang="en-US" dirty="0"/>
        </a:p>
      </dgm:t>
    </dgm:pt>
    <dgm:pt modelId="{D5DB30BD-2E9B-4963-8FF6-9CB5A68CC53F}" type="parTrans" cxnId="{D2722AA1-C254-4A48-8445-247C7AE17226}">
      <dgm:prSet/>
      <dgm:spPr/>
      <dgm:t>
        <a:bodyPr/>
        <a:lstStyle/>
        <a:p>
          <a:endParaRPr lang="en-US"/>
        </a:p>
      </dgm:t>
    </dgm:pt>
    <dgm:pt modelId="{37DA4BB3-60EB-4AB0-84DB-4D69EE342E4D}" type="sibTrans" cxnId="{D2722AA1-C254-4A48-8445-247C7AE1722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BF2F873-C955-4EBF-8879-6F658A4AE761}">
          <dgm:prSet phldrT="[Text]"/>
          <dgm:spPr/>
          <dgm:t>
            <a:bodyPr/>
            <a:lstStyle/>
            <a:p>
              <a:r>
                <a:rPr lang="en-US" dirty="0" smtClean="0"/>
                <a:t>S: Set of tags in Query </a:t>
              </a:r>
              <a14:m>
                <m:oMath xmlns:m="http://schemas.openxmlformats.org/officeDocument/2006/math">
                  <m:d>
                    <m:dPr>
                      <m:ctrlPr>
                        <a:rPr lang="en-IN" i="1" smtClean="0">
                          <a:latin typeface="Cambria Math"/>
                        </a:rPr>
                      </m:ctrlPr>
                    </m:dPr>
                    <m:e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>
                          <a:latin typeface="Cambria Math"/>
                        </a:rPr>
                        <m:t>⊆</m:t>
                      </m:r>
                      <m:r>
                        <a:rPr lang="en-US" i="1">
                          <a:latin typeface="Cambria Math"/>
                        </a:rPr>
                        <m:t>𝑇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1BF2F873-C955-4EBF-8879-6F658A4AE761}">
          <dgm:prSet phldrT="[Text]"/>
          <dgm:spPr/>
          <dgm:t>
            <a:bodyPr/>
            <a:lstStyle/>
            <a:p>
              <a:r>
                <a:rPr lang="en-US" dirty="0" smtClean="0"/>
                <a:t>S: Set of tags in Query </a:t>
              </a:r>
              <a:r>
                <a:rPr lang="en-IN" i="0" smtClean="0"/>
                <a:t>(</a:t>
              </a:r>
              <a:r>
                <a:rPr lang="en-US" i="0"/>
                <a:t>𝑆⊆𝑇)</a:t>
              </a:r>
              <a:endParaRPr lang="en-US" dirty="0"/>
            </a:p>
          </dgm:t>
        </dgm:pt>
      </mc:Fallback>
    </mc:AlternateContent>
    <dgm:pt modelId="{3EF9E355-643F-4128-905F-78BFB5D3C7B7}" type="parTrans" cxnId="{6EDF882C-C51C-4F96-AAC8-835FB4C8BAD8}">
      <dgm:prSet/>
      <dgm:spPr/>
      <dgm:t>
        <a:bodyPr/>
        <a:lstStyle/>
        <a:p>
          <a:endParaRPr lang="en-US"/>
        </a:p>
      </dgm:t>
    </dgm:pt>
    <dgm:pt modelId="{4FEFADF9-57BA-4540-A9D8-3DC540F95C78}" type="sibTrans" cxnId="{6EDF882C-C51C-4F96-AAC8-835FB4C8BAD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0D86FC4-B397-4840-8056-1D9918FA520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𝑅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h𝑎𝑠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𝑡𝑎𝑔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40D86FC4-B397-4840-8056-1D9918FA520E}">
          <dgm:prSet phldrT="[Text]"/>
          <dgm:spPr/>
          <dgm:t>
            <a:bodyPr/>
            <a:lstStyle/>
            <a:p>
              <a:pPr/>
              <a:r>
                <a:rPr lang="en-US" i="0" smtClean="0"/>
                <a:t>𝑅=</a:t>
              </a:r>
              <a:r>
                <a:rPr lang="en-IN" i="0"/>
                <a:t>{(</a:t>
              </a:r>
              <a:r>
                <a:rPr lang="en-US" i="0"/>
                <a:t>𝑓,𝑡)│𝑓 ℎ𝑎𝑠 𝑡𝑎𝑔 𝑡;𝑓∈F,t∈T}</a:t>
              </a:r>
              <a:endParaRPr lang="en-US" dirty="0"/>
            </a:p>
          </dgm:t>
        </dgm:pt>
      </mc:Fallback>
    </mc:AlternateContent>
    <dgm:pt modelId="{F63236D9-AFFC-4229-AF62-D82024D4A5BA}" type="parTrans" cxnId="{56A9DCF6-562A-4D4D-BC1E-511BEE73518E}">
      <dgm:prSet/>
      <dgm:spPr/>
      <dgm:t>
        <a:bodyPr/>
        <a:lstStyle/>
        <a:p>
          <a:endParaRPr lang="en-US"/>
        </a:p>
      </dgm:t>
    </dgm:pt>
    <dgm:pt modelId="{332BCAE7-ECE1-4300-8C31-2D5B2B932D09}" type="sibTrans" cxnId="{56A9DCF6-562A-4D4D-BC1E-511BEE73518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3279D25-083C-4A67-8620-85E06A94CE86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𝑓𝑅𝑡</m:t>
                        </m:r>
                      </m:e>
                    </m:d>
                  </m:oMath>
                </m:oMathPara>
              </a14:m>
              <a:endParaRPr lang="en-US" i="1" dirty="0"/>
            </a:p>
          </dgm:t>
        </dgm:pt>
      </mc:Choice>
      <mc:Fallback xmlns="">
        <dgm:pt modelId="{E3279D25-083C-4A67-8620-85E06A94CE86}">
          <dgm:prSet phldrT="[Text]"/>
          <dgm:spPr/>
          <dgm:t>
            <a:bodyPr/>
            <a:lstStyle/>
            <a:p>
              <a:pPr/>
              <a:r>
                <a:rPr lang="en-US" i="0" smtClean="0"/>
                <a:t>𝑔</a:t>
              </a:r>
              <a:r>
                <a:rPr lang="en-IN" i="0"/>
                <a:t>(</a:t>
              </a:r>
              <a:r>
                <a:rPr lang="en-US" i="0"/>
                <a:t>𝑓)=</a:t>
              </a:r>
              <a:r>
                <a:rPr lang="en-IN" i="0"/>
                <a:t>{</a:t>
              </a:r>
              <a:r>
                <a:rPr lang="en-US" i="0"/>
                <a:t>𝑡:𝑓𝑅𝑡}</a:t>
              </a:r>
              <a:endParaRPr lang="en-US" i="1" dirty="0"/>
            </a:p>
          </dgm:t>
        </dgm:pt>
      </mc:Fallback>
    </mc:AlternateContent>
    <dgm:pt modelId="{2C7A109D-096F-4691-8B9B-D20CF45B3FD2}" type="parTrans" cxnId="{5841C8D8-76D2-4C9B-BA2B-579DBFC3727E}">
      <dgm:prSet/>
      <dgm:spPr/>
      <dgm:t>
        <a:bodyPr/>
        <a:lstStyle/>
        <a:p>
          <a:endParaRPr lang="en-US"/>
        </a:p>
      </dgm:t>
    </dgm:pt>
    <dgm:pt modelId="{C9BA2D90-5CF7-4C33-8EE3-2A37282B2BF8}" type="sibTrans" cxnId="{5841C8D8-76D2-4C9B-BA2B-579DBFC3727E}">
      <dgm:prSet/>
      <dgm:spPr/>
      <dgm:t>
        <a:bodyPr/>
        <a:lstStyle/>
        <a:p>
          <a:endParaRPr lang="en-US"/>
        </a:p>
      </dgm:t>
    </dgm:pt>
    <dgm:pt modelId="{7C582D4B-B423-4D57-A83B-2B2F53BE1E65}">
      <dgm:prSet phldrT="[Text]"/>
      <dgm:spPr/>
      <dgm:t>
        <a:bodyPr/>
        <a:lstStyle/>
        <a:p>
          <a:r>
            <a:rPr lang="en-US" b="1" dirty="0" smtClean="0"/>
            <a:t>SETS</a:t>
          </a:r>
          <a:endParaRPr lang="en-US" b="1" dirty="0"/>
        </a:p>
      </dgm:t>
    </dgm:pt>
    <dgm:pt modelId="{C8C5402D-7763-402A-8213-65D1E843823B}" type="parTrans" cxnId="{A64CAC47-CC4C-481F-AFED-9E4504EFE6BD}">
      <dgm:prSet/>
      <dgm:spPr/>
      <dgm:t>
        <a:bodyPr/>
        <a:lstStyle/>
        <a:p>
          <a:endParaRPr lang="en-US"/>
        </a:p>
      </dgm:t>
    </dgm:pt>
    <dgm:pt modelId="{AA2966EC-C392-400A-9FF7-5EF8E8716E42}" type="sibTrans" cxnId="{A64CAC47-CC4C-481F-AFED-9E4504EFE6BD}">
      <dgm:prSet/>
      <dgm:spPr/>
      <dgm:t>
        <a:bodyPr/>
        <a:lstStyle/>
        <a:p>
          <a:endParaRPr lang="en-US"/>
        </a:p>
      </dgm:t>
    </dgm:pt>
    <dgm:pt modelId="{FAB63FB4-1037-4F28-A906-7E9F8F1BD7C1}">
      <dgm:prSet phldrT="[Text]"/>
      <dgm:spPr/>
      <dgm:t>
        <a:bodyPr/>
        <a:lstStyle/>
        <a:p>
          <a:r>
            <a:rPr lang="en-US" b="1" dirty="0" smtClean="0"/>
            <a:t>RELATIONS</a:t>
          </a:r>
          <a:endParaRPr lang="en-US" b="1" dirty="0"/>
        </a:p>
      </dgm:t>
    </dgm:pt>
    <dgm:pt modelId="{8B14D6DE-BA06-49A2-8DE2-F7AE85648EB6}" type="parTrans" cxnId="{3A1D7CD4-5C6F-4540-B2C2-C8E0C4639A95}">
      <dgm:prSet/>
      <dgm:spPr/>
      <dgm:t>
        <a:bodyPr/>
        <a:lstStyle/>
        <a:p>
          <a:endParaRPr lang="en-US"/>
        </a:p>
      </dgm:t>
    </dgm:pt>
    <dgm:pt modelId="{F8CD1B3C-C800-4A99-8BB3-D23601132962}" type="sibTrans" cxnId="{3A1D7CD4-5C6F-4540-B2C2-C8E0C4639A95}">
      <dgm:prSet/>
      <dgm:spPr/>
      <dgm:t>
        <a:bodyPr/>
        <a:lstStyle/>
        <a:p>
          <a:endParaRPr lang="en-US"/>
        </a:p>
      </dgm:t>
    </dgm:pt>
    <dgm:pt modelId="{D7546197-3B9E-42F5-9C3E-91D75691682B}">
      <dgm:prSet phldrT="[Text]"/>
      <dgm:spPr/>
      <dgm:t>
        <a:bodyPr/>
        <a:lstStyle/>
        <a:p>
          <a:r>
            <a:rPr lang="en-US" b="1" i="0" dirty="0" smtClean="0"/>
            <a:t>OPERATIONS</a:t>
          </a:r>
          <a:endParaRPr lang="en-US" b="1" i="0" dirty="0"/>
        </a:p>
      </dgm:t>
    </dgm:pt>
    <dgm:pt modelId="{30260A6E-EC68-40E5-B2F6-4071408F43A8}" type="parTrans" cxnId="{09A928D1-82DD-4C8F-B3A8-2EA982609F94}">
      <dgm:prSet/>
      <dgm:spPr/>
      <dgm:t>
        <a:bodyPr/>
        <a:lstStyle/>
        <a:p>
          <a:endParaRPr lang="en-US"/>
        </a:p>
      </dgm:t>
    </dgm:pt>
    <dgm:pt modelId="{1E86ACA5-C3E5-43A6-B7CC-B87F798CC10F}" type="sibTrans" cxnId="{09A928D1-82DD-4C8F-B3A8-2EA982609F94}">
      <dgm:prSet/>
      <dgm:spPr/>
      <dgm:t>
        <a:bodyPr/>
        <a:lstStyle/>
        <a:p>
          <a:endParaRPr lang="en-US"/>
        </a:p>
      </dgm:t>
    </dgm:pt>
    <dgm:pt modelId="{F2CE540D-41FF-4C2C-BA36-A7A1E91E9638}">
      <dgm:prSet phldrT="[Text]"/>
      <dgm:spPr/>
      <dgm:t>
        <a:bodyPr/>
        <a:lstStyle/>
        <a:p>
          <a:r>
            <a:rPr lang="en-US" i="1" dirty="0" smtClean="0"/>
            <a:t>f</a:t>
          </a:r>
          <a:r>
            <a:rPr lang="en-US" dirty="0" smtClean="0"/>
            <a:t> are files in F, t are tags in T</a:t>
          </a:r>
          <a:endParaRPr lang="en-US" dirty="0"/>
        </a:p>
      </dgm:t>
    </dgm:pt>
    <dgm:pt modelId="{AAD3037E-322D-4BE1-BED5-A12F8FF65800}" type="parTrans" cxnId="{CC967862-1BC5-4EFB-8D4B-DD4F34B5AFEF}">
      <dgm:prSet/>
      <dgm:spPr/>
      <dgm:t>
        <a:bodyPr/>
        <a:lstStyle/>
        <a:p>
          <a:endParaRPr lang="en-IN"/>
        </a:p>
      </dgm:t>
    </dgm:pt>
    <dgm:pt modelId="{4D528704-96C7-4883-AF11-56E76569474D}" type="sibTrans" cxnId="{CC967862-1BC5-4EFB-8D4B-DD4F34B5AFEF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253C3021-ACEF-4453-AEA9-C86B6B998FA1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𝑓𝑅𝑡</m:t>
                        </m:r>
                      </m:e>
                    </m:d>
                  </m:oMath>
                </m:oMathPara>
              </a14:m>
              <a:endParaRPr lang="en-US" i="1" dirty="0"/>
            </a:p>
          </dgm:t>
        </dgm:pt>
      </mc:Choice>
      <mc:Fallback xmlns="">
        <dgm:pt modelId="{253C3021-ACEF-4453-AEA9-C86B6B998FA1}">
          <dgm:prSet phldrT="[Text]"/>
          <dgm:spPr/>
          <dgm:t>
            <a:bodyPr/>
            <a:lstStyle/>
            <a:p>
              <a:pPr/>
              <a:r>
                <a:rPr lang="en-US" i="0" smtClean="0">
                  <a:latin typeface="Cambria Math"/>
                </a:rPr>
                <a:t>ℎ</a:t>
              </a:r>
              <a:r>
                <a:rPr lang="en-IN" i="0">
                  <a:latin typeface="Cambria Math"/>
                </a:rPr>
                <a:t>(</a:t>
              </a:r>
              <a:r>
                <a:rPr lang="en-US" i="0">
                  <a:latin typeface="Cambria Math"/>
                </a:rPr>
                <a:t>𝑡)=</a:t>
              </a:r>
              <a:r>
                <a:rPr lang="en-IN" i="0">
                  <a:latin typeface="Cambria Math"/>
                </a:rPr>
                <a:t>{</a:t>
              </a:r>
              <a:r>
                <a:rPr lang="en-US" i="0">
                  <a:latin typeface="Cambria Math"/>
                </a:rPr>
                <a:t>𝑓:𝑓𝑅𝑡}</a:t>
              </a:r>
              <a:endParaRPr lang="en-US" i="1" dirty="0"/>
            </a:p>
          </dgm:t>
        </dgm:pt>
      </mc:Fallback>
    </mc:AlternateContent>
    <dgm:pt modelId="{9C12DC8C-E7E0-4AD4-B56D-5E47B6A90271}" type="parTrans" cxnId="{0F3DDB87-BE4D-4B76-8494-B9745EDF63EE}">
      <dgm:prSet/>
      <dgm:spPr/>
      <dgm:t>
        <a:bodyPr/>
        <a:lstStyle/>
        <a:p>
          <a:endParaRPr lang="en-IN"/>
        </a:p>
      </dgm:t>
    </dgm:pt>
    <dgm:pt modelId="{1EAB4172-8C0C-4D5B-811E-81F71C37D077}" type="sibTrans" cxnId="{0F3DDB87-BE4D-4B76-8494-B9745EDF63EE}">
      <dgm:prSet/>
      <dgm:spPr/>
      <dgm:t>
        <a:bodyPr/>
        <a:lstStyle/>
        <a:p>
          <a:endParaRPr lang="en-IN"/>
        </a:p>
      </dgm:t>
    </dgm:pt>
    <dgm:pt modelId="{A835D3E9-BC25-4278-9C02-63A286595DDD}" type="pres">
      <dgm:prSet presAssocID="{3777D24E-C45F-4ABD-AAAD-AF13C0D2029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17F4C09-63CB-4A86-BDD0-2E22C3D26438}" type="pres">
      <dgm:prSet presAssocID="{7C582D4B-B423-4D57-A83B-2B2F53BE1E65}" presName="thickLine" presStyleLbl="alignNode1" presStyleIdx="0" presStyleCnt="3"/>
      <dgm:spPr/>
      <dgm:t>
        <a:bodyPr/>
        <a:lstStyle/>
        <a:p>
          <a:endParaRPr lang="en-IN"/>
        </a:p>
      </dgm:t>
    </dgm:pt>
    <dgm:pt modelId="{CD2DCD26-651C-46DB-8C86-CF0D80AB5F1E}" type="pres">
      <dgm:prSet presAssocID="{7C582D4B-B423-4D57-A83B-2B2F53BE1E65}" presName="horz1" presStyleCnt="0"/>
      <dgm:spPr/>
      <dgm:t>
        <a:bodyPr/>
        <a:lstStyle/>
        <a:p>
          <a:endParaRPr lang="en-IN"/>
        </a:p>
      </dgm:t>
    </dgm:pt>
    <dgm:pt modelId="{9F9F5673-176F-4D37-9F8A-5F9269BC771D}" type="pres">
      <dgm:prSet presAssocID="{7C582D4B-B423-4D57-A83B-2B2F53BE1E65}" presName="tx1" presStyleLbl="revTx" presStyleIdx="0" presStyleCnt="10"/>
      <dgm:spPr/>
      <dgm:t>
        <a:bodyPr/>
        <a:lstStyle/>
        <a:p>
          <a:endParaRPr lang="en-IN"/>
        </a:p>
      </dgm:t>
    </dgm:pt>
    <dgm:pt modelId="{AA98C692-B47E-4415-80CB-C97E5A93D0AC}" type="pres">
      <dgm:prSet presAssocID="{7C582D4B-B423-4D57-A83B-2B2F53BE1E65}" presName="vert1" presStyleCnt="0"/>
      <dgm:spPr/>
      <dgm:t>
        <a:bodyPr/>
        <a:lstStyle/>
        <a:p>
          <a:endParaRPr lang="en-IN"/>
        </a:p>
      </dgm:t>
    </dgm:pt>
    <dgm:pt modelId="{0695E12B-58E0-4B8B-9975-02BDBB091F26}" type="pres">
      <dgm:prSet presAssocID="{1ACE6551-9EF3-439A-870B-E05B7A2BF672}" presName="vertSpace2a" presStyleCnt="0"/>
      <dgm:spPr/>
      <dgm:t>
        <a:bodyPr/>
        <a:lstStyle/>
        <a:p>
          <a:endParaRPr lang="en-IN"/>
        </a:p>
      </dgm:t>
    </dgm:pt>
    <dgm:pt modelId="{DC8BE3AB-4E13-4213-83AD-B50F537DDB5A}" type="pres">
      <dgm:prSet presAssocID="{1ACE6551-9EF3-439A-870B-E05B7A2BF672}" presName="horz2" presStyleCnt="0"/>
      <dgm:spPr/>
      <dgm:t>
        <a:bodyPr/>
        <a:lstStyle/>
        <a:p>
          <a:endParaRPr lang="en-IN"/>
        </a:p>
      </dgm:t>
    </dgm:pt>
    <dgm:pt modelId="{6BE1E532-A5BB-443C-A412-8F8745411B70}" type="pres">
      <dgm:prSet presAssocID="{1ACE6551-9EF3-439A-870B-E05B7A2BF672}" presName="horzSpace2" presStyleCnt="0"/>
      <dgm:spPr/>
      <dgm:t>
        <a:bodyPr/>
        <a:lstStyle/>
        <a:p>
          <a:endParaRPr lang="en-IN"/>
        </a:p>
      </dgm:t>
    </dgm:pt>
    <dgm:pt modelId="{E5204BF9-28F3-4316-9BD7-8240A332EEBF}" type="pres">
      <dgm:prSet presAssocID="{1ACE6551-9EF3-439A-870B-E05B7A2BF672}" presName="tx2" presStyleLbl="revTx" presStyleIdx="1" presStyleCnt="10"/>
      <dgm:spPr/>
      <dgm:t>
        <a:bodyPr/>
        <a:lstStyle/>
        <a:p>
          <a:endParaRPr lang="en-IN"/>
        </a:p>
      </dgm:t>
    </dgm:pt>
    <dgm:pt modelId="{1C380AED-E581-4575-B39C-E77EB7423575}" type="pres">
      <dgm:prSet presAssocID="{1ACE6551-9EF3-439A-870B-E05B7A2BF672}" presName="vert2" presStyleCnt="0"/>
      <dgm:spPr/>
      <dgm:t>
        <a:bodyPr/>
        <a:lstStyle/>
        <a:p>
          <a:endParaRPr lang="en-IN"/>
        </a:p>
      </dgm:t>
    </dgm:pt>
    <dgm:pt modelId="{8C48B4BE-1D1F-42A6-91DF-8CCC7DA1AAC8}" type="pres">
      <dgm:prSet presAssocID="{1ACE6551-9EF3-439A-870B-E05B7A2BF672}" presName="thinLine2b" presStyleLbl="callout" presStyleIdx="0" presStyleCnt="7"/>
      <dgm:spPr/>
      <dgm:t>
        <a:bodyPr/>
        <a:lstStyle/>
        <a:p>
          <a:endParaRPr lang="en-IN"/>
        </a:p>
      </dgm:t>
    </dgm:pt>
    <dgm:pt modelId="{D656E5D6-E86F-46F2-A813-77B6AF24BF0F}" type="pres">
      <dgm:prSet presAssocID="{1ACE6551-9EF3-439A-870B-E05B7A2BF672}" presName="vertSpace2b" presStyleCnt="0"/>
      <dgm:spPr/>
      <dgm:t>
        <a:bodyPr/>
        <a:lstStyle/>
        <a:p>
          <a:endParaRPr lang="en-IN"/>
        </a:p>
      </dgm:t>
    </dgm:pt>
    <dgm:pt modelId="{375A2621-1F1E-46F8-B8D1-4A7E6C7CC8F4}" type="pres">
      <dgm:prSet presAssocID="{12C6B033-B051-46C9-98DE-0518FFEC776F}" presName="horz2" presStyleCnt="0"/>
      <dgm:spPr/>
      <dgm:t>
        <a:bodyPr/>
        <a:lstStyle/>
        <a:p>
          <a:endParaRPr lang="en-IN"/>
        </a:p>
      </dgm:t>
    </dgm:pt>
    <dgm:pt modelId="{4209F66D-A79A-4484-B116-132A01DFB0FB}" type="pres">
      <dgm:prSet presAssocID="{12C6B033-B051-46C9-98DE-0518FFEC776F}" presName="horzSpace2" presStyleCnt="0"/>
      <dgm:spPr/>
      <dgm:t>
        <a:bodyPr/>
        <a:lstStyle/>
        <a:p>
          <a:endParaRPr lang="en-IN"/>
        </a:p>
      </dgm:t>
    </dgm:pt>
    <dgm:pt modelId="{FDDC85F6-BB0E-4638-A947-1083C6520685}" type="pres">
      <dgm:prSet presAssocID="{12C6B033-B051-46C9-98DE-0518FFEC776F}" presName="tx2" presStyleLbl="revTx" presStyleIdx="2" presStyleCnt="10"/>
      <dgm:spPr/>
      <dgm:t>
        <a:bodyPr/>
        <a:lstStyle/>
        <a:p>
          <a:endParaRPr lang="en-US"/>
        </a:p>
      </dgm:t>
    </dgm:pt>
    <dgm:pt modelId="{0F77A84A-1EEC-420A-89FB-F07C3692D3AC}" type="pres">
      <dgm:prSet presAssocID="{12C6B033-B051-46C9-98DE-0518FFEC776F}" presName="vert2" presStyleCnt="0"/>
      <dgm:spPr/>
      <dgm:t>
        <a:bodyPr/>
        <a:lstStyle/>
        <a:p>
          <a:endParaRPr lang="en-IN"/>
        </a:p>
      </dgm:t>
    </dgm:pt>
    <dgm:pt modelId="{4A182FA8-6524-43FE-A715-434F849E9CFD}" type="pres">
      <dgm:prSet presAssocID="{12C6B033-B051-46C9-98DE-0518FFEC776F}" presName="thinLine2b" presStyleLbl="callout" presStyleIdx="1" presStyleCnt="7"/>
      <dgm:spPr/>
      <dgm:t>
        <a:bodyPr/>
        <a:lstStyle/>
        <a:p>
          <a:endParaRPr lang="en-IN"/>
        </a:p>
      </dgm:t>
    </dgm:pt>
    <dgm:pt modelId="{59223985-84BD-41B1-8483-10115066C780}" type="pres">
      <dgm:prSet presAssocID="{12C6B033-B051-46C9-98DE-0518FFEC776F}" presName="vertSpace2b" presStyleCnt="0"/>
      <dgm:spPr/>
      <dgm:t>
        <a:bodyPr/>
        <a:lstStyle/>
        <a:p>
          <a:endParaRPr lang="en-IN"/>
        </a:p>
      </dgm:t>
    </dgm:pt>
    <dgm:pt modelId="{31A4B74C-C3E5-4C68-A72E-6C17A6AAC09E}" type="pres">
      <dgm:prSet presAssocID="{1BF2F873-C955-4EBF-8879-6F658A4AE761}" presName="horz2" presStyleCnt="0"/>
      <dgm:spPr/>
      <dgm:t>
        <a:bodyPr/>
        <a:lstStyle/>
        <a:p>
          <a:endParaRPr lang="en-IN"/>
        </a:p>
      </dgm:t>
    </dgm:pt>
    <dgm:pt modelId="{4294A747-7586-4A2C-9401-519CE01713A7}" type="pres">
      <dgm:prSet presAssocID="{1BF2F873-C955-4EBF-8879-6F658A4AE761}" presName="horzSpace2" presStyleCnt="0"/>
      <dgm:spPr/>
      <dgm:t>
        <a:bodyPr/>
        <a:lstStyle/>
        <a:p>
          <a:endParaRPr lang="en-IN"/>
        </a:p>
      </dgm:t>
    </dgm:pt>
    <dgm:pt modelId="{E45B0058-9EDC-494F-9BC1-8A5FA6ED6380}" type="pres">
      <dgm:prSet presAssocID="{1BF2F873-C955-4EBF-8879-6F658A4AE761}" presName="tx2" presStyleLbl="revTx" presStyleIdx="3" presStyleCnt="10"/>
      <dgm:spPr/>
      <dgm:t>
        <a:bodyPr/>
        <a:lstStyle/>
        <a:p>
          <a:endParaRPr lang="en-IN"/>
        </a:p>
      </dgm:t>
    </dgm:pt>
    <dgm:pt modelId="{4436C45F-F41A-455F-A8BC-4D8938ED3947}" type="pres">
      <dgm:prSet presAssocID="{1BF2F873-C955-4EBF-8879-6F658A4AE761}" presName="vert2" presStyleCnt="0"/>
      <dgm:spPr/>
      <dgm:t>
        <a:bodyPr/>
        <a:lstStyle/>
        <a:p>
          <a:endParaRPr lang="en-IN"/>
        </a:p>
      </dgm:t>
    </dgm:pt>
    <dgm:pt modelId="{52AAC441-0192-4644-B509-0F326EAD0CFF}" type="pres">
      <dgm:prSet presAssocID="{1BF2F873-C955-4EBF-8879-6F658A4AE761}" presName="thinLine2b" presStyleLbl="callout" presStyleIdx="2" presStyleCnt="7"/>
      <dgm:spPr/>
      <dgm:t>
        <a:bodyPr/>
        <a:lstStyle/>
        <a:p>
          <a:endParaRPr lang="en-IN"/>
        </a:p>
      </dgm:t>
    </dgm:pt>
    <dgm:pt modelId="{8DEEDC71-17EE-4656-8726-665C410E8EBE}" type="pres">
      <dgm:prSet presAssocID="{1BF2F873-C955-4EBF-8879-6F658A4AE761}" presName="vertSpace2b" presStyleCnt="0"/>
      <dgm:spPr/>
      <dgm:t>
        <a:bodyPr/>
        <a:lstStyle/>
        <a:p>
          <a:endParaRPr lang="en-IN"/>
        </a:p>
      </dgm:t>
    </dgm:pt>
    <dgm:pt modelId="{5CD5432C-1138-41B3-A240-CC2848D6AAA2}" type="pres">
      <dgm:prSet presAssocID="{FAB63FB4-1037-4F28-A906-7E9F8F1BD7C1}" presName="thickLine" presStyleLbl="alignNode1" presStyleIdx="1" presStyleCnt="3"/>
      <dgm:spPr/>
      <dgm:t>
        <a:bodyPr/>
        <a:lstStyle/>
        <a:p>
          <a:endParaRPr lang="en-IN"/>
        </a:p>
      </dgm:t>
    </dgm:pt>
    <dgm:pt modelId="{FC182992-F4A4-422A-98AA-D0E9946F14D0}" type="pres">
      <dgm:prSet presAssocID="{FAB63FB4-1037-4F28-A906-7E9F8F1BD7C1}" presName="horz1" presStyleCnt="0"/>
      <dgm:spPr/>
      <dgm:t>
        <a:bodyPr/>
        <a:lstStyle/>
        <a:p>
          <a:endParaRPr lang="en-IN"/>
        </a:p>
      </dgm:t>
    </dgm:pt>
    <dgm:pt modelId="{9F85ADDE-1FB4-41C8-8601-0243C5296411}" type="pres">
      <dgm:prSet presAssocID="{FAB63FB4-1037-4F28-A906-7E9F8F1BD7C1}" presName="tx1" presStyleLbl="revTx" presStyleIdx="4" presStyleCnt="10"/>
      <dgm:spPr/>
      <dgm:t>
        <a:bodyPr/>
        <a:lstStyle/>
        <a:p>
          <a:endParaRPr lang="en-IN"/>
        </a:p>
      </dgm:t>
    </dgm:pt>
    <dgm:pt modelId="{842C39A3-D351-45CC-991B-C680D7D80F19}" type="pres">
      <dgm:prSet presAssocID="{FAB63FB4-1037-4F28-A906-7E9F8F1BD7C1}" presName="vert1" presStyleCnt="0"/>
      <dgm:spPr/>
      <dgm:t>
        <a:bodyPr/>
        <a:lstStyle/>
        <a:p>
          <a:endParaRPr lang="en-IN"/>
        </a:p>
      </dgm:t>
    </dgm:pt>
    <dgm:pt modelId="{166F8CFC-D0E0-4719-9E69-68661F12E154}" type="pres">
      <dgm:prSet presAssocID="{40D86FC4-B397-4840-8056-1D9918FA520E}" presName="vertSpace2a" presStyleCnt="0"/>
      <dgm:spPr/>
      <dgm:t>
        <a:bodyPr/>
        <a:lstStyle/>
        <a:p>
          <a:endParaRPr lang="en-IN"/>
        </a:p>
      </dgm:t>
    </dgm:pt>
    <dgm:pt modelId="{7D44D3D6-A3CB-42A6-AA38-4533919BDD2D}" type="pres">
      <dgm:prSet presAssocID="{40D86FC4-B397-4840-8056-1D9918FA520E}" presName="horz2" presStyleCnt="0"/>
      <dgm:spPr/>
      <dgm:t>
        <a:bodyPr/>
        <a:lstStyle/>
        <a:p>
          <a:endParaRPr lang="en-IN"/>
        </a:p>
      </dgm:t>
    </dgm:pt>
    <dgm:pt modelId="{017FD1BD-D1C3-4280-BF6F-93F837ABBC20}" type="pres">
      <dgm:prSet presAssocID="{40D86FC4-B397-4840-8056-1D9918FA520E}" presName="horzSpace2" presStyleCnt="0"/>
      <dgm:spPr/>
      <dgm:t>
        <a:bodyPr/>
        <a:lstStyle/>
        <a:p>
          <a:endParaRPr lang="en-IN"/>
        </a:p>
      </dgm:t>
    </dgm:pt>
    <dgm:pt modelId="{A146381C-4CCF-45CA-A3BF-9B2B983ED18D}" type="pres">
      <dgm:prSet presAssocID="{40D86FC4-B397-4840-8056-1D9918FA520E}" presName="tx2" presStyleLbl="revTx" presStyleIdx="5" presStyleCnt="10"/>
      <dgm:spPr/>
      <dgm:t>
        <a:bodyPr/>
        <a:lstStyle/>
        <a:p>
          <a:endParaRPr lang="en-IN"/>
        </a:p>
      </dgm:t>
    </dgm:pt>
    <dgm:pt modelId="{10BCD8D5-96FF-40C4-9BC9-D4EEE76CF370}" type="pres">
      <dgm:prSet presAssocID="{40D86FC4-B397-4840-8056-1D9918FA520E}" presName="vert2" presStyleCnt="0"/>
      <dgm:spPr/>
      <dgm:t>
        <a:bodyPr/>
        <a:lstStyle/>
        <a:p>
          <a:endParaRPr lang="en-IN"/>
        </a:p>
      </dgm:t>
    </dgm:pt>
    <dgm:pt modelId="{8AB9095C-F2BD-4590-80C7-5C64EDBB5FD5}" type="pres">
      <dgm:prSet presAssocID="{40D86FC4-B397-4840-8056-1D9918FA520E}" presName="thinLine2b" presStyleLbl="callout" presStyleIdx="3" presStyleCnt="7"/>
      <dgm:spPr/>
      <dgm:t>
        <a:bodyPr/>
        <a:lstStyle/>
        <a:p>
          <a:endParaRPr lang="en-IN"/>
        </a:p>
      </dgm:t>
    </dgm:pt>
    <dgm:pt modelId="{349A9894-D2D4-49B1-9167-E3C9FF54877A}" type="pres">
      <dgm:prSet presAssocID="{40D86FC4-B397-4840-8056-1D9918FA520E}" presName="vertSpace2b" presStyleCnt="0"/>
      <dgm:spPr/>
      <dgm:t>
        <a:bodyPr/>
        <a:lstStyle/>
        <a:p>
          <a:endParaRPr lang="en-IN"/>
        </a:p>
      </dgm:t>
    </dgm:pt>
    <dgm:pt modelId="{33E2B1BF-553C-488B-B587-A42096C2AD74}" type="pres">
      <dgm:prSet presAssocID="{F2CE540D-41FF-4C2C-BA36-A7A1E91E9638}" presName="horz2" presStyleCnt="0"/>
      <dgm:spPr/>
    </dgm:pt>
    <dgm:pt modelId="{D6806764-C0B6-4029-BD42-0C4217A4B18F}" type="pres">
      <dgm:prSet presAssocID="{F2CE540D-41FF-4C2C-BA36-A7A1E91E9638}" presName="horzSpace2" presStyleCnt="0"/>
      <dgm:spPr/>
    </dgm:pt>
    <dgm:pt modelId="{8EB23829-5B1E-40C9-A322-CE4736081B8C}" type="pres">
      <dgm:prSet presAssocID="{F2CE540D-41FF-4C2C-BA36-A7A1E91E9638}" presName="tx2" presStyleLbl="revTx" presStyleIdx="6" presStyleCnt="10"/>
      <dgm:spPr/>
      <dgm:t>
        <a:bodyPr/>
        <a:lstStyle/>
        <a:p>
          <a:endParaRPr lang="en-IN"/>
        </a:p>
      </dgm:t>
    </dgm:pt>
    <dgm:pt modelId="{45256C48-4DD9-4BE3-AA46-BD2CB9E92BA7}" type="pres">
      <dgm:prSet presAssocID="{F2CE540D-41FF-4C2C-BA36-A7A1E91E9638}" presName="vert2" presStyleCnt="0"/>
      <dgm:spPr/>
    </dgm:pt>
    <dgm:pt modelId="{D6B93DA3-D2E7-4BAD-ACC7-E42637F5C2FA}" type="pres">
      <dgm:prSet presAssocID="{F2CE540D-41FF-4C2C-BA36-A7A1E91E9638}" presName="thinLine2b" presStyleLbl="callout" presStyleIdx="4" presStyleCnt="7"/>
      <dgm:spPr/>
    </dgm:pt>
    <dgm:pt modelId="{B1FF88AE-5803-4A0F-8A5A-0DEAC01BC7A5}" type="pres">
      <dgm:prSet presAssocID="{F2CE540D-41FF-4C2C-BA36-A7A1E91E9638}" presName="vertSpace2b" presStyleCnt="0"/>
      <dgm:spPr/>
    </dgm:pt>
    <dgm:pt modelId="{271E7570-9E1E-4BCB-8696-2397D4031049}" type="pres">
      <dgm:prSet presAssocID="{D7546197-3B9E-42F5-9C3E-91D75691682B}" presName="thickLine" presStyleLbl="alignNode1" presStyleIdx="2" presStyleCnt="3"/>
      <dgm:spPr/>
      <dgm:t>
        <a:bodyPr/>
        <a:lstStyle/>
        <a:p>
          <a:endParaRPr lang="en-IN"/>
        </a:p>
      </dgm:t>
    </dgm:pt>
    <dgm:pt modelId="{95A831B8-DB0E-452F-85DE-FA054700DC1F}" type="pres">
      <dgm:prSet presAssocID="{D7546197-3B9E-42F5-9C3E-91D75691682B}" presName="horz1" presStyleCnt="0"/>
      <dgm:spPr/>
      <dgm:t>
        <a:bodyPr/>
        <a:lstStyle/>
        <a:p>
          <a:endParaRPr lang="en-IN"/>
        </a:p>
      </dgm:t>
    </dgm:pt>
    <dgm:pt modelId="{ADF077FF-5142-4308-A25A-4E4878D78615}" type="pres">
      <dgm:prSet presAssocID="{D7546197-3B9E-42F5-9C3E-91D75691682B}" presName="tx1" presStyleLbl="revTx" presStyleIdx="7" presStyleCnt="10"/>
      <dgm:spPr/>
      <dgm:t>
        <a:bodyPr/>
        <a:lstStyle/>
        <a:p>
          <a:endParaRPr lang="en-IN"/>
        </a:p>
      </dgm:t>
    </dgm:pt>
    <dgm:pt modelId="{71C5F623-A565-48BF-BEB4-DE3CA4F03B37}" type="pres">
      <dgm:prSet presAssocID="{D7546197-3B9E-42F5-9C3E-91D75691682B}" presName="vert1" presStyleCnt="0"/>
      <dgm:spPr/>
      <dgm:t>
        <a:bodyPr/>
        <a:lstStyle/>
        <a:p>
          <a:endParaRPr lang="en-IN"/>
        </a:p>
      </dgm:t>
    </dgm:pt>
    <dgm:pt modelId="{8D7BAD69-0239-4DFC-8319-431878347CF9}" type="pres">
      <dgm:prSet presAssocID="{E3279D25-083C-4A67-8620-85E06A94CE86}" presName="vertSpace2a" presStyleCnt="0"/>
      <dgm:spPr/>
      <dgm:t>
        <a:bodyPr/>
        <a:lstStyle/>
        <a:p>
          <a:endParaRPr lang="en-IN"/>
        </a:p>
      </dgm:t>
    </dgm:pt>
    <dgm:pt modelId="{A9D896BD-A140-4A0A-9F03-E98813F52804}" type="pres">
      <dgm:prSet presAssocID="{E3279D25-083C-4A67-8620-85E06A94CE86}" presName="horz2" presStyleCnt="0"/>
      <dgm:spPr/>
      <dgm:t>
        <a:bodyPr/>
        <a:lstStyle/>
        <a:p>
          <a:endParaRPr lang="en-IN"/>
        </a:p>
      </dgm:t>
    </dgm:pt>
    <dgm:pt modelId="{931E9E3A-D12F-4F57-8A66-B0AD61196C39}" type="pres">
      <dgm:prSet presAssocID="{E3279D25-083C-4A67-8620-85E06A94CE86}" presName="horzSpace2" presStyleCnt="0"/>
      <dgm:spPr/>
      <dgm:t>
        <a:bodyPr/>
        <a:lstStyle/>
        <a:p>
          <a:endParaRPr lang="en-IN"/>
        </a:p>
      </dgm:t>
    </dgm:pt>
    <dgm:pt modelId="{A1203AE8-A506-4195-8E46-04ADE0B5EDD2}" type="pres">
      <dgm:prSet presAssocID="{E3279D25-083C-4A67-8620-85E06A94CE86}" presName="tx2" presStyleLbl="revTx" presStyleIdx="8" presStyleCnt="10"/>
      <dgm:spPr/>
      <dgm:t>
        <a:bodyPr/>
        <a:lstStyle/>
        <a:p>
          <a:endParaRPr lang="en-IN"/>
        </a:p>
      </dgm:t>
    </dgm:pt>
    <dgm:pt modelId="{E3084EBD-41CF-47F9-842B-4A0F71D1C3DA}" type="pres">
      <dgm:prSet presAssocID="{E3279D25-083C-4A67-8620-85E06A94CE86}" presName="vert2" presStyleCnt="0"/>
      <dgm:spPr/>
      <dgm:t>
        <a:bodyPr/>
        <a:lstStyle/>
        <a:p>
          <a:endParaRPr lang="en-IN"/>
        </a:p>
      </dgm:t>
    </dgm:pt>
    <dgm:pt modelId="{79325397-6291-46C3-96C6-CF6C568C9FE5}" type="pres">
      <dgm:prSet presAssocID="{E3279D25-083C-4A67-8620-85E06A94CE86}" presName="thinLine2b" presStyleLbl="callout" presStyleIdx="5" presStyleCnt="7"/>
      <dgm:spPr/>
      <dgm:t>
        <a:bodyPr/>
        <a:lstStyle/>
        <a:p>
          <a:endParaRPr lang="en-IN"/>
        </a:p>
      </dgm:t>
    </dgm:pt>
    <dgm:pt modelId="{4B9EDD8C-4B30-495F-B339-AADAB394CB08}" type="pres">
      <dgm:prSet presAssocID="{E3279D25-083C-4A67-8620-85E06A94CE86}" presName="vertSpace2b" presStyleCnt="0"/>
      <dgm:spPr/>
      <dgm:t>
        <a:bodyPr/>
        <a:lstStyle/>
        <a:p>
          <a:endParaRPr lang="en-IN"/>
        </a:p>
      </dgm:t>
    </dgm:pt>
    <dgm:pt modelId="{08DE59E9-9BFA-436B-875A-D90F9DF779E8}" type="pres">
      <dgm:prSet presAssocID="{253C3021-ACEF-4453-AEA9-C86B6B998FA1}" presName="horz2" presStyleCnt="0"/>
      <dgm:spPr/>
    </dgm:pt>
    <dgm:pt modelId="{37388C6A-0451-4622-8164-0F2AE80ABE99}" type="pres">
      <dgm:prSet presAssocID="{253C3021-ACEF-4453-AEA9-C86B6B998FA1}" presName="horzSpace2" presStyleCnt="0"/>
      <dgm:spPr/>
    </dgm:pt>
    <dgm:pt modelId="{2E6D9355-3257-4F4A-86E8-722124EE075F}" type="pres">
      <dgm:prSet presAssocID="{253C3021-ACEF-4453-AEA9-C86B6B998FA1}" presName="tx2" presStyleLbl="revTx" presStyleIdx="9" presStyleCnt="10"/>
      <dgm:spPr/>
      <dgm:t>
        <a:bodyPr/>
        <a:lstStyle/>
        <a:p>
          <a:endParaRPr lang="en-IN"/>
        </a:p>
      </dgm:t>
    </dgm:pt>
    <dgm:pt modelId="{16E4EC27-AEC3-4449-8F9A-D0E62E06F22D}" type="pres">
      <dgm:prSet presAssocID="{253C3021-ACEF-4453-AEA9-C86B6B998FA1}" presName="vert2" presStyleCnt="0"/>
      <dgm:spPr/>
    </dgm:pt>
    <dgm:pt modelId="{152E0B0B-88E3-4A19-8CE3-9E2E66C68AA0}" type="pres">
      <dgm:prSet presAssocID="{253C3021-ACEF-4453-AEA9-C86B6B998FA1}" presName="thinLine2b" presStyleLbl="callout" presStyleIdx="6" presStyleCnt="7"/>
      <dgm:spPr/>
    </dgm:pt>
    <dgm:pt modelId="{BD47FFA7-94B8-4009-8AC0-8C82BCD6C47F}" type="pres">
      <dgm:prSet presAssocID="{253C3021-ACEF-4453-AEA9-C86B6B998FA1}" presName="vertSpace2b" presStyleCnt="0"/>
      <dgm:spPr/>
    </dgm:pt>
  </dgm:ptLst>
  <dgm:cxnLst>
    <dgm:cxn modelId="{0F3DDB87-BE4D-4B76-8494-B9745EDF63EE}" srcId="{D7546197-3B9E-42F5-9C3E-91D75691682B}" destId="{253C3021-ACEF-4453-AEA9-C86B6B998FA1}" srcOrd="1" destOrd="0" parTransId="{9C12DC8C-E7E0-4AD4-B56D-5E47B6A90271}" sibTransId="{1EAB4172-8C0C-4D5B-811E-81F71C37D077}"/>
    <dgm:cxn modelId="{7B16E1A2-B0BF-425A-9270-210863062F05}" type="presOf" srcId="{D7546197-3B9E-42F5-9C3E-91D75691682B}" destId="{ADF077FF-5142-4308-A25A-4E4878D78615}" srcOrd="0" destOrd="0" presId="urn:microsoft.com/office/officeart/2008/layout/LinedList"/>
    <dgm:cxn modelId="{D7C41297-C354-4990-A581-1B2DE8AD5D8A}" type="presOf" srcId="{7C582D4B-B423-4D57-A83B-2B2F53BE1E65}" destId="{9F9F5673-176F-4D37-9F8A-5F9269BC771D}" srcOrd="0" destOrd="0" presId="urn:microsoft.com/office/officeart/2008/layout/LinedList"/>
    <dgm:cxn modelId="{56A9DCF6-562A-4D4D-BC1E-511BEE73518E}" srcId="{FAB63FB4-1037-4F28-A906-7E9F8F1BD7C1}" destId="{40D86FC4-B397-4840-8056-1D9918FA520E}" srcOrd="0" destOrd="0" parTransId="{F63236D9-AFFC-4229-AF62-D82024D4A5BA}" sibTransId="{332BCAE7-ECE1-4300-8C31-2D5B2B932D09}"/>
    <dgm:cxn modelId="{5A6A2940-DE2E-4B46-B474-FECFC8574500}" type="presOf" srcId="{1BF2F873-C955-4EBF-8879-6F658A4AE761}" destId="{E45B0058-9EDC-494F-9BC1-8A5FA6ED6380}" srcOrd="0" destOrd="0" presId="urn:microsoft.com/office/officeart/2008/layout/LinedList"/>
    <dgm:cxn modelId="{B52C9CED-3F20-4E88-ACCB-BF2DEAE1AE6F}" type="presOf" srcId="{E3279D25-083C-4A67-8620-85E06A94CE86}" destId="{A1203AE8-A506-4195-8E46-04ADE0B5EDD2}" srcOrd="0" destOrd="0" presId="urn:microsoft.com/office/officeart/2008/layout/LinedList"/>
    <dgm:cxn modelId="{86860B50-2ECF-4682-8035-0F4C650E207A}" type="presOf" srcId="{FAB63FB4-1037-4F28-A906-7E9F8F1BD7C1}" destId="{9F85ADDE-1FB4-41C8-8601-0243C5296411}" srcOrd="0" destOrd="0" presId="urn:microsoft.com/office/officeart/2008/layout/LinedList"/>
    <dgm:cxn modelId="{5841C8D8-76D2-4C9B-BA2B-579DBFC3727E}" srcId="{D7546197-3B9E-42F5-9C3E-91D75691682B}" destId="{E3279D25-083C-4A67-8620-85E06A94CE86}" srcOrd="0" destOrd="0" parTransId="{2C7A109D-096F-4691-8B9B-D20CF45B3FD2}" sibTransId="{C9BA2D90-5CF7-4C33-8EE3-2A37282B2BF8}"/>
    <dgm:cxn modelId="{8C386BA5-D90B-4C76-9B37-EC1063ADFF7F}" type="presOf" srcId="{12C6B033-B051-46C9-98DE-0518FFEC776F}" destId="{FDDC85F6-BB0E-4638-A947-1083C6520685}" srcOrd="0" destOrd="0" presId="urn:microsoft.com/office/officeart/2008/layout/LinedList"/>
    <dgm:cxn modelId="{A64CAC47-CC4C-481F-AFED-9E4504EFE6BD}" srcId="{3777D24E-C45F-4ABD-AAAD-AF13C0D20298}" destId="{7C582D4B-B423-4D57-A83B-2B2F53BE1E65}" srcOrd="0" destOrd="0" parTransId="{C8C5402D-7763-402A-8213-65D1E843823B}" sibTransId="{AA2966EC-C392-400A-9FF7-5EF8E8716E42}"/>
    <dgm:cxn modelId="{6EDF882C-C51C-4F96-AAC8-835FB4C8BAD8}" srcId="{7C582D4B-B423-4D57-A83B-2B2F53BE1E65}" destId="{1BF2F873-C955-4EBF-8879-6F658A4AE761}" srcOrd="2" destOrd="0" parTransId="{3EF9E355-643F-4128-905F-78BFB5D3C7B7}" sibTransId="{4FEFADF9-57BA-4540-A9D8-3DC540F95C78}"/>
    <dgm:cxn modelId="{09A928D1-82DD-4C8F-B3A8-2EA982609F94}" srcId="{3777D24E-C45F-4ABD-AAAD-AF13C0D20298}" destId="{D7546197-3B9E-42F5-9C3E-91D75691682B}" srcOrd="2" destOrd="0" parTransId="{30260A6E-EC68-40E5-B2F6-4071408F43A8}" sibTransId="{1E86ACA5-C3E5-43A6-B7CC-B87F798CC10F}"/>
    <dgm:cxn modelId="{4F989686-25DD-4C08-BB4D-52ECE5F7634C}" srcId="{7C582D4B-B423-4D57-A83B-2B2F53BE1E65}" destId="{1ACE6551-9EF3-439A-870B-E05B7A2BF672}" srcOrd="0" destOrd="0" parTransId="{1C3FF7C1-351F-462A-B7AA-28220FB3C736}" sibTransId="{260FF4C1-6E39-4691-BB48-7FD2A7E66E6B}"/>
    <dgm:cxn modelId="{E5F8D3D4-13B9-4F79-9EBD-CC881FE9BD29}" type="presOf" srcId="{1ACE6551-9EF3-439A-870B-E05B7A2BF672}" destId="{E5204BF9-28F3-4316-9BD7-8240A332EEBF}" srcOrd="0" destOrd="0" presId="urn:microsoft.com/office/officeart/2008/layout/LinedList"/>
    <dgm:cxn modelId="{54340EEA-76AA-48AB-8B9F-CCB7AC6A131E}" type="presOf" srcId="{253C3021-ACEF-4453-AEA9-C86B6B998FA1}" destId="{2E6D9355-3257-4F4A-86E8-722124EE075F}" srcOrd="0" destOrd="0" presId="urn:microsoft.com/office/officeart/2008/layout/LinedList"/>
    <dgm:cxn modelId="{3A1D7CD4-5C6F-4540-B2C2-C8E0C4639A95}" srcId="{3777D24E-C45F-4ABD-AAAD-AF13C0D20298}" destId="{FAB63FB4-1037-4F28-A906-7E9F8F1BD7C1}" srcOrd="1" destOrd="0" parTransId="{8B14D6DE-BA06-49A2-8DE2-F7AE85648EB6}" sibTransId="{F8CD1B3C-C800-4A99-8BB3-D23601132962}"/>
    <dgm:cxn modelId="{D2722AA1-C254-4A48-8445-247C7AE17226}" srcId="{7C582D4B-B423-4D57-A83B-2B2F53BE1E65}" destId="{12C6B033-B051-46C9-98DE-0518FFEC776F}" srcOrd="1" destOrd="0" parTransId="{D5DB30BD-2E9B-4963-8FF6-9CB5A68CC53F}" sibTransId="{37DA4BB3-60EB-4AB0-84DB-4D69EE342E4D}"/>
    <dgm:cxn modelId="{CC967862-1BC5-4EFB-8D4B-DD4F34B5AFEF}" srcId="{FAB63FB4-1037-4F28-A906-7E9F8F1BD7C1}" destId="{F2CE540D-41FF-4C2C-BA36-A7A1E91E9638}" srcOrd="1" destOrd="0" parTransId="{AAD3037E-322D-4BE1-BED5-A12F8FF65800}" sibTransId="{4D528704-96C7-4883-AF11-56E76569474D}"/>
    <dgm:cxn modelId="{DFFC369B-527F-4E15-B5C0-CE59413CEBBA}" type="presOf" srcId="{40D86FC4-B397-4840-8056-1D9918FA520E}" destId="{A146381C-4CCF-45CA-A3BF-9B2B983ED18D}" srcOrd="0" destOrd="0" presId="urn:microsoft.com/office/officeart/2008/layout/LinedList"/>
    <dgm:cxn modelId="{62A54E52-FF1D-4CAA-B313-3D16718ACEC5}" type="presOf" srcId="{3777D24E-C45F-4ABD-AAAD-AF13C0D20298}" destId="{A835D3E9-BC25-4278-9C02-63A286595DDD}" srcOrd="0" destOrd="0" presId="urn:microsoft.com/office/officeart/2008/layout/LinedList"/>
    <dgm:cxn modelId="{B53EB375-31A5-44B9-A045-6EA58820B041}" type="presOf" srcId="{F2CE540D-41FF-4C2C-BA36-A7A1E91E9638}" destId="{8EB23829-5B1E-40C9-A322-CE4736081B8C}" srcOrd="0" destOrd="0" presId="urn:microsoft.com/office/officeart/2008/layout/LinedList"/>
    <dgm:cxn modelId="{34488BA9-99DA-4E70-9E7E-E210ED1FDDF1}" type="presParOf" srcId="{A835D3E9-BC25-4278-9C02-63A286595DDD}" destId="{017F4C09-63CB-4A86-BDD0-2E22C3D26438}" srcOrd="0" destOrd="0" presId="urn:microsoft.com/office/officeart/2008/layout/LinedList"/>
    <dgm:cxn modelId="{1D142619-E2B2-4BE9-B619-55E6C6CF0A0A}" type="presParOf" srcId="{A835D3E9-BC25-4278-9C02-63A286595DDD}" destId="{CD2DCD26-651C-46DB-8C86-CF0D80AB5F1E}" srcOrd="1" destOrd="0" presId="urn:microsoft.com/office/officeart/2008/layout/LinedList"/>
    <dgm:cxn modelId="{94A3BC3A-BB36-47A3-939F-3B157BA87D73}" type="presParOf" srcId="{CD2DCD26-651C-46DB-8C86-CF0D80AB5F1E}" destId="{9F9F5673-176F-4D37-9F8A-5F9269BC771D}" srcOrd="0" destOrd="0" presId="urn:microsoft.com/office/officeart/2008/layout/LinedList"/>
    <dgm:cxn modelId="{49538713-63F6-4B7D-812E-8BFFB0AC9B91}" type="presParOf" srcId="{CD2DCD26-651C-46DB-8C86-CF0D80AB5F1E}" destId="{AA98C692-B47E-4415-80CB-C97E5A93D0AC}" srcOrd="1" destOrd="0" presId="urn:microsoft.com/office/officeart/2008/layout/LinedList"/>
    <dgm:cxn modelId="{4781240F-1A31-4229-BB89-3028DE2FEDC6}" type="presParOf" srcId="{AA98C692-B47E-4415-80CB-C97E5A93D0AC}" destId="{0695E12B-58E0-4B8B-9975-02BDBB091F26}" srcOrd="0" destOrd="0" presId="urn:microsoft.com/office/officeart/2008/layout/LinedList"/>
    <dgm:cxn modelId="{CBBE2ACC-DA2B-4D86-8EF4-EE4A0B8FF07A}" type="presParOf" srcId="{AA98C692-B47E-4415-80CB-C97E5A93D0AC}" destId="{DC8BE3AB-4E13-4213-83AD-B50F537DDB5A}" srcOrd="1" destOrd="0" presId="urn:microsoft.com/office/officeart/2008/layout/LinedList"/>
    <dgm:cxn modelId="{83DD9B26-A7B9-4C14-BBF1-022B626DEEA9}" type="presParOf" srcId="{DC8BE3AB-4E13-4213-83AD-B50F537DDB5A}" destId="{6BE1E532-A5BB-443C-A412-8F8745411B70}" srcOrd="0" destOrd="0" presId="urn:microsoft.com/office/officeart/2008/layout/LinedList"/>
    <dgm:cxn modelId="{F04A160C-78CC-44F2-8A37-FAA1EDBADB93}" type="presParOf" srcId="{DC8BE3AB-4E13-4213-83AD-B50F537DDB5A}" destId="{E5204BF9-28F3-4316-9BD7-8240A332EEBF}" srcOrd="1" destOrd="0" presId="urn:microsoft.com/office/officeart/2008/layout/LinedList"/>
    <dgm:cxn modelId="{344DBBEC-26F4-4224-982B-47933E24FC1B}" type="presParOf" srcId="{DC8BE3AB-4E13-4213-83AD-B50F537DDB5A}" destId="{1C380AED-E581-4575-B39C-E77EB7423575}" srcOrd="2" destOrd="0" presId="urn:microsoft.com/office/officeart/2008/layout/LinedList"/>
    <dgm:cxn modelId="{70514EDF-4C2B-42E9-B23D-1D01CC2A135F}" type="presParOf" srcId="{AA98C692-B47E-4415-80CB-C97E5A93D0AC}" destId="{8C48B4BE-1D1F-42A6-91DF-8CCC7DA1AAC8}" srcOrd="2" destOrd="0" presId="urn:microsoft.com/office/officeart/2008/layout/LinedList"/>
    <dgm:cxn modelId="{EFB75391-EF8D-4A64-A42A-1DFD14728A0A}" type="presParOf" srcId="{AA98C692-B47E-4415-80CB-C97E5A93D0AC}" destId="{D656E5D6-E86F-46F2-A813-77B6AF24BF0F}" srcOrd="3" destOrd="0" presId="urn:microsoft.com/office/officeart/2008/layout/LinedList"/>
    <dgm:cxn modelId="{7023D747-1397-456F-B626-B2DDB637BD58}" type="presParOf" srcId="{AA98C692-B47E-4415-80CB-C97E5A93D0AC}" destId="{375A2621-1F1E-46F8-B8D1-4A7E6C7CC8F4}" srcOrd="4" destOrd="0" presId="urn:microsoft.com/office/officeart/2008/layout/LinedList"/>
    <dgm:cxn modelId="{DE7EA555-FCFE-473D-B01F-3C2B2D3D973F}" type="presParOf" srcId="{375A2621-1F1E-46F8-B8D1-4A7E6C7CC8F4}" destId="{4209F66D-A79A-4484-B116-132A01DFB0FB}" srcOrd="0" destOrd="0" presId="urn:microsoft.com/office/officeart/2008/layout/LinedList"/>
    <dgm:cxn modelId="{A7FF416A-2A96-414D-90F6-D109B6AD845E}" type="presParOf" srcId="{375A2621-1F1E-46F8-B8D1-4A7E6C7CC8F4}" destId="{FDDC85F6-BB0E-4638-A947-1083C6520685}" srcOrd="1" destOrd="0" presId="urn:microsoft.com/office/officeart/2008/layout/LinedList"/>
    <dgm:cxn modelId="{6ABE5154-32EE-4A9C-A32C-FED6F47F8CC8}" type="presParOf" srcId="{375A2621-1F1E-46F8-B8D1-4A7E6C7CC8F4}" destId="{0F77A84A-1EEC-420A-89FB-F07C3692D3AC}" srcOrd="2" destOrd="0" presId="urn:microsoft.com/office/officeart/2008/layout/LinedList"/>
    <dgm:cxn modelId="{4908A587-E719-463D-B338-F962518694B8}" type="presParOf" srcId="{AA98C692-B47E-4415-80CB-C97E5A93D0AC}" destId="{4A182FA8-6524-43FE-A715-434F849E9CFD}" srcOrd="5" destOrd="0" presId="urn:microsoft.com/office/officeart/2008/layout/LinedList"/>
    <dgm:cxn modelId="{B22E1342-902E-468D-81FD-E02FD1625A86}" type="presParOf" srcId="{AA98C692-B47E-4415-80CB-C97E5A93D0AC}" destId="{59223985-84BD-41B1-8483-10115066C780}" srcOrd="6" destOrd="0" presId="urn:microsoft.com/office/officeart/2008/layout/LinedList"/>
    <dgm:cxn modelId="{4B0392F6-6C3F-4C9D-8311-0421E2185331}" type="presParOf" srcId="{AA98C692-B47E-4415-80CB-C97E5A93D0AC}" destId="{31A4B74C-C3E5-4C68-A72E-6C17A6AAC09E}" srcOrd="7" destOrd="0" presId="urn:microsoft.com/office/officeart/2008/layout/LinedList"/>
    <dgm:cxn modelId="{3BD0A209-F024-4177-8F0E-0C598A6C34C3}" type="presParOf" srcId="{31A4B74C-C3E5-4C68-A72E-6C17A6AAC09E}" destId="{4294A747-7586-4A2C-9401-519CE01713A7}" srcOrd="0" destOrd="0" presId="urn:microsoft.com/office/officeart/2008/layout/LinedList"/>
    <dgm:cxn modelId="{6321BD82-6E5B-4468-BA46-342B8B6CC1C7}" type="presParOf" srcId="{31A4B74C-C3E5-4C68-A72E-6C17A6AAC09E}" destId="{E45B0058-9EDC-494F-9BC1-8A5FA6ED6380}" srcOrd="1" destOrd="0" presId="urn:microsoft.com/office/officeart/2008/layout/LinedList"/>
    <dgm:cxn modelId="{43EA5C59-375A-43CB-BC6F-2F03DD08F6F8}" type="presParOf" srcId="{31A4B74C-C3E5-4C68-A72E-6C17A6AAC09E}" destId="{4436C45F-F41A-455F-A8BC-4D8938ED3947}" srcOrd="2" destOrd="0" presId="urn:microsoft.com/office/officeart/2008/layout/LinedList"/>
    <dgm:cxn modelId="{17C19DE9-3346-4FC0-B835-3BA0A3B27CB7}" type="presParOf" srcId="{AA98C692-B47E-4415-80CB-C97E5A93D0AC}" destId="{52AAC441-0192-4644-B509-0F326EAD0CFF}" srcOrd="8" destOrd="0" presId="urn:microsoft.com/office/officeart/2008/layout/LinedList"/>
    <dgm:cxn modelId="{50AFCF97-02FC-40B4-8373-24F69F5F2F0C}" type="presParOf" srcId="{AA98C692-B47E-4415-80CB-C97E5A93D0AC}" destId="{8DEEDC71-17EE-4656-8726-665C410E8EBE}" srcOrd="9" destOrd="0" presId="urn:microsoft.com/office/officeart/2008/layout/LinedList"/>
    <dgm:cxn modelId="{EF83007F-A4AF-4143-97C4-CC57984583C5}" type="presParOf" srcId="{A835D3E9-BC25-4278-9C02-63A286595DDD}" destId="{5CD5432C-1138-41B3-A240-CC2848D6AAA2}" srcOrd="2" destOrd="0" presId="urn:microsoft.com/office/officeart/2008/layout/LinedList"/>
    <dgm:cxn modelId="{D30BE9D4-0469-409E-B8A3-57EA2FFBC91E}" type="presParOf" srcId="{A835D3E9-BC25-4278-9C02-63A286595DDD}" destId="{FC182992-F4A4-422A-98AA-D0E9946F14D0}" srcOrd="3" destOrd="0" presId="urn:microsoft.com/office/officeart/2008/layout/LinedList"/>
    <dgm:cxn modelId="{A4F16676-849F-46A2-B1F5-6389D26DB8E4}" type="presParOf" srcId="{FC182992-F4A4-422A-98AA-D0E9946F14D0}" destId="{9F85ADDE-1FB4-41C8-8601-0243C5296411}" srcOrd="0" destOrd="0" presId="urn:microsoft.com/office/officeart/2008/layout/LinedList"/>
    <dgm:cxn modelId="{44D5CA65-D2E5-492A-BEB4-B180EE1EAAE7}" type="presParOf" srcId="{FC182992-F4A4-422A-98AA-D0E9946F14D0}" destId="{842C39A3-D351-45CC-991B-C680D7D80F19}" srcOrd="1" destOrd="0" presId="urn:microsoft.com/office/officeart/2008/layout/LinedList"/>
    <dgm:cxn modelId="{1D342FB9-BA20-4E4D-9F56-5E7C2941221D}" type="presParOf" srcId="{842C39A3-D351-45CC-991B-C680D7D80F19}" destId="{166F8CFC-D0E0-4719-9E69-68661F12E154}" srcOrd="0" destOrd="0" presId="urn:microsoft.com/office/officeart/2008/layout/LinedList"/>
    <dgm:cxn modelId="{BF33322D-EC75-4BC3-B791-B7C27243BFAD}" type="presParOf" srcId="{842C39A3-D351-45CC-991B-C680D7D80F19}" destId="{7D44D3D6-A3CB-42A6-AA38-4533919BDD2D}" srcOrd="1" destOrd="0" presId="urn:microsoft.com/office/officeart/2008/layout/LinedList"/>
    <dgm:cxn modelId="{0AA686BB-F447-45ED-9019-0CC4EEA96080}" type="presParOf" srcId="{7D44D3D6-A3CB-42A6-AA38-4533919BDD2D}" destId="{017FD1BD-D1C3-4280-BF6F-93F837ABBC20}" srcOrd="0" destOrd="0" presId="urn:microsoft.com/office/officeart/2008/layout/LinedList"/>
    <dgm:cxn modelId="{58E67F1D-4B89-41AB-9F6C-06BB44D1FA38}" type="presParOf" srcId="{7D44D3D6-A3CB-42A6-AA38-4533919BDD2D}" destId="{A146381C-4CCF-45CA-A3BF-9B2B983ED18D}" srcOrd="1" destOrd="0" presId="urn:microsoft.com/office/officeart/2008/layout/LinedList"/>
    <dgm:cxn modelId="{0E7F5E6A-9D4B-42B2-A572-5DDDA9C2FF2C}" type="presParOf" srcId="{7D44D3D6-A3CB-42A6-AA38-4533919BDD2D}" destId="{10BCD8D5-96FF-40C4-9BC9-D4EEE76CF370}" srcOrd="2" destOrd="0" presId="urn:microsoft.com/office/officeart/2008/layout/LinedList"/>
    <dgm:cxn modelId="{5C0F9E2C-60BD-46EF-B05B-50D4177A4151}" type="presParOf" srcId="{842C39A3-D351-45CC-991B-C680D7D80F19}" destId="{8AB9095C-F2BD-4590-80C7-5C64EDBB5FD5}" srcOrd="2" destOrd="0" presId="urn:microsoft.com/office/officeart/2008/layout/LinedList"/>
    <dgm:cxn modelId="{D3549DA9-4D3C-472E-8555-DD7108C5D41F}" type="presParOf" srcId="{842C39A3-D351-45CC-991B-C680D7D80F19}" destId="{349A9894-D2D4-49B1-9167-E3C9FF54877A}" srcOrd="3" destOrd="0" presId="urn:microsoft.com/office/officeart/2008/layout/LinedList"/>
    <dgm:cxn modelId="{B12C3410-21DC-4C84-AC55-BA2990DCF725}" type="presParOf" srcId="{842C39A3-D351-45CC-991B-C680D7D80F19}" destId="{33E2B1BF-553C-488B-B587-A42096C2AD74}" srcOrd="4" destOrd="0" presId="urn:microsoft.com/office/officeart/2008/layout/LinedList"/>
    <dgm:cxn modelId="{1DF429A6-44A6-4224-B28E-58C402D56933}" type="presParOf" srcId="{33E2B1BF-553C-488B-B587-A42096C2AD74}" destId="{D6806764-C0B6-4029-BD42-0C4217A4B18F}" srcOrd="0" destOrd="0" presId="urn:microsoft.com/office/officeart/2008/layout/LinedList"/>
    <dgm:cxn modelId="{6E14DE02-94B6-434D-9523-5D7DD75099DB}" type="presParOf" srcId="{33E2B1BF-553C-488B-B587-A42096C2AD74}" destId="{8EB23829-5B1E-40C9-A322-CE4736081B8C}" srcOrd="1" destOrd="0" presId="urn:microsoft.com/office/officeart/2008/layout/LinedList"/>
    <dgm:cxn modelId="{D124B19B-A09E-4E9E-863E-92BAD3FA91DE}" type="presParOf" srcId="{33E2B1BF-553C-488B-B587-A42096C2AD74}" destId="{45256C48-4DD9-4BE3-AA46-BD2CB9E92BA7}" srcOrd="2" destOrd="0" presId="urn:microsoft.com/office/officeart/2008/layout/LinedList"/>
    <dgm:cxn modelId="{E700843B-215D-4BED-B6D4-32A031B622C2}" type="presParOf" srcId="{842C39A3-D351-45CC-991B-C680D7D80F19}" destId="{D6B93DA3-D2E7-4BAD-ACC7-E42637F5C2FA}" srcOrd="5" destOrd="0" presId="urn:microsoft.com/office/officeart/2008/layout/LinedList"/>
    <dgm:cxn modelId="{9D60CBCA-43E6-4418-9B39-B72F85B291FD}" type="presParOf" srcId="{842C39A3-D351-45CC-991B-C680D7D80F19}" destId="{B1FF88AE-5803-4A0F-8A5A-0DEAC01BC7A5}" srcOrd="6" destOrd="0" presId="urn:microsoft.com/office/officeart/2008/layout/LinedList"/>
    <dgm:cxn modelId="{79E2C0CD-0025-4DA9-AD0C-F7429B274D0E}" type="presParOf" srcId="{A835D3E9-BC25-4278-9C02-63A286595DDD}" destId="{271E7570-9E1E-4BCB-8696-2397D4031049}" srcOrd="4" destOrd="0" presId="urn:microsoft.com/office/officeart/2008/layout/LinedList"/>
    <dgm:cxn modelId="{E0291571-49D9-4E96-A12B-E582BAD3BC41}" type="presParOf" srcId="{A835D3E9-BC25-4278-9C02-63A286595DDD}" destId="{95A831B8-DB0E-452F-85DE-FA054700DC1F}" srcOrd="5" destOrd="0" presId="urn:microsoft.com/office/officeart/2008/layout/LinedList"/>
    <dgm:cxn modelId="{443184E2-4D5E-4832-9F49-03C1DF3B9EAB}" type="presParOf" srcId="{95A831B8-DB0E-452F-85DE-FA054700DC1F}" destId="{ADF077FF-5142-4308-A25A-4E4878D78615}" srcOrd="0" destOrd="0" presId="urn:microsoft.com/office/officeart/2008/layout/LinedList"/>
    <dgm:cxn modelId="{B6FC160B-AE33-4646-8AC8-B84064A1B251}" type="presParOf" srcId="{95A831B8-DB0E-452F-85DE-FA054700DC1F}" destId="{71C5F623-A565-48BF-BEB4-DE3CA4F03B37}" srcOrd="1" destOrd="0" presId="urn:microsoft.com/office/officeart/2008/layout/LinedList"/>
    <dgm:cxn modelId="{5B9DEFE4-723A-4EA9-AC83-2253FD62E0DC}" type="presParOf" srcId="{71C5F623-A565-48BF-BEB4-DE3CA4F03B37}" destId="{8D7BAD69-0239-4DFC-8319-431878347CF9}" srcOrd="0" destOrd="0" presId="urn:microsoft.com/office/officeart/2008/layout/LinedList"/>
    <dgm:cxn modelId="{B3967B85-7969-45A3-8B4C-A9ADCEA1E8D7}" type="presParOf" srcId="{71C5F623-A565-48BF-BEB4-DE3CA4F03B37}" destId="{A9D896BD-A140-4A0A-9F03-E98813F52804}" srcOrd="1" destOrd="0" presId="urn:microsoft.com/office/officeart/2008/layout/LinedList"/>
    <dgm:cxn modelId="{D77C9F96-0A69-4C93-A6C4-1362A339A08D}" type="presParOf" srcId="{A9D896BD-A140-4A0A-9F03-E98813F52804}" destId="{931E9E3A-D12F-4F57-8A66-B0AD61196C39}" srcOrd="0" destOrd="0" presId="urn:microsoft.com/office/officeart/2008/layout/LinedList"/>
    <dgm:cxn modelId="{CF437891-3E87-45F7-99CC-EBD4F23E662D}" type="presParOf" srcId="{A9D896BD-A140-4A0A-9F03-E98813F52804}" destId="{A1203AE8-A506-4195-8E46-04ADE0B5EDD2}" srcOrd="1" destOrd="0" presId="urn:microsoft.com/office/officeart/2008/layout/LinedList"/>
    <dgm:cxn modelId="{264FD689-05BB-4F47-B666-641612ECA9B6}" type="presParOf" srcId="{A9D896BD-A140-4A0A-9F03-E98813F52804}" destId="{E3084EBD-41CF-47F9-842B-4A0F71D1C3DA}" srcOrd="2" destOrd="0" presId="urn:microsoft.com/office/officeart/2008/layout/LinedList"/>
    <dgm:cxn modelId="{171A2A53-824B-4858-9569-E7B5346A8089}" type="presParOf" srcId="{71C5F623-A565-48BF-BEB4-DE3CA4F03B37}" destId="{79325397-6291-46C3-96C6-CF6C568C9FE5}" srcOrd="2" destOrd="0" presId="urn:microsoft.com/office/officeart/2008/layout/LinedList"/>
    <dgm:cxn modelId="{E3D6B343-9B87-4A51-8CCE-632459B152FF}" type="presParOf" srcId="{71C5F623-A565-48BF-BEB4-DE3CA4F03B37}" destId="{4B9EDD8C-4B30-495F-B339-AADAB394CB08}" srcOrd="3" destOrd="0" presId="urn:microsoft.com/office/officeart/2008/layout/LinedList"/>
    <dgm:cxn modelId="{5C1ECD9E-63BB-47D7-BA3E-FE6A9BEB0101}" type="presParOf" srcId="{71C5F623-A565-48BF-BEB4-DE3CA4F03B37}" destId="{08DE59E9-9BFA-436B-875A-D90F9DF779E8}" srcOrd="4" destOrd="0" presId="urn:microsoft.com/office/officeart/2008/layout/LinedList"/>
    <dgm:cxn modelId="{2C630B1D-D757-45FB-A347-E28B86A08021}" type="presParOf" srcId="{08DE59E9-9BFA-436B-875A-D90F9DF779E8}" destId="{37388C6A-0451-4622-8164-0F2AE80ABE99}" srcOrd="0" destOrd="0" presId="urn:microsoft.com/office/officeart/2008/layout/LinedList"/>
    <dgm:cxn modelId="{86670C6F-BFCA-4FCF-A010-F8214E901400}" type="presParOf" srcId="{08DE59E9-9BFA-436B-875A-D90F9DF779E8}" destId="{2E6D9355-3257-4F4A-86E8-722124EE075F}" srcOrd="1" destOrd="0" presId="urn:microsoft.com/office/officeart/2008/layout/LinedList"/>
    <dgm:cxn modelId="{B4C69BB8-F08B-423F-87DA-7E3214EA932F}" type="presParOf" srcId="{08DE59E9-9BFA-436B-875A-D90F9DF779E8}" destId="{16E4EC27-AEC3-4449-8F9A-D0E62E06F22D}" srcOrd="2" destOrd="0" presId="urn:microsoft.com/office/officeart/2008/layout/LinedList"/>
    <dgm:cxn modelId="{EE16F6F2-062F-4030-89F6-1BDC23DC7789}" type="presParOf" srcId="{71C5F623-A565-48BF-BEB4-DE3CA4F03B37}" destId="{152E0B0B-88E3-4A19-8CE3-9E2E66C68AA0}" srcOrd="5" destOrd="0" presId="urn:microsoft.com/office/officeart/2008/layout/LinedList"/>
    <dgm:cxn modelId="{94C08129-60CE-4450-BF32-DCEB2E1AA827}" type="presParOf" srcId="{71C5F623-A565-48BF-BEB4-DE3CA4F03B37}" destId="{BD47FFA7-94B8-4009-8AC0-8C82BCD6C47F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777D24E-C45F-4ABD-AAAD-AF13C0D20298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E6551-9EF3-439A-870B-E05B7A2BF672}">
      <dgm:prSet phldrT="[Text]"/>
      <dgm:spPr/>
      <dgm:t>
        <a:bodyPr/>
        <a:lstStyle/>
        <a:p>
          <a:r>
            <a:rPr lang="en-US" dirty="0" smtClean="0"/>
            <a:t>F: Set of Files</a:t>
          </a:r>
          <a:endParaRPr lang="en-US" dirty="0"/>
        </a:p>
      </dgm:t>
    </dgm:pt>
    <dgm:pt modelId="{1C3FF7C1-351F-462A-B7AA-28220FB3C736}" type="parTrans" cxnId="{4F989686-25DD-4C08-BB4D-52ECE5F7634C}">
      <dgm:prSet/>
      <dgm:spPr/>
      <dgm:t>
        <a:bodyPr/>
        <a:lstStyle/>
        <a:p>
          <a:endParaRPr lang="en-US"/>
        </a:p>
      </dgm:t>
    </dgm:pt>
    <dgm:pt modelId="{260FF4C1-6E39-4691-BB48-7FD2A7E66E6B}" type="sibTrans" cxnId="{4F989686-25DD-4C08-BB4D-52ECE5F7634C}">
      <dgm:prSet/>
      <dgm:spPr/>
      <dgm:t>
        <a:bodyPr/>
        <a:lstStyle/>
        <a:p>
          <a:endParaRPr lang="en-US"/>
        </a:p>
      </dgm:t>
    </dgm:pt>
    <dgm:pt modelId="{12C6B033-B051-46C9-98DE-0518FFEC776F}">
      <dgm:prSet phldrT="[Text]"/>
      <dgm:spPr/>
      <dgm:t>
        <a:bodyPr/>
        <a:lstStyle/>
        <a:p>
          <a:r>
            <a:rPr lang="en-US" dirty="0" smtClean="0"/>
            <a:t>T: Set of Tags</a:t>
          </a:r>
          <a:endParaRPr lang="en-US" dirty="0"/>
        </a:p>
      </dgm:t>
    </dgm:pt>
    <dgm:pt modelId="{D5DB30BD-2E9B-4963-8FF6-9CB5A68CC53F}" type="parTrans" cxnId="{D2722AA1-C254-4A48-8445-247C7AE17226}">
      <dgm:prSet/>
      <dgm:spPr/>
      <dgm:t>
        <a:bodyPr/>
        <a:lstStyle/>
        <a:p>
          <a:endParaRPr lang="en-US"/>
        </a:p>
      </dgm:t>
    </dgm:pt>
    <dgm:pt modelId="{37DA4BB3-60EB-4AB0-84DB-4D69EE342E4D}" type="sibTrans" cxnId="{D2722AA1-C254-4A48-8445-247C7AE17226}">
      <dgm:prSet/>
      <dgm:spPr/>
      <dgm:t>
        <a:bodyPr/>
        <a:lstStyle/>
        <a:p>
          <a:endParaRPr lang="en-US"/>
        </a:p>
      </dgm:t>
    </dgm:pt>
    <dgm:pt modelId="{1BF2F873-C955-4EBF-8879-6F658A4AE761}">
      <dgm:prSet phldrT="[Text]"/>
      <dgm:spPr>
        <a:blipFill rotWithShape="1">
          <a:blip xmlns:r="http://schemas.openxmlformats.org/officeDocument/2006/relationships" r:embed="rId1"/>
          <a:stretch>
            <a:fillRect l="-1509" t="-10390" b="-1948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EF9E355-643F-4128-905F-78BFB5D3C7B7}" type="parTrans" cxnId="{6EDF882C-C51C-4F96-AAC8-835FB4C8BAD8}">
      <dgm:prSet/>
      <dgm:spPr/>
      <dgm:t>
        <a:bodyPr/>
        <a:lstStyle/>
        <a:p>
          <a:endParaRPr lang="en-US"/>
        </a:p>
      </dgm:t>
    </dgm:pt>
    <dgm:pt modelId="{4FEFADF9-57BA-4540-A9D8-3DC540F95C78}" type="sibTrans" cxnId="{6EDF882C-C51C-4F96-AAC8-835FB4C8BAD8}">
      <dgm:prSet/>
      <dgm:spPr/>
      <dgm:t>
        <a:bodyPr/>
        <a:lstStyle/>
        <a:p>
          <a:endParaRPr lang="en-US"/>
        </a:p>
      </dgm:t>
    </dgm:pt>
    <dgm:pt modelId="{40D86FC4-B397-4840-8056-1D9918FA520E}">
      <dgm:prSet phldrT="[Text]"/>
      <dgm:spPr>
        <a:blipFill rotWithShape="1">
          <a:blip xmlns:r="http://schemas.openxmlformats.org/officeDocument/2006/relationships" r:embed="rId2"/>
          <a:stretch>
            <a:fillRect t="-69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63236D9-AFFC-4229-AF62-D82024D4A5BA}" type="parTrans" cxnId="{56A9DCF6-562A-4D4D-BC1E-511BEE73518E}">
      <dgm:prSet/>
      <dgm:spPr/>
      <dgm:t>
        <a:bodyPr/>
        <a:lstStyle/>
        <a:p>
          <a:endParaRPr lang="en-US"/>
        </a:p>
      </dgm:t>
    </dgm:pt>
    <dgm:pt modelId="{332BCAE7-ECE1-4300-8C31-2D5B2B932D09}" type="sibTrans" cxnId="{56A9DCF6-562A-4D4D-BC1E-511BEE73518E}">
      <dgm:prSet/>
      <dgm:spPr/>
      <dgm:t>
        <a:bodyPr/>
        <a:lstStyle/>
        <a:p>
          <a:endParaRPr lang="en-US"/>
        </a:p>
      </dgm:t>
    </dgm:pt>
    <dgm:pt modelId="{E3279D25-083C-4A67-8620-85E06A94CE86}">
      <dgm:prSet phldrT="[Text]"/>
      <dgm:spPr>
        <a:blipFill rotWithShape="1">
          <a:blip xmlns:r="http://schemas.openxmlformats.org/officeDocument/2006/relationships" r:embed="rId3"/>
          <a:stretch>
            <a:fillRect t="-69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C7A109D-096F-4691-8B9B-D20CF45B3FD2}" type="parTrans" cxnId="{5841C8D8-76D2-4C9B-BA2B-579DBFC3727E}">
      <dgm:prSet/>
      <dgm:spPr/>
      <dgm:t>
        <a:bodyPr/>
        <a:lstStyle/>
        <a:p>
          <a:endParaRPr lang="en-US"/>
        </a:p>
      </dgm:t>
    </dgm:pt>
    <dgm:pt modelId="{C9BA2D90-5CF7-4C33-8EE3-2A37282B2BF8}" type="sibTrans" cxnId="{5841C8D8-76D2-4C9B-BA2B-579DBFC3727E}">
      <dgm:prSet/>
      <dgm:spPr/>
      <dgm:t>
        <a:bodyPr/>
        <a:lstStyle/>
        <a:p>
          <a:endParaRPr lang="en-US"/>
        </a:p>
      </dgm:t>
    </dgm:pt>
    <dgm:pt modelId="{7C582D4B-B423-4D57-A83B-2B2F53BE1E65}">
      <dgm:prSet phldrT="[Text]"/>
      <dgm:spPr/>
      <dgm:t>
        <a:bodyPr/>
        <a:lstStyle/>
        <a:p>
          <a:r>
            <a:rPr lang="en-US" b="1" dirty="0" smtClean="0"/>
            <a:t>SETS</a:t>
          </a:r>
          <a:endParaRPr lang="en-US" b="1" dirty="0"/>
        </a:p>
      </dgm:t>
    </dgm:pt>
    <dgm:pt modelId="{C8C5402D-7763-402A-8213-65D1E843823B}" type="parTrans" cxnId="{A64CAC47-CC4C-481F-AFED-9E4504EFE6BD}">
      <dgm:prSet/>
      <dgm:spPr/>
      <dgm:t>
        <a:bodyPr/>
        <a:lstStyle/>
        <a:p>
          <a:endParaRPr lang="en-US"/>
        </a:p>
      </dgm:t>
    </dgm:pt>
    <dgm:pt modelId="{AA2966EC-C392-400A-9FF7-5EF8E8716E42}" type="sibTrans" cxnId="{A64CAC47-CC4C-481F-AFED-9E4504EFE6BD}">
      <dgm:prSet/>
      <dgm:spPr/>
      <dgm:t>
        <a:bodyPr/>
        <a:lstStyle/>
        <a:p>
          <a:endParaRPr lang="en-US"/>
        </a:p>
      </dgm:t>
    </dgm:pt>
    <dgm:pt modelId="{FAB63FB4-1037-4F28-A906-7E9F8F1BD7C1}">
      <dgm:prSet phldrT="[Text]"/>
      <dgm:spPr/>
      <dgm:t>
        <a:bodyPr/>
        <a:lstStyle/>
        <a:p>
          <a:r>
            <a:rPr lang="en-US" b="1" dirty="0" smtClean="0"/>
            <a:t>RELATIONS</a:t>
          </a:r>
          <a:endParaRPr lang="en-US" b="1" dirty="0"/>
        </a:p>
      </dgm:t>
    </dgm:pt>
    <dgm:pt modelId="{8B14D6DE-BA06-49A2-8DE2-F7AE85648EB6}" type="parTrans" cxnId="{3A1D7CD4-5C6F-4540-B2C2-C8E0C4639A95}">
      <dgm:prSet/>
      <dgm:spPr/>
      <dgm:t>
        <a:bodyPr/>
        <a:lstStyle/>
        <a:p>
          <a:endParaRPr lang="en-US"/>
        </a:p>
      </dgm:t>
    </dgm:pt>
    <dgm:pt modelId="{F8CD1B3C-C800-4A99-8BB3-D23601132962}" type="sibTrans" cxnId="{3A1D7CD4-5C6F-4540-B2C2-C8E0C4639A95}">
      <dgm:prSet/>
      <dgm:spPr/>
      <dgm:t>
        <a:bodyPr/>
        <a:lstStyle/>
        <a:p>
          <a:endParaRPr lang="en-US"/>
        </a:p>
      </dgm:t>
    </dgm:pt>
    <dgm:pt modelId="{D7546197-3B9E-42F5-9C3E-91D75691682B}">
      <dgm:prSet phldrT="[Text]"/>
      <dgm:spPr/>
      <dgm:t>
        <a:bodyPr/>
        <a:lstStyle/>
        <a:p>
          <a:r>
            <a:rPr lang="en-US" b="1" i="0" dirty="0" smtClean="0"/>
            <a:t>OPERATIONS</a:t>
          </a:r>
          <a:endParaRPr lang="en-US" b="1" i="0" dirty="0"/>
        </a:p>
      </dgm:t>
    </dgm:pt>
    <dgm:pt modelId="{30260A6E-EC68-40E5-B2F6-4071408F43A8}" type="parTrans" cxnId="{09A928D1-82DD-4C8F-B3A8-2EA982609F94}">
      <dgm:prSet/>
      <dgm:spPr/>
      <dgm:t>
        <a:bodyPr/>
        <a:lstStyle/>
        <a:p>
          <a:endParaRPr lang="en-US"/>
        </a:p>
      </dgm:t>
    </dgm:pt>
    <dgm:pt modelId="{1E86ACA5-C3E5-43A6-B7CC-B87F798CC10F}" type="sibTrans" cxnId="{09A928D1-82DD-4C8F-B3A8-2EA982609F94}">
      <dgm:prSet/>
      <dgm:spPr/>
      <dgm:t>
        <a:bodyPr/>
        <a:lstStyle/>
        <a:p>
          <a:endParaRPr lang="en-US"/>
        </a:p>
      </dgm:t>
    </dgm:pt>
    <dgm:pt modelId="{F2CE540D-41FF-4C2C-BA36-A7A1E91E9638}">
      <dgm:prSet phldrT="[Text]"/>
      <dgm:spPr/>
      <dgm:t>
        <a:bodyPr/>
        <a:lstStyle/>
        <a:p>
          <a:r>
            <a:rPr lang="en-US" i="1" dirty="0" smtClean="0"/>
            <a:t>f</a:t>
          </a:r>
          <a:r>
            <a:rPr lang="en-US" dirty="0" smtClean="0"/>
            <a:t> </a:t>
          </a:r>
          <a:r>
            <a:rPr lang="en-US" dirty="0" smtClean="0"/>
            <a:t>are files in F, t are tags in T</a:t>
          </a:r>
          <a:endParaRPr lang="en-US" dirty="0"/>
        </a:p>
      </dgm:t>
    </dgm:pt>
    <dgm:pt modelId="{AAD3037E-322D-4BE1-BED5-A12F8FF65800}" type="parTrans" cxnId="{CC967862-1BC5-4EFB-8D4B-DD4F34B5AFEF}">
      <dgm:prSet/>
      <dgm:spPr/>
      <dgm:t>
        <a:bodyPr/>
        <a:lstStyle/>
        <a:p>
          <a:endParaRPr lang="en-IN"/>
        </a:p>
      </dgm:t>
    </dgm:pt>
    <dgm:pt modelId="{4D528704-96C7-4883-AF11-56E76569474D}" type="sibTrans" cxnId="{CC967862-1BC5-4EFB-8D4B-DD4F34B5AFEF}">
      <dgm:prSet/>
      <dgm:spPr/>
      <dgm:t>
        <a:bodyPr/>
        <a:lstStyle/>
        <a:p>
          <a:endParaRPr lang="en-IN"/>
        </a:p>
      </dgm:t>
    </dgm:pt>
    <dgm:pt modelId="{253C3021-ACEF-4453-AEA9-C86B6B998FA1}">
      <dgm:prSet phldrT="[Text]"/>
      <dgm:spPr>
        <a:blipFill rotWithShape="1">
          <a:blip xmlns:r="http://schemas.openxmlformats.org/officeDocument/2006/relationships" r:embed="rId4"/>
          <a:stretch>
            <a:fillRect t="-69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C12DC8C-E7E0-4AD4-B56D-5E47B6A90271}" type="parTrans" cxnId="{0F3DDB87-BE4D-4B76-8494-B9745EDF63EE}">
      <dgm:prSet/>
      <dgm:spPr/>
      <dgm:t>
        <a:bodyPr/>
        <a:lstStyle/>
        <a:p>
          <a:endParaRPr lang="en-IN"/>
        </a:p>
      </dgm:t>
    </dgm:pt>
    <dgm:pt modelId="{1EAB4172-8C0C-4D5B-811E-81F71C37D077}" type="sibTrans" cxnId="{0F3DDB87-BE4D-4B76-8494-B9745EDF63EE}">
      <dgm:prSet/>
      <dgm:spPr/>
      <dgm:t>
        <a:bodyPr/>
        <a:lstStyle/>
        <a:p>
          <a:endParaRPr lang="en-IN"/>
        </a:p>
      </dgm:t>
    </dgm:pt>
    <dgm:pt modelId="{A835D3E9-BC25-4278-9C02-63A286595DDD}" type="pres">
      <dgm:prSet presAssocID="{3777D24E-C45F-4ABD-AAAD-AF13C0D2029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17F4C09-63CB-4A86-BDD0-2E22C3D26438}" type="pres">
      <dgm:prSet presAssocID="{7C582D4B-B423-4D57-A83B-2B2F53BE1E65}" presName="thickLine" presStyleLbl="alignNode1" presStyleIdx="0" presStyleCnt="3"/>
      <dgm:spPr/>
      <dgm:t>
        <a:bodyPr/>
        <a:lstStyle/>
        <a:p>
          <a:endParaRPr lang="en-IN"/>
        </a:p>
      </dgm:t>
    </dgm:pt>
    <dgm:pt modelId="{CD2DCD26-651C-46DB-8C86-CF0D80AB5F1E}" type="pres">
      <dgm:prSet presAssocID="{7C582D4B-B423-4D57-A83B-2B2F53BE1E65}" presName="horz1" presStyleCnt="0"/>
      <dgm:spPr/>
      <dgm:t>
        <a:bodyPr/>
        <a:lstStyle/>
        <a:p>
          <a:endParaRPr lang="en-IN"/>
        </a:p>
      </dgm:t>
    </dgm:pt>
    <dgm:pt modelId="{9F9F5673-176F-4D37-9F8A-5F9269BC771D}" type="pres">
      <dgm:prSet presAssocID="{7C582D4B-B423-4D57-A83B-2B2F53BE1E65}" presName="tx1" presStyleLbl="revTx" presStyleIdx="0" presStyleCnt="10"/>
      <dgm:spPr/>
      <dgm:t>
        <a:bodyPr/>
        <a:lstStyle/>
        <a:p>
          <a:endParaRPr lang="en-IN"/>
        </a:p>
      </dgm:t>
    </dgm:pt>
    <dgm:pt modelId="{AA98C692-B47E-4415-80CB-C97E5A93D0AC}" type="pres">
      <dgm:prSet presAssocID="{7C582D4B-B423-4D57-A83B-2B2F53BE1E65}" presName="vert1" presStyleCnt="0"/>
      <dgm:spPr/>
      <dgm:t>
        <a:bodyPr/>
        <a:lstStyle/>
        <a:p>
          <a:endParaRPr lang="en-IN"/>
        </a:p>
      </dgm:t>
    </dgm:pt>
    <dgm:pt modelId="{0695E12B-58E0-4B8B-9975-02BDBB091F26}" type="pres">
      <dgm:prSet presAssocID="{1ACE6551-9EF3-439A-870B-E05B7A2BF672}" presName="vertSpace2a" presStyleCnt="0"/>
      <dgm:spPr/>
      <dgm:t>
        <a:bodyPr/>
        <a:lstStyle/>
        <a:p>
          <a:endParaRPr lang="en-IN"/>
        </a:p>
      </dgm:t>
    </dgm:pt>
    <dgm:pt modelId="{DC8BE3AB-4E13-4213-83AD-B50F537DDB5A}" type="pres">
      <dgm:prSet presAssocID="{1ACE6551-9EF3-439A-870B-E05B7A2BF672}" presName="horz2" presStyleCnt="0"/>
      <dgm:spPr/>
      <dgm:t>
        <a:bodyPr/>
        <a:lstStyle/>
        <a:p>
          <a:endParaRPr lang="en-IN"/>
        </a:p>
      </dgm:t>
    </dgm:pt>
    <dgm:pt modelId="{6BE1E532-A5BB-443C-A412-8F8745411B70}" type="pres">
      <dgm:prSet presAssocID="{1ACE6551-9EF3-439A-870B-E05B7A2BF672}" presName="horzSpace2" presStyleCnt="0"/>
      <dgm:spPr/>
      <dgm:t>
        <a:bodyPr/>
        <a:lstStyle/>
        <a:p>
          <a:endParaRPr lang="en-IN"/>
        </a:p>
      </dgm:t>
    </dgm:pt>
    <dgm:pt modelId="{E5204BF9-28F3-4316-9BD7-8240A332EEBF}" type="pres">
      <dgm:prSet presAssocID="{1ACE6551-9EF3-439A-870B-E05B7A2BF672}" presName="tx2" presStyleLbl="revTx" presStyleIdx="1" presStyleCnt="10"/>
      <dgm:spPr/>
      <dgm:t>
        <a:bodyPr/>
        <a:lstStyle/>
        <a:p>
          <a:endParaRPr lang="en-IN"/>
        </a:p>
      </dgm:t>
    </dgm:pt>
    <dgm:pt modelId="{1C380AED-E581-4575-B39C-E77EB7423575}" type="pres">
      <dgm:prSet presAssocID="{1ACE6551-9EF3-439A-870B-E05B7A2BF672}" presName="vert2" presStyleCnt="0"/>
      <dgm:spPr/>
      <dgm:t>
        <a:bodyPr/>
        <a:lstStyle/>
        <a:p>
          <a:endParaRPr lang="en-IN"/>
        </a:p>
      </dgm:t>
    </dgm:pt>
    <dgm:pt modelId="{8C48B4BE-1D1F-42A6-91DF-8CCC7DA1AAC8}" type="pres">
      <dgm:prSet presAssocID="{1ACE6551-9EF3-439A-870B-E05B7A2BF672}" presName="thinLine2b" presStyleLbl="callout" presStyleIdx="0" presStyleCnt="7"/>
      <dgm:spPr/>
      <dgm:t>
        <a:bodyPr/>
        <a:lstStyle/>
        <a:p>
          <a:endParaRPr lang="en-IN"/>
        </a:p>
      </dgm:t>
    </dgm:pt>
    <dgm:pt modelId="{D656E5D6-E86F-46F2-A813-77B6AF24BF0F}" type="pres">
      <dgm:prSet presAssocID="{1ACE6551-9EF3-439A-870B-E05B7A2BF672}" presName="vertSpace2b" presStyleCnt="0"/>
      <dgm:spPr/>
      <dgm:t>
        <a:bodyPr/>
        <a:lstStyle/>
        <a:p>
          <a:endParaRPr lang="en-IN"/>
        </a:p>
      </dgm:t>
    </dgm:pt>
    <dgm:pt modelId="{375A2621-1F1E-46F8-B8D1-4A7E6C7CC8F4}" type="pres">
      <dgm:prSet presAssocID="{12C6B033-B051-46C9-98DE-0518FFEC776F}" presName="horz2" presStyleCnt="0"/>
      <dgm:spPr/>
      <dgm:t>
        <a:bodyPr/>
        <a:lstStyle/>
        <a:p>
          <a:endParaRPr lang="en-IN"/>
        </a:p>
      </dgm:t>
    </dgm:pt>
    <dgm:pt modelId="{4209F66D-A79A-4484-B116-132A01DFB0FB}" type="pres">
      <dgm:prSet presAssocID="{12C6B033-B051-46C9-98DE-0518FFEC776F}" presName="horzSpace2" presStyleCnt="0"/>
      <dgm:spPr/>
      <dgm:t>
        <a:bodyPr/>
        <a:lstStyle/>
        <a:p>
          <a:endParaRPr lang="en-IN"/>
        </a:p>
      </dgm:t>
    </dgm:pt>
    <dgm:pt modelId="{FDDC85F6-BB0E-4638-A947-1083C6520685}" type="pres">
      <dgm:prSet presAssocID="{12C6B033-B051-46C9-98DE-0518FFEC776F}" presName="tx2" presStyleLbl="revTx" presStyleIdx="2" presStyleCnt="10"/>
      <dgm:spPr/>
      <dgm:t>
        <a:bodyPr/>
        <a:lstStyle/>
        <a:p>
          <a:endParaRPr lang="en-US"/>
        </a:p>
      </dgm:t>
    </dgm:pt>
    <dgm:pt modelId="{0F77A84A-1EEC-420A-89FB-F07C3692D3AC}" type="pres">
      <dgm:prSet presAssocID="{12C6B033-B051-46C9-98DE-0518FFEC776F}" presName="vert2" presStyleCnt="0"/>
      <dgm:spPr/>
      <dgm:t>
        <a:bodyPr/>
        <a:lstStyle/>
        <a:p>
          <a:endParaRPr lang="en-IN"/>
        </a:p>
      </dgm:t>
    </dgm:pt>
    <dgm:pt modelId="{4A182FA8-6524-43FE-A715-434F849E9CFD}" type="pres">
      <dgm:prSet presAssocID="{12C6B033-B051-46C9-98DE-0518FFEC776F}" presName="thinLine2b" presStyleLbl="callout" presStyleIdx="1" presStyleCnt="7"/>
      <dgm:spPr/>
      <dgm:t>
        <a:bodyPr/>
        <a:lstStyle/>
        <a:p>
          <a:endParaRPr lang="en-IN"/>
        </a:p>
      </dgm:t>
    </dgm:pt>
    <dgm:pt modelId="{59223985-84BD-41B1-8483-10115066C780}" type="pres">
      <dgm:prSet presAssocID="{12C6B033-B051-46C9-98DE-0518FFEC776F}" presName="vertSpace2b" presStyleCnt="0"/>
      <dgm:spPr/>
      <dgm:t>
        <a:bodyPr/>
        <a:lstStyle/>
        <a:p>
          <a:endParaRPr lang="en-IN"/>
        </a:p>
      </dgm:t>
    </dgm:pt>
    <dgm:pt modelId="{31A4B74C-C3E5-4C68-A72E-6C17A6AAC09E}" type="pres">
      <dgm:prSet presAssocID="{1BF2F873-C955-4EBF-8879-6F658A4AE761}" presName="horz2" presStyleCnt="0"/>
      <dgm:spPr/>
      <dgm:t>
        <a:bodyPr/>
        <a:lstStyle/>
        <a:p>
          <a:endParaRPr lang="en-IN"/>
        </a:p>
      </dgm:t>
    </dgm:pt>
    <dgm:pt modelId="{4294A747-7586-4A2C-9401-519CE01713A7}" type="pres">
      <dgm:prSet presAssocID="{1BF2F873-C955-4EBF-8879-6F658A4AE761}" presName="horzSpace2" presStyleCnt="0"/>
      <dgm:spPr/>
      <dgm:t>
        <a:bodyPr/>
        <a:lstStyle/>
        <a:p>
          <a:endParaRPr lang="en-IN"/>
        </a:p>
      </dgm:t>
    </dgm:pt>
    <dgm:pt modelId="{E45B0058-9EDC-494F-9BC1-8A5FA6ED6380}" type="pres">
      <dgm:prSet presAssocID="{1BF2F873-C955-4EBF-8879-6F658A4AE761}" presName="tx2" presStyleLbl="revTx" presStyleIdx="3" presStyleCnt="10"/>
      <dgm:spPr/>
      <dgm:t>
        <a:bodyPr/>
        <a:lstStyle/>
        <a:p>
          <a:endParaRPr lang="en-IN"/>
        </a:p>
      </dgm:t>
    </dgm:pt>
    <dgm:pt modelId="{4436C45F-F41A-455F-A8BC-4D8938ED3947}" type="pres">
      <dgm:prSet presAssocID="{1BF2F873-C955-4EBF-8879-6F658A4AE761}" presName="vert2" presStyleCnt="0"/>
      <dgm:spPr/>
      <dgm:t>
        <a:bodyPr/>
        <a:lstStyle/>
        <a:p>
          <a:endParaRPr lang="en-IN"/>
        </a:p>
      </dgm:t>
    </dgm:pt>
    <dgm:pt modelId="{52AAC441-0192-4644-B509-0F326EAD0CFF}" type="pres">
      <dgm:prSet presAssocID="{1BF2F873-C955-4EBF-8879-6F658A4AE761}" presName="thinLine2b" presStyleLbl="callout" presStyleIdx="2" presStyleCnt="7"/>
      <dgm:spPr/>
      <dgm:t>
        <a:bodyPr/>
        <a:lstStyle/>
        <a:p>
          <a:endParaRPr lang="en-IN"/>
        </a:p>
      </dgm:t>
    </dgm:pt>
    <dgm:pt modelId="{8DEEDC71-17EE-4656-8726-665C410E8EBE}" type="pres">
      <dgm:prSet presAssocID="{1BF2F873-C955-4EBF-8879-6F658A4AE761}" presName="vertSpace2b" presStyleCnt="0"/>
      <dgm:spPr/>
      <dgm:t>
        <a:bodyPr/>
        <a:lstStyle/>
        <a:p>
          <a:endParaRPr lang="en-IN"/>
        </a:p>
      </dgm:t>
    </dgm:pt>
    <dgm:pt modelId="{5CD5432C-1138-41B3-A240-CC2848D6AAA2}" type="pres">
      <dgm:prSet presAssocID="{FAB63FB4-1037-4F28-A906-7E9F8F1BD7C1}" presName="thickLine" presStyleLbl="alignNode1" presStyleIdx="1" presStyleCnt="3"/>
      <dgm:spPr/>
      <dgm:t>
        <a:bodyPr/>
        <a:lstStyle/>
        <a:p>
          <a:endParaRPr lang="en-IN"/>
        </a:p>
      </dgm:t>
    </dgm:pt>
    <dgm:pt modelId="{FC182992-F4A4-422A-98AA-D0E9946F14D0}" type="pres">
      <dgm:prSet presAssocID="{FAB63FB4-1037-4F28-A906-7E9F8F1BD7C1}" presName="horz1" presStyleCnt="0"/>
      <dgm:spPr/>
      <dgm:t>
        <a:bodyPr/>
        <a:lstStyle/>
        <a:p>
          <a:endParaRPr lang="en-IN"/>
        </a:p>
      </dgm:t>
    </dgm:pt>
    <dgm:pt modelId="{9F85ADDE-1FB4-41C8-8601-0243C5296411}" type="pres">
      <dgm:prSet presAssocID="{FAB63FB4-1037-4F28-A906-7E9F8F1BD7C1}" presName="tx1" presStyleLbl="revTx" presStyleIdx="4" presStyleCnt="10"/>
      <dgm:spPr/>
      <dgm:t>
        <a:bodyPr/>
        <a:lstStyle/>
        <a:p>
          <a:endParaRPr lang="en-IN"/>
        </a:p>
      </dgm:t>
    </dgm:pt>
    <dgm:pt modelId="{842C39A3-D351-45CC-991B-C680D7D80F19}" type="pres">
      <dgm:prSet presAssocID="{FAB63FB4-1037-4F28-A906-7E9F8F1BD7C1}" presName="vert1" presStyleCnt="0"/>
      <dgm:spPr/>
      <dgm:t>
        <a:bodyPr/>
        <a:lstStyle/>
        <a:p>
          <a:endParaRPr lang="en-IN"/>
        </a:p>
      </dgm:t>
    </dgm:pt>
    <dgm:pt modelId="{166F8CFC-D0E0-4719-9E69-68661F12E154}" type="pres">
      <dgm:prSet presAssocID="{40D86FC4-B397-4840-8056-1D9918FA520E}" presName="vertSpace2a" presStyleCnt="0"/>
      <dgm:spPr/>
      <dgm:t>
        <a:bodyPr/>
        <a:lstStyle/>
        <a:p>
          <a:endParaRPr lang="en-IN"/>
        </a:p>
      </dgm:t>
    </dgm:pt>
    <dgm:pt modelId="{7D44D3D6-A3CB-42A6-AA38-4533919BDD2D}" type="pres">
      <dgm:prSet presAssocID="{40D86FC4-B397-4840-8056-1D9918FA520E}" presName="horz2" presStyleCnt="0"/>
      <dgm:spPr/>
      <dgm:t>
        <a:bodyPr/>
        <a:lstStyle/>
        <a:p>
          <a:endParaRPr lang="en-IN"/>
        </a:p>
      </dgm:t>
    </dgm:pt>
    <dgm:pt modelId="{017FD1BD-D1C3-4280-BF6F-93F837ABBC20}" type="pres">
      <dgm:prSet presAssocID="{40D86FC4-B397-4840-8056-1D9918FA520E}" presName="horzSpace2" presStyleCnt="0"/>
      <dgm:spPr/>
      <dgm:t>
        <a:bodyPr/>
        <a:lstStyle/>
        <a:p>
          <a:endParaRPr lang="en-IN"/>
        </a:p>
      </dgm:t>
    </dgm:pt>
    <dgm:pt modelId="{A146381C-4CCF-45CA-A3BF-9B2B983ED18D}" type="pres">
      <dgm:prSet presAssocID="{40D86FC4-B397-4840-8056-1D9918FA520E}" presName="tx2" presStyleLbl="revTx" presStyleIdx="5" presStyleCnt="10"/>
      <dgm:spPr/>
      <dgm:t>
        <a:bodyPr/>
        <a:lstStyle/>
        <a:p>
          <a:endParaRPr lang="en-IN"/>
        </a:p>
      </dgm:t>
    </dgm:pt>
    <dgm:pt modelId="{10BCD8D5-96FF-40C4-9BC9-D4EEE76CF370}" type="pres">
      <dgm:prSet presAssocID="{40D86FC4-B397-4840-8056-1D9918FA520E}" presName="vert2" presStyleCnt="0"/>
      <dgm:spPr/>
      <dgm:t>
        <a:bodyPr/>
        <a:lstStyle/>
        <a:p>
          <a:endParaRPr lang="en-IN"/>
        </a:p>
      </dgm:t>
    </dgm:pt>
    <dgm:pt modelId="{8AB9095C-F2BD-4590-80C7-5C64EDBB5FD5}" type="pres">
      <dgm:prSet presAssocID="{40D86FC4-B397-4840-8056-1D9918FA520E}" presName="thinLine2b" presStyleLbl="callout" presStyleIdx="3" presStyleCnt="7"/>
      <dgm:spPr/>
      <dgm:t>
        <a:bodyPr/>
        <a:lstStyle/>
        <a:p>
          <a:endParaRPr lang="en-IN"/>
        </a:p>
      </dgm:t>
    </dgm:pt>
    <dgm:pt modelId="{349A9894-D2D4-49B1-9167-E3C9FF54877A}" type="pres">
      <dgm:prSet presAssocID="{40D86FC4-B397-4840-8056-1D9918FA520E}" presName="vertSpace2b" presStyleCnt="0"/>
      <dgm:spPr/>
      <dgm:t>
        <a:bodyPr/>
        <a:lstStyle/>
        <a:p>
          <a:endParaRPr lang="en-IN"/>
        </a:p>
      </dgm:t>
    </dgm:pt>
    <dgm:pt modelId="{33E2B1BF-553C-488B-B587-A42096C2AD74}" type="pres">
      <dgm:prSet presAssocID="{F2CE540D-41FF-4C2C-BA36-A7A1E91E9638}" presName="horz2" presStyleCnt="0"/>
      <dgm:spPr/>
    </dgm:pt>
    <dgm:pt modelId="{D6806764-C0B6-4029-BD42-0C4217A4B18F}" type="pres">
      <dgm:prSet presAssocID="{F2CE540D-41FF-4C2C-BA36-A7A1E91E9638}" presName="horzSpace2" presStyleCnt="0"/>
      <dgm:spPr/>
    </dgm:pt>
    <dgm:pt modelId="{8EB23829-5B1E-40C9-A322-CE4736081B8C}" type="pres">
      <dgm:prSet presAssocID="{F2CE540D-41FF-4C2C-BA36-A7A1E91E9638}" presName="tx2" presStyleLbl="revTx" presStyleIdx="6" presStyleCnt="10"/>
      <dgm:spPr/>
      <dgm:t>
        <a:bodyPr/>
        <a:lstStyle/>
        <a:p>
          <a:endParaRPr lang="en-IN"/>
        </a:p>
      </dgm:t>
    </dgm:pt>
    <dgm:pt modelId="{45256C48-4DD9-4BE3-AA46-BD2CB9E92BA7}" type="pres">
      <dgm:prSet presAssocID="{F2CE540D-41FF-4C2C-BA36-A7A1E91E9638}" presName="vert2" presStyleCnt="0"/>
      <dgm:spPr/>
    </dgm:pt>
    <dgm:pt modelId="{D6B93DA3-D2E7-4BAD-ACC7-E42637F5C2FA}" type="pres">
      <dgm:prSet presAssocID="{F2CE540D-41FF-4C2C-BA36-A7A1E91E9638}" presName="thinLine2b" presStyleLbl="callout" presStyleIdx="4" presStyleCnt="7"/>
      <dgm:spPr/>
    </dgm:pt>
    <dgm:pt modelId="{B1FF88AE-5803-4A0F-8A5A-0DEAC01BC7A5}" type="pres">
      <dgm:prSet presAssocID="{F2CE540D-41FF-4C2C-BA36-A7A1E91E9638}" presName="vertSpace2b" presStyleCnt="0"/>
      <dgm:spPr/>
    </dgm:pt>
    <dgm:pt modelId="{271E7570-9E1E-4BCB-8696-2397D4031049}" type="pres">
      <dgm:prSet presAssocID="{D7546197-3B9E-42F5-9C3E-91D75691682B}" presName="thickLine" presStyleLbl="alignNode1" presStyleIdx="2" presStyleCnt="3"/>
      <dgm:spPr/>
      <dgm:t>
        <a:bodyPr/>
        <a:lstStyle/>
        <a:p>
          <a:endParaRPr lang="en-IN"/>
        </a:p>
      </dgm:t>
    </dgm:pt>
    <dgm:pt modelId="{95A831B8-DB0E-452F-85DE-FA054700DC1F}" type="pres">
      <dgm:prSet presAssocID="{D7546197-3B9E-42F5-9C3E-91D75691682B}" presName="horz1" presStyleCnt="0"/>
      <dgm:spPr/>
      <dgm:t>
        <a:bodyPr/>
        <a:lstStyle/>
        <a:p>
          <a:endParaRPr lang="en-IN"/>
        </a:p>
      </dgm:t>
    </dgm:pt>
    <dgm:pt modelId="{ADF077FF-5142-4308-A25A-4E4878D78615}" type="pres">
      <dgm:prSet presAssocID="{D7546197-3B9E-42F5-9C3E-91D75691682B}" presName="tx1" presStyleLbl="revTx" presStyleIdx="7" presStyleCnt="10"/>
      <dgm:spPr/>
      <dgm:t>
        <a:bodyPr/>
        <a:lstStyle/>
        <a:p>
          <a:endParaRPr lang="en-IN"/>
        </a:p>
      </dgm:t>
    </dgm:pt>
    <dgm:pt modelId="{71C5F623-A565-48BF-BEB4-DE3CA4F03B37}" type="pres">
      <dgm:prSet presAssocID="{D7546197-3B9E-42F5-9C3E-91D75691682B}" presName="vert1" presStyleCnt="0"/>
      <dgm:spPr/>
      <dgm:t>
        <a:bodyPr/>
        <a:lstStyle/>
        <a:p>
          <a:endParaRPr lang="en-IN"/>
        </a:p>
      </dgm:t>
    </dgm:pt>
    <dgm:pt modelId="{8D7BAD69-0239-4DFC-8319-431878347CF9}" type="pres">
      <dgm:prSet presAssocID="{E3279D25-083C-4A67-8620-85E06A94CE86}" presName="vertSpace2a" presStyleCnt="0"/>
      <dgm:spPr/>
      <dgm:t>
        <a:bodyPr/>
        <a:lstStyle/>
        <a:p>
          <a:endParaRPr lang="en-IN"/>
        </a:p>
      </dgm:t>
    </dgm:pt>
    <dgm:pt modelId="{A9D896BD-A140-4A0A-9F03-E98813F52804}" type="pres">
      <dgm:prSet presAssocID="{E3279D25-083C-4A67-8620-85E06A94CE86}" presName="horz2" presStyleCnt="0"/>
      <dgm:spPr/>
      <dgm:t>
        <a:bodyPr/>
        <a:lstStyle/>
        <a:p>
          <a:endParaRPr lang="en-IN"/>
        </a:p>
      </dgm:t>
    </dgm:pt>
    <dgm:pt modelId="{931E9E3A-D12F-4F57-8A66-B0AD61196C39}" type="pres">
      <dgm:prSet presAssocID="{E3279D25-083C-4A67-8620-85E06A94CE86}" presName="horzSpace2" presStyleCnt="0"/>
      <dgm:spPr/>
      <dgm:t>
        <a:bodyPr/>
        <a:lstStyle/>
        <a:p>
          <a:endParaRPr lang="en-IN"/>
        </a:p>
      </dgm:t>
    </dgm:pt>
    <dgm:pt modelId="{A1203AE8-A506-4195-8E46-04ADE0B5EDD2}" type="pres">
      <dgm:prSet presAssocID="{E3279D25-083C-4A67-8620-85E06A94CE86}" presName="tx2" presStyleLbl="revTx" presStyleIdx="8" presStyleCnt="10"/>
      <dgm:spPr/>
      <dgm:t>
        <a:bodyPr/>
        <a:lstStyle/>
        <a:p>
          <a:endParaRPr lang="en-IN"/>
        </a:p>
      </dgm:t>
    </dgm:pt>
    <dgm:pt modelId="{E3084EBD-41CF-47F9-842B-4A0F71D1C3DA}" type="pres">
      <dgm:prSet presAssocID="{E3279D25-083C-4A67-8620-85E06A94CE86}" presName="vert2" presStyleCnt="0"/>
      <dgm:spPr/>
      <dgm:t>
        <a:bodyPr/>
        <a:lstStyle/>
        <a:p>
          <a:endParaRPr lang="en-IN"/>
        </a:p>
      </dgm:t>
    </dgm:pt>
    <dgm:pt modelId="{79325397-6291-46C3-96C6-CF6C568C9FE5}" type="pres">
      <dgm:prSet presAssocID="{E3279D25-083C-4A67-8620-85E06A94CE86}" presName="thinLine2b" presStyleLbl="callout" presStyleIdx="5" presStyleCnt="7"/>
      <dgm:spPr/>
      <dgm:t>
        <a:bodyPr/>
        <a:lstStyle/>
        <a:p>
          <a:endParaRPr lang="en-IN"/>
        </a:p>
      </dgm:t>
    </dgm:pt>
    <dgm:pt modelId="{4B9EDD8C-4B30-495F-B339-AADAB394CB08}" type="pres">
      <dgm:prSet presAssocID="{E3279D25-083C-4A67-8620-85E06A94CE86}" presName="vertSpace2b" presStyleCnt="0"/>
      <dgm:spPr/>
      <dgm:t>
        <a:bodyPr/>
        <a:lstStyle/>
        <a:p>
          <a:endParaRPr lang="en-IN"/>
        </a:p>
      </dgm:t>
    </dgm:pt>
    <dgm:pt modelId="{08DE59E9-9BFA-436B-875A-D90F9DF779E8}" type="pres">
      <dgm:prSet presAssocID="{253C3021-ACEF-4453-AEA9-C86B6B998FA1}" presName="horz2" presStyleCnt="0"/>
      <dgm:spPr/>
    </dgm:pt>
    <dgm:pt modelId="{37388C6A-0451-4622-8164-0F2AE80ABE99}" type="pres">
      <dgm:prSet presAssocID="{253C3021-ACEF-4453-AEA9-C86B6B998FA1}" presName="horzSpace2" presStyleCnt="0"/>
      <dgm:spPr/>
    </dgm:pt>
    <dgm:pt modelId="{2E6D9355-3257-4F4A-86E8-722124EE075F}" type="pres">
      <dgm:prSet presAssocID="{253C3021-ACEF-4453-AEA9-C86B6B998FA1}" presName="tx2" presStyleLbl="revTx" presStyleIdx="9" presStyleCnt="10"/>
      <dgm:spPr/>
      <dgm:t>
        <a:bodyPr/>
        <a:lstStyle/>
        <a:p>
          <a:endParaRPr lang="en-IN"/>
        </a:p>
      </dgm:t>
    </dgm:pt>
    <dgm:pt modelId="{16E4EC27-AEC3-4449-8F9A-D0E62E06F22D}" type="pres">
      <dgm:prSet presAssocID="{253C3021-ACEF-4453-AEA9-C86B6B998FA1}" presName="vert2" presStyleCnt="0"/>
      <dgm:spPr/>
    </dgm:pt>
    <dgm:pt modelId="{152E0B0B-88E3-4A19-8CE3-9E2E66C68AA0}" type="pres">
      <dgm:prSet presAssocID="{253C3021-ACEF-4453-AEA9-C86B6B998FA1}" presName="thinLine2b" presStyleLbl="callout" presStyleIdx="6" presStyleCnt="7"/>
      <dgm:spPr/>
    </dgm:pt>
    <dgm:pt modelId="{BD47FFA7-94B8-4009-8AC0-8C82BCD6C47F}" type="pres">
      <dgm:prSet presAssocID="{253C3021-ACEF-4453-AEA9-C86B6B998FA1}" presName="vertSpace2b" presStyleCnt="0"/>
      <dgm:spPr/>
    </dgm:pt>
  </dgm:ptLst>
  <dgm:cxnLst>
    <dgm:cxn modelId="{0F3DDB87-BE4D-4B76-8494-B9745EDF63EE}" srcId="{D7546197-3B9E-42F5-9C3E-91D75691682B}" destId="{253C3021-ACEF-4453-AEA9-C86B6B998FA1}" srcOrd="1" destOrd="0" parTransId="{9C12DC8C-E7E0-4AD4-B56D-5E47B6A90271}" sibTransId="{1EAB4172-8C0C-4D5B-811E-81F71C37D077}"/>
    <dgm:cxn modelId="{7B16E1A2-B0BF-425A-9270-210863062F05}" type="presOf" srcId="{D7546197-3B9E-42F5-9C3E-91D75691682B}" destId="{ADF077FF-5142-4308-A25A-4E4878D78615}" srcOrd="0" destOrd="0" presId="urn:microsoft.com/office/officeart/2008/layout/LinedList"/>
    <dgm:cxn modelId="{D7C41297-C354-4990-A581-1B2DE8AD5D8A}" type="presOf" srcId="{7C582D4B-B423-4D57-A83B-2B2F53BE1E65}" destId="{9F9F5673-176F-4D37-9F8A-5F9269BC771D}" srcOrd="0" destOrd="0" presId="urn:microsoft.com/office/officeart/2008/layout/LinedList"/>
    <dgm:cxn modelId="{56A9DCF6-562A-4D4D-BC1E-511BEE73518E}" srcId="{FAB63FB4-1037-4F28-A906-7E9F8F1BD7C1}" destId="{40D86FC4-B397-4840-8056-1D9918FA520E}" srcOrd="0" destOrd="0" parTransId="{F63236D9-AFFC-4229-AF62-D82024D4A5BA}" sibTransId="{332BCAE7-ECE1-4300-8C31-2D5B2B932D09}"/>
    <dgm:cxn modelId="{5A6A2940-DE2E-4B46-B474-FECFC8574500}" type="presOf" srcId="{1BF2F873-C955-4EBF-8879-6F658A4AE761}" destId="{E45B0058-9EDC-494F-9BC1-8A5FA6ED6380}" srcOrd="0" destOrd="0" presId="urn:microsoft.com/office/officeart/2008/layout/LinedList"/>
    <dgm:cxn modelId="{B52C9CED-3F20-4E88-ACCB-BF2DEAE1AE6F}" type="presOf" srcId="{E3279D25-083C-4A67-8620-85E06A94CE86}" destId="{A1203AE8-A506-4195-8E46-04ADE0B5EDD2}" srcOrd="0" destOrd="0" presId="urn:microsoft.com/office/officeart/2008/layout/LinedList"/>
    <dgm:cxn modelId="{86860B50-2ECF-4682-8035-0F4C650E207A}" type="presOf" srcId="{FAB63FB4-1037-4F28-A906-7E9F8F1BD7C1}" destId="{9F85ADDE-1FB4-41C8-8601-0243C5296411}" srcOrd="0" destOrd="0" presId="urn:microsoft.com/office/officeart/2008/layout/LinedList"/>
    <dgm:cxn modelId="{5841C8D8-76D2-4C9B-BA2B-579DBFC3727E}" srcId="{D7546197-3B9E-42F5-9C3E-91D75691682B}" destId="{E3279D25-083C-4A67-8620-85E06A94CE86}" srcOrd="0" destOrd="0" parTransId="{2C7A109D-096F-4691-8B9B-D20CF45B3FD2}" sibTransId="{C9BA2D90-5CF7-4C33-8EE3-2A37282B2BF8}"/>
    <dgm:cxn modelId="{8C386BA5-D90B-4C76-9B37-EC1063ADFF7F}" type="presOf" srcId="{12C6B033-B051-46C9-98DE-0518FFEC776F}" destId="{FDDC85F6-BB0E-4638-A947-1083C6520685}" srcOrd="0" destOrd="0" presId="urn:microsoft.com/office/officeart/2008/layout/LinedList"/>
    <dgm:cxn modelId="{A64CAC47-CC4C-481F-AFED-9E4504EFE6BD}" srcId="{3777D24E-C45F-4ABD-AAAD-AF13C0D20298}" destId="{7C582D4B-B423-4D57-A83B-2B2F53BE1E65}" srcOrd="0" destOrd="0" parTransId="{C8C5402D-7763-402A-8213-65D1E843823B}" sibTransId="{AA2966EC-C392-400A-9FF7-5EF8E8716E42}"/>
    <dgm:cxn modelId="{6EDF882C-C51C-4F96-AAC8-835FB4C8BAD8}" srcId="{7C582D4B-B423-4D57-A83B-2B2F53BE1E65}" destId="{1BF2F873-C955-4EBF-8879-6F658A4AE761}" srcOrd="2" destOrd="0" parTransId="{3EF9E355-643F-4128-905F-78BFB5D3C7B7}" sibTransId="{4FEFADF9-57BA-4540-A9D8-3DC540F95C78}"/>
    <dgm:cxn modelId="{09A928D1-82DD-4C8F-B3A8-2EA982609F94}" srcId="{3777D24E-C45F-4ABD-AAAD-AF13C0D20298}" destId="{D7546197-3B9E-42F5-9C3E-91D75691682B}" srcOrd="2" destOrd="0" parTransId="{30260A6E-EC68-40E5-B2F6-4071408F43A8}" sibTransId="{1E86ACA5-C3E5-43A6-B7CC-B87F798CC10F}"/>
    <dgm:cxn modelId="{4F989686-25DD-4C08-BB4D-52ECE5F7634C}" srcId="{7C582D4B-B423-4D57-A83B-2B2F53BE1E65}" destId="{1ACE6551-9EF3-439A-870B-E05B7A2BF672}" srcOrd="0" destOrd="0" parTransId="{1C3FF7C1-351F-462A-B7AA-28220FB3C736}" sibTransId="{260FF4C1-6E39-4691-BB48-7FD2A7E66E6B}"/>
    <dgm:cxn modelId="{E5F8D3D4-13B9-4F79-9EBD-CC881FE9BD29}" type="presOf" srcId="{1ACE6551-9EF3-439A-870B-E05B7A2BF672}" destId="{E5204BF9-28F3-4316-9BD7-8240A332EEBF}" srcOrd="0" destOrd="0" presId="urn:microsoft.com/office/officeart/2008/layout/LinedList"/>
    <dgm:cxn modelId="{54340EEA-76AA-48AB-8B9F-CCB7AC6A131E}" type="presOf" srcId="{253C3021-ACEF-4453-AEA9-C86B6B998FA1}" destId="{2E6D9355-3257-4F4A-86E8-722124EE075F}" srcOrd="0" destOrd="0" presId="urn:microsoft.com/office/officeart/2008/layout/LinedList"/>
    <dgm:cxn modelId="{3A1D7CD4-5C6F-4540-B2C2-C8E0C4639A95}" srcId="{3777D24E-C45F-4ABD-AAAD-AF13C0D20298}" destId="{FAB63FB4-1037-4F28-A906-7E9F8F1BD7C1}" srcOrd="1" destOrd="0" parTransId="{8B14D6DE-BA06-49A2-8DE2-F7AE85648EB6}" sibTransId="{F8CD1B3C-C800-4A99-8BB3-D23601132962}"/>
    <dgm:cxn modelId="{D2722AA1-C254-4A48-8445-247C7AE17226}" srcId="{7C582D4B-B423-4D57-A83B-2B2F53BE1E65}" destId="{12C6B033-B051-46C9-98DE-0518FFEC776F}" srcOrd="1" destOrd="0" parTransId="{D5DB30BD-2E9B-4963-8FF6-9CB5A68CC53F}" sibTransId="{37DA4BB3-60EB-4AB0-84DB-4D69EE342E4D}"/>
    <dgm:cxn modelId="{CC967862-1BC5-4EFB-8D4B-DD4F34B5AFEF}" srcId="{FAB63FB4-1037-4F28-A906-7E9F8F1BD7C1}" destId="{F2CE540D-41FF-4C2C-BA36-A7A1E91E9638}" srcOrd="1" destOrd="0" parTransId="{AAD3037E-322D-4BE1-BED5-A12F8FF65800}" sibTransId="{4D528704-96C7-4883-AF11-56E76569474D}"/>
    <dgm:cxn modelId="{DFFC369B-527F-4E15-B5C0-CE59413CEBBA}" type="presOf" srcId="{40D86FC4-B397-4840-8056-1D9918FA520E}" destId="{A146381C-4CCF-45CA-A3BF-9B2B983ED18D}" srcOrd="0" destOrd="0" presId="urn:microsoft.com/office/officeart/2008/layout/LinedList"/>
    <dgm:cxn modelId="{62A54E52-FF1D-4CAA-B313-3D16718ACEC5}" type="presOf" srcId="{3777D24E-C45F-4ABD-AAAD-AF13C0D20298}" destId="{A835D3E9-BC25-4278-9C02-63A286595DDD}" srcOrd="0" destOrd="0" presId="urn:microsoft.com/office/officeart/2008/layout/LinedList"/>
    <dgm:cxn modelId="{B53EB375-31A5-44B9-A045-6EA58820B041}" type="presOf" srcId="{F2CE540D-41FF-4C2C-BA36-A7A1E91E9638}" destId="{8EB23829-5B1E-40C9-A322-CE4736081B8C}" srcOrd="0" destOrd="0" presId="urn:microsoft.com/office/officeart/2008/layout/LinedList"/>
    <dgm:cxn modelId="{34488BA9-99DA-4E70-9E7E-E210ED1FDDF1}" type="presParOf" srcId="{A835D3E9-BC25-4278-9C02-63A286595DDD}" destId="{017F4C09-63CB-4A86-BDD0-2E22C3D26438}" srcOrd="0" destOrd="0" presId="urn:microsoft.com/office/officeart/2008/layout/LinedList"/>
    <dgm:cxn modelId="{1D142619-E2B2-4BE9-B619-55E6C6CF0A0A}" type="presParOf" srcId="{A835D3E9-BC25-4278-9C02-63A286595DDD}" destId="{CD2DCD26-651C-46DB-8C86-CF0D80AB5F1E}" srcOrd="1" destOrd="0" presId="urn:microsoft.com/office/officeart/2008/layout/LinedList"/>
    <dgm:cxn modelId="{94A3BC3A-BB36-47A3-939F-3B157BA87D73}" type="presParOf" srcId="{CD2DCD26-651C-46DB-8C86-CF0D80AB5F1E}" destId="{9F9F5673-176F-4D37-9F8A-5F9269BC771D}" srcOrd="0" destOrd="0" presId="urn:microsoft.com/office/officeart/2008/layout/LinedList"/>
    <dgm:cxn modelId="{49538713-63F6-4B7D-812E-8BFFB0AC9B91}" type="presParOf" srcId="{CD2DCD26-651C-46DB-8C86-CF0D80AB5F1E}" destId="{AA98C692-B47E-4415-80CB-C97E5A93D0AC}" srcOrd="1" destOrd="0" presId="urn:microsoft.com/office/officeart/2008/layout/LinedList"/>
    <dgm:cxn modelId="{4781240F-1A31-4229-BB89-3028DE2FEDC6}" type="presParOf" srcId="{AA98C692-B47E-4415-80CB-C97E5A93D0AC}" destId="{0695E12B-58E0-4B8B-9975-02BDBB091F26}" srcOrd="0" destOrd="0" presId="urn:microsoft.com/office/officeart/2008/layout/LinedList"/>
    <dgm:cxn modelId="{CBBE2ACC-DA2B-4D86-8EF4-EE4A0B8FF07A}" type="presParOf" srcId="{AA98C692-B47E-4415-80CB-C97E5A93D0AC}" destId="{DC8BE3AB-4E13-4213-83AD-B50F537DDB5A}" srcOrd="1" destOrd="0" presId="urn:microsoft.com/office/officeart/2008/layout/LinedList"/>
    <dgm:cxn modelId="{83DD9B26-A7B9-4C14-BBF1-022B626DEEA9}" type="presParOf" srcId="{DC8BE3AB-4E13-4213-83AD-B50F537DDB5A}" destId="{6BE1E532-A5BB-443C-A412-8F8745411B70}" srcOrd="0" destOrd="0" presId="urn:microsoft.com/office/officeart/2008/layout/LinedList"/>
    <dgm:cxn modelId="{F04A160C-78CC-44F2-8A37-FAA1EDBADB93}" type="presParOf" srcId="{DC8BE3AB-4E13-4213-83AD-B50F537DDB5A}" destId="{E5204BF9-28F3-4316-9BD7-8240A332EEBF}" srcOrd="1" destOrd="0" presId="urn:microsoft.com/office/officeart/2008/layout/LinedList"/>
    <dgm:cxn modelId="{344DBBEC-26F4-4224-982B-47933E24FC1B}" type="presParOf" srcId="{DC8BE3AB-4E13-4213-83AD-B50F537DDB5A}" destId="{1C380AED-E581-4575-B39C-E77EB7423575}" srcOrd="2" destOrd="0" presId="urn:microsoft.com/office/officeart/2008/layout/LinedList"/>
    <dgm:cxn modelId="{70514EDF-4C2B-42E9-B23D-1D01CC2A135F}" type="presParOf" srcId="{AA98C692-B47E-4415-80CB-C97E5A93D0AC}" destId="{8C48B4BE-1D1F-42A6-91DF-8CCC7DA1AAC8}" srcOrd="2" destOrd="0" presId="urn:microsoft.com/office/officeart/2008/layout/LinedList"/>
    <dgm:cxn modelId="{EFB75391-EF8D-4A64-A42A-1DFD14728A0A}" type="presParOf" srcId="{AA98C692-B47E-4415-80CB-C97E5A93D0AC}" destId="{D656E5D6-E86F-46F2-A813-77B6AF24BF0F}" srcOrd="3" destOrd="0" presId="urn:microsoft.com/office/officeart/2008/layout/LinedList"/>
    <dgm:cxn modelId="{7023D747-1397-456F-B626-B2DDB637BD58}" type="presParOf" srcId="{AA98C692-B47E-4415-80CB-C97E5A93D0AC}" destId="{375A2621-1F1E-46F8-B8D1-4A7E6C7CC8F4}" srcOrd="4" destOrd="0" presId="urn:microsoft.com/office/officeart/2008/layout/LinedList"/>
    <dgm:cxn modelId="{DE7EA555-FCFE-473D-B01F-3C2B2D3D973F}" type="presParOf" srcId="{375A2621-1F1E-46F8-B8D1-4A7E6C7CC8F4}" destId="{4209F66D-A79A-4484-B116-132A01DFB0FB}" srcOrd="0" destOrd="0" presId="urn:microsoft.com/office/officeart/2008/layout/LinedList"/>
    <dgm:cxn modelId="{A7FF416A-2A96-414D-90F6-D109B6AD845E}" type="presParOf" srcId="{375A2621-1F1E-46F8-B8D1-4A7E6C7CC8F4}" destId="{FDDC85F6-BB0E-4638-A947-1083C6520685}" srcOrd="1" destOrd="0" presId="urn:microsoft.com/office/officeart/2008/layout/LinedList"/>
    <dgm:cxn modelId="{6ABE5154-32EE-4A9C-A32C-FED6F47F8CC8}" type="presParOf" srcId="{375A2621-1F1E-46F8-B8D1-4A7E6C7CC8F4}" destId="{0F77A84A-1EEC-420A-89FB-F07C3692D3AC}" srcOrd="2" destOrd="0" presId="urn:microsoft.com/office/officeart/2008/layout/LinedList"/>
    <dgm:cxn modelId="{4908A587-E719-463D-B338-F962518694B8}" type="presParOf" srcId="{AA98C692-B47E-4415-80CB-C97E5A93D0AC}" destId="{4A182FA8-6524-43FE-A715-434F849E9CFD}" srcOrd="5" destOrd="0" presId="urn:microsoft.com/office/officeart/2008/layout/LinedList"/>
    <dgm:cxn modelId="{B22E1342-902E-468D-81FD-E02FD1625A86}" type="presParOf" srcId="{AA98C692-B47E-4415-80CB-C97E5A93D0AC}" destId="{59223985-84BD-41B1-8483-10115066C780}" srcOrd="6" destOrd="0" presId="urn:microsoft.com/office/officeart/2008/layout/LinedList"/>
    <dgm:cxn modelId="{4B0392F6-6C3F-4C9D-8311-0421E2185331}" type="presParOf" srcId="{AA98C692-B47E-4415-80CB-C97E5A93D0AC}" destId="{31A4B74C-C3E5-4C68-A72E-6C17A6AAC09E}" srcOrd="7" destOrd="0" presId="urn:microsoft.com/office/officeart/2008/layout/LinedList"/>
    <dgm:cxn modelId="{3BD0A209-F024-4177-8F0E-0C598A6C34C3}" type="presParOf" srcId="{31A4B74C-C3E5-4C68-A72E-6C17A6AAC09E}" destId="{4294A747-7586-4A2C-9401-519CE01713A7}" srcOrd="0" destOrd="0" presId="urn:microsoft.com/office/officeart/2008/layout/LinedList"/>
    <dgm:cxn modelId="{6321BD82-6E5B-4468-BA46-342B8B6CC1C7}" type="presParOf" srcId="{31A4B74C-C3E5-4C68-A72E-6C17A6AAC09E}" destId="{E45B0058-9EDC-494F-9BC1-8A5FA6ED6380}" srcOrd="1" destOrd="0" presId="urn:microsoft.com/office/officeart/2008/layout/LinedList"/>
    <dgm:cxn modelId="{43EA5C59-375A-43CB-BC6F-2F03DD08F6F8}" type="presParOf" srcId="{31A4B74C-C3E5-4C68-A72E-6C17A6AAC09E}" destId="{4436C45F-F41A-455F-A8BC-4D8938ED3947}" srcOrd="2" destOrd="0" presId="urn:microsoft.com/office/officeart/2008/layout/LinedList"/>
    <dgm:cxn modelId="{17C19DE9-3346-4FC0-B835-3BA0A3B27CB7}" type="presParOf" srcId="{AA98C692-B47E-4415-80CB-C97E5A93D0AC}" destId="{52AAC441-0192-4644-B509-0F326EAD0CFF}" srcOrd="8" destOrd="0" presId="urn:microsoft.com/office/officeart/2008/layout/LinedList"/>
    <dgm:cxn modelId="{50AFCF97-02FC-40B4-8373-24F69F5F2F0C}" type="presParOf" srcId="{AA98C692-B47E-4415-80CB-C97E5A93D0AC}" destId="{8DEEDC71-17EE-4656-8726-665C410E8EBE}" srcOrd="9" destOrd="0" presId="urn:microsoft.com/office/officeart/2008/layout/LinedList"/>
    <dgm:cxn modelId="{EF83007F-A4AF-4143-97C4-CC57984583C5}" type="presParOf" srcId="{A835D3E9-BC25-4278-9C02-63A286595DDD}" destId="{5CD5432C-1138-41B3-A240-CC2848D6AAA2}" srcOrd="2" destOrd="0" presId="urn:microsoft.com/office/officeart/2008/layout/LinedList"/>
    <dgm:cxn modelId="{D30BE9D4-0469-409E-B8A3-57EA2FFBC91E}" type="presParOf" srcId="{A835D3E9-BC25-4278-9C02-63A286595DDD}" destId="{FC182992-F4A4-422A-98AA-D0E9946F14D0}" srcOrd="3" destOrd="0" presId="urn:microsoft.com/office/officeart/2008/layout/LinedList"/>
    <dgm:cxn modelId="{A4F16676-849F-46A2-B1F5-6389D26DB8E4}" type="presParOf" srcId="{FC182992-F4A4-422A-98AA-D0E9946F14D0}" destId="{9F85ADDE-1FB4-41C8-8601-0243C5296411}" srcOrd="0" destOrd="0" presId="urn:microsoft.com/office/officeart/2008/layout/LinedList"/>
    <dgm:cxn modelId="{44D5CA65-D2E5-492A-BEB4-B180EE1EAAE7}" type="presParOf" srcId="{FC182992-F4A4-422A-98AA-D0E9946F14D0}" destId="{842C39A3-D351-45CC-991B-C680D7D80F19}" srcOrd="1" destOrd="0" presId="urn:microsoft.com/office/officeart/2008/layout/LinedList"/>
    <dgm:cxn modelId="{1D342FB9-BA20-4E4D-9F56-5E7C2941221D}" type="presParOf" srcId="{842C39A3-D351-45CC-991B-C680D7D80F19}" destId="{166F8CFC-D0E0-4719-9E69-68661F12E154}" srcOrd="0" destOrd="0" presId="urn:microsoft.com/office/officeart/2008/layout/LinedList"/>
    <dgm:cxn modelId="{BF33322D-EC75-4BC3-B791-B7C27243BFAD}" type="presParOf" srcId="{842C39A3-D351-45CC-991B-C680D7D80F19}" destId="{7D44D3D6-A3CB-42A6-AA38-4533919BDD2D}" srcOrd="1" destOrd="0" presId="urn:microsoft.com/office/officeart/2008/layout/LinedList"/>
    <dgm:cxn modelId="{0AA686BB-F447-45ED-9019-0CC4EEA96080}" type="presParOf" srcId="{7D44D3D6-A3CB-42A6-AA38-4533919BDD2D}" destId="{017FD1BD-D1C3-4280-BF6F-93F837ABBC20}" srcOrd="0" destOrd="0" presId="urn:microsoft.com/office/officeart/2008/layout/LinedList"/>
    <dgm:cxn modelId="{58E67F1D-4B89-41AB-9F6C-06BB44D1FA38}" type="presParOf" srcId="{7D44D3D6-A3CB-42A6-AA38-4533919BDD2D}" destId="{A146381C-4CCF-45CA-A3BF-9B2B983ED18D}" srcOrd="1" destOrd="0" presId="urn:microsoft.com/office/officeart/2008/layout/LinedList"/>
    <dgm:cxn modelId="{0E7F5E6A-9D4B-42B2-A572-5DDDA9C2FF2C}" type="presParOf" srcId="{7D44D3D6-A3CB-42A6-AA38-4533919BDD2D}" destId="{10BCD8D5-96FF-40C4-9BC9-D4EEE76CF370}" srcOrd="2" destOrd="0" presId="urn:microsoft.com/office/officeart/2008/layout/LinedList"/>
    <dgm:cxn modelId="{5C0F9E2C-60BD-46EF-B05B-50D4177A4151}" type="presParOf" srcId="{842C39A3-D351-45CC-991B-C680D7D80F19}" destId="{8AB9095C-F2BD-4590-80C7-5C64EDBB5FD5}" srcOrd="2" destOrd="0" presId="urn:microsoft.com/office/officeart/2008/layout/LinedList"/>
    <dgm:cxn modelId="{D3549DA9-4D3C-472E-8555-DD7108C5D41F}" type="presParOf" srcId="{842C39A3-D351-45CC-991B-C680D7D80F19}" destId="{349A9894-D2D4-49B1-9167-E3C9FF54877A}" srcOrd="3" destOrd="0" presId="urn:microsoft.com/office/officeart/2008/layout/LinedList"/>
    <dgm:cxn modelId="{B12C3410-21DC-4C84-AC55-BA2990DCF725}" type="presParOf" srcId="{842C39A3-D351-45CC-991B-C680D7D80F19}" destId="{33E2B1BF-553C-488B-B587-A42096C2AD74}" srcOrd="4" destOrd="0" presId="urn:microsoft.com/office/officeart/2008/layout/LinedList"/>
    <dgm:cxn modelId="{1DF429A6-44A6-4224-B28E-58C402D56933}" type="presParOf" srcId="{33E2B1BF-553C-488B-B587-A42096C2AD74}" destId="{D6806764-C0B6-4029-BD42-0C4217A4B18F}" srcOrd="0" destOrd="0" presId="urn:microsoft.com/office/officeart/2008/layout/LinedList"/>
    <dgm:cxn modelId="{6E14DE02-94B6-434D-9523-5D7DD75099DB}" type="presParOf" srcId="{33E2B1BF-553C-488B-B587-A42096C2AD74}" destId="{8EB23829-5B1E-40C9-A322-CE4736081B8C}" srcOrd="1" destOrd="0" presId="urn:microsoft.com/office/officeart/2008/layout/LinedList"/>
    <dgm:cxn modelId="{D124B19B-A09E-4E9E-863E-92BAD3FA91DE}" type="presParOf" srcId="{33E2B1BF-553C-488B-B587-A42096C2AD74}" destId="{45256C48-4DD9-4BE3-AA46-BD2CB9E92BA7}" srcOrd="2" destOrd="0" presId="urn:microsoft.com/office/officeart/2008/layout/LinedList"/>
    <dgm:cxn modelId="{E700843B-215D-4BED-B6D4-32A031B622C2}" type="presParOf" srcId="{842C39A3-D351-45CC-991B-C680D7D80F19}" destId="{D6B93DA3-D2E7-4BAD-ACC7-E42637F5C2FA}" srcOrd="5" destOrd="0" presId="urn:microsoft.com/office/officeart/2008/layout/LinedList"/>
    <dgm:cxn modelId="{9D60CBCA-43E6-4418-9B39-B72F85B291FD}" type="presParOf" srcId="{842C39A3-D351-45CC-991B-C680D7D80F19}" destId="{B1FF88AE-5803-4A0F-8A5A-0DEAC01BC7A5}" srcOrd="6" destOrd="0" presId="urn:microsoft.com/office/officeart/2008/layout/LinedList"/>
    <dgm:cxn modelId="{79E2C0CD-0025-4DA9-AD0C-F7429B274D0E}" type="presParOf" srcId="{A835D3E9-BC25-4278-9C02-63A286595DDD}" destId="{271E7570-9E1E-4BCB-8696-2397D4031049}" srcOrd="4" destOrd="0" presId="urn:microsoft.com/office/officeart/2008/layout/LinedList"/>
    <dgm:cxn modelId="{E0291571-49D9-4E96-A12B-E582BAD3BC41}" type="presParOf" srcId="{A835D3E9-BC25-4278-9C02-63A286595DDD}" destId="{95A831B8-DB0E-452F-85DE-FA054700DC1F}" srcOrd="5" destOrd="0" presId="urn:microsoft.com/office/officeart/2008/layout/LinedList"/>
    <dgm:cxn modelId="{443184E2-4D5E-4832-9F49-03C1DF3B9EAB}" type="presParOf" srcId="{95A831B8-DB0E-452F-85DE-FA054700DC1F}" destId="{ADF077FF-5142-4308-A25A-4E4878D78615}" srcOrd="0" destOrd="0" presId="urn:microsoft.com/office/officeart/2008/layout/LinedList"/>
    <dgm:cxn modelId="{B6FC160B-AE33-4646-8AC8-B84064A1B251}" type="presParOf" srcId="{95A831B8-DB0E-452F-85DE-FA054700DC1F}" destId="{71C5F623-A565-48BF-BEB4-DE3CA4F03B37}" srcOrd="1" destOrd="0" presId="urn:microsoft.com/office/officeart/2008/layout/LinedList"/>
    <dgm:cxn modelId="{5B9DEFE4-723A-4EA9-AC83-2253FD62E0DC}" type="presParOf" srcId="{71C5F623-A565-48BF-BEB4-DE3CA4F03B37}" destId="{8D7BAD69-0239-4DFC-8319-431878347CF9}" srcOrd="0" destOrd="0" presId="urn:microsoft.com/office/officeart/2008/layout/LinedList"/>
    <dgm:cxn modelId="{B3967B85-7969-45A3-8B4C-A9ADCEA1E8D7}" type="presParOf" srcId="{71C5F623-A565-48BF-BEB4-DE3CA4F03B37}" destId="{A9D896BD-A140-4A0A-9F03-E98813F52804}" srcOrd="1" destOrd="0" presId="urn:microsoft.com/office/officeart/2008/layout/LinedList"/>
    <dgm:cxn modelId="{D77C9F96-0A69-4C93-A6C4-1362A339A08D}" type="presParOf" srcId="{A9D896BD-A140-4A0A-9F03-E98813F52804}" destId="{931E9E3A-D12F-4F57-8A66-B0AD61196C39}" srcOrd="0" destOrd="0" presId="urn:microsoft.com/office/officeart/2008/layout/LinedList"/>
    <dgm:cxn modelId="{CF437891-3E87-45F7-99CC-EBD4F23E662D}" type="presParOf" srcId="{A9D896BD-A140-4A0A-9F03-E98813F52804}" destId="{A1203AE8-A506-4195-8E46-04ADE0B5EDD2}" srcOrd="1" destOrd="0" presId="urn:microsoft.com/office/officeart/2008/layout/LinedList"/>
    <dgm:cxn modelId="{264FD689-05BB-4F47-B666-641612ECA9B6}" type="presParOf" srcId="{A9D896BD-A140-4A0A-9F03-E98813F52804}" destId="{E3084EBD-41CF-47F9-842B-4A0F71D1C3DA}" srcOrd="2" destOrd="0" presId="urn:microsoft.com/office/officeart/2008/layout/LinedList"/>
    <dgm:cxn modelId="{171A2A53-824B-4858-9569-E7B5346A8089}" type="presParOf" srcId="{71C5F623-A565-48BF-BEB4-DE3CA4F03B37}" destId="{79325397-6291-46C3-96C6-CF6C568C9FE5}" srcOrd="2" destOrd="0" presId="urn:microsoft.com/office/officeart/2008/layout/LinedList"/>
    <dgm:cxn modelId="{E3D6B343-9B87-4A51-8CCE-632459B152FF}" type="presParOf" srcId="{71C5F623-A565-48BF-BEB4-DE3CA4F03B37}" destId="{4B9EDD8C-4B30-495F-B339-AADAB394CB08}" srcOrd="3" destOrd="0" presId="urn:microsoft.com/office/officeart/2008/layout/LinedList"/>
    <dgm:cxn modelId="{5C1ECD9E-63BB-47D7-BA3E-FE6A9BEB0101}" type="presParOf" srcId="{71C5F623-A565-48BF-BEB4-DE3CA4F03B37}" destId="{08DE59E9-9BFA-436B-875A-D90F9DF779E8}" srcOrd="4" destOrd="0" presId="urn:microsoft.com/office/officeart/2008/layout/LinedList"/>
    <dgm:cxn modelId="{2C630B1D-D757-45FB-A347-E28B86A08021}" type="presParOf" srcId="{08DE59E9-9BFA-436B-875A-D90F9DF779E8}" destId="{37388C6A-0451-4622-8164-0F2AE80ABE99}" srcOrd="0" destOrd="0" presId="urn:microsoft.com/office/officeart/2008/layout/LinedList"/>
    <dgm:cxn modelId="{86670C6F-BFCA-4FCF-A010-F8214E901400}" type="presParOf" srcId="{08DE59E9-9BFA-436B-875A-D90F9DF779E8}" destId="{2E6D9355-3257-4F4A-86E8-722124EE075F}" srcOrd="1" destOrd="0" presId="urn:microsoft.com/office/officeart/2008/layout/LinedList"/>
    <dgm:cxn modelId="{B4C69BB8-F08B-423F-87DA-7E3214EA932F}" type="presParOf" srcId="{08DE59E9-9BFA-436B-875A-D90F9DF779E8}" destId="{16E4EC27-AEC3-4449-8F9A-D0E62E06F22D}" srcOrd="2" destOrd="0" presId="urn:microsoft.com/office/officeart/2008/layout/LinedList"/>
    <dgm:cxn modelId="{EE16F6F2-062F-4030-89F6-1BDC23DC7789}" type="presParOf" srcId="{71C5F623-A565-48BF-BEB4-DE3CA4F03B37}" destId="{152E0B0B-88E3-4A19-8CE3-9E2E66C68AA0}" srcOrd="5" destOrd="0" presId="urn:microsoft.com/office/officeart/2008/layout/LinedList"/>
    <dgm:cxn modelId="{94C08129-60CE-4450-BF32-DCEB2E1AA827}" type="presParOf" srcId="{71C5F623-A565-48BF-BEB4-DE3CA4F03B37}" destId="{BD47FFA7-94B8-4009-8AC0-8C82BCD6C47F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927DE3-77AE-458B-8E48-C75D80EC3DA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3304EE3-DDBE-4E83-80D5-9DB7EDF711FC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𝐴</m:t>
                  </m:r>
                  <m:r>
                    <a:rPr lang="en-US" i="1" smtClean="0">
                      <a:latin typeface="Cambria Math"/>
                    </a:rPr>
                    <m:t>~</m:t>
                  </m:r>
                  <m:r>
                    <a:rPr lang="en-US" i="1" smtClean="0">
                      <a:latin typeface="Cambria Math"/>
                    </a:rPr>
                    <m:t>𝐵</m:t>
                  </m:r>
                </m:oMath>
              </a14:m>
              <a:r>
                <a:rPr lang="en-US" dirty="0" smtClean="0"/>
                <a:t>	:	A is probably related to B</a:t>
              </a:r>
              <a:endParaRPr lang="en-US" dirty="0"/>
            </a:p>
          </dgm:t>
        </dgm:pt>
      </mc:Choice>
      <mc:Fallback xmlns="">
        <dgm:pt modelId="{63304EE3-DDBE-4E83-80D5-9DB7EDF711FC}">
          <dgm:prSet phldrT="[Text]"/>
          <dgm:spPr/>
          <dgm:t>
            <a:bodyPr/>
            <a:lstStyle/>
            <a:p>
              <a:pPr/>
              <a:r>
                <a:rPr lang="en-US" i="0" smtClean="0">
                  <a:latin typeface="Cambria Math"/>
                </a:rPr>
                <a:t>𝐴~𝐵</a:t>
              </a:r>
              <a:r>
                <a:rPr lang="en-US" dirty="0" smtClean="0"/>
                <a:t>	:	A is probably related to B</a:t>
              </a:r>
              <a:endParaRPr lang="en-US" dirty="0"/>
            </a:p>
          </dgm:t>
        </dgm:pt>
      </mc:Fallback>
    </mc:AlternateContent>
    <dgm:pt modelId="{66D4F0A9-B834-4CEB-BB7F-EA7334531165}" type="parTrans" cxnId="{F6D5D294-3E49-42D0-8DC9-8A0C1068A1D4}">
      <dgm:prSet/>
      <dgm:spPr/>
      <dgm:t>
        <a:bodyPr/>
        <a:lstStyle/>
        <a:p>
          <a:endParaRPr lang="en-US"/>
        </a:p>
      </dgm:t>
    </dgm:pt>
    <dgm:pt modelId="{1BC9EBDF-7B9A-484B-A0BB-93D81ED538EB}" type="sibTrans" cxnId="{F6D5D294-3E49-42D0-8DC9-8A0C1068A1D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FFB2569-B665-4C0E-9638-13380134136E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𝐴</m:t>
                  </m:r>
                  <m:r>
                    <a:rPr lang="en-US" i="1" smtClean="0">
                      <a:latin typeface="Cambria Math"/>
                    </a:rPr>
                    <m:t>≻</m:t>
                  </m:r>
                  <m:r>
                    <a:rPr lang="en-US" i="1" smtClean="0">
                      <a:latin typeface="Cambria Math"/>
                    </a:rPr>
                    <m:t>𝐵</m:t>
                  </m:r>
                </m:oMath>
              </a14:m>
              <a:r>
                <a:rPr lang="en-US" dirty="0" smtClean="0"/>
                <a:t>	:	A contains subgroup B</a:t>
              </a:r>
              <a:endParaRPr lang="en-US" dirty="0"/>
            </a:p>
          </dgm:t>
        </dgm:pt>
      </mc:Choice>
      <mc:Fallback xmlns="">
        <dgm:pt modelId="{9FFB2569-B665-4C0E-9638-13380134136E}">
          <dgm:prSet phldrT="[Text]"/>
          <dgm:spPr/>
          <dgm:t>
            <a:bodyPr/>
            <a:lstStyle/>
            <a:p>
              <a:pPr/>
              <a:r>
                <a:rPr lang="en-US" i="0" smtClean="0">
                  <a:latin typeface="Cambria Math"/>
                </a:rPr>
                <a:t>𝐴≻𝐵</a:t>
              </a:r>
              <a:r>
                <a:rPr lang="en-US" dirty="0" smtClean="0"/>
                <a:t>	:	A contains subgroup B</a:t>
              </a:r>
              <a:endParaRPr lang="en-US" dirty="0"/>
            </a:p>
          </dgm:t>
        </dgm:pt>
      </mc:Fallback>
    </mc:AlternateContent>
    <dgm:pt modelId="{CC46C9DF-E758-4FCD-B489-488C527C6E81}" type="parTrans" cxnId="{AA7973A9-248F-4926-870B-8CEF8BFBF2FA}">
      <dgm:prSet/>
      <dgm:spPr/>
      <dgm:t>
        <a:bodyPr/>
        <a:lstStyle/>
        <a:p>
          <a:endParaRPr lang="en-US"/>
        </a:p>
      </dgm:t>
    </dgm:pt>
    <dgm:pt modelId="{9166374D-F56E-4475-954F-950C11BB8421}" type="sibTrans" cxnId="{AA7973A9-248F-4926-870B-8CEF8BFBF2F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7377F6-ACE6-4FDF-9747-841D48B16C01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𝐴</m:t>
                  </m:r>
                  <m:r>
                    <a:rPr lang="en-US">
                      <a:latin typeface="Cambria Math"/>
                    </a:rPr>
                    <m:t>⋈</m:t>
                  </m:r>
                  <m:r>
                    <a:rPr lang="en-US" i="1">
                      <a:latin typeface="Cambria Math"/>
                    </a:rPr>
                    <m:t>𝐵</m:t>
                  </m:r>
                </m:oMath>
              </a14:m>
              <a:r>
                <a:rPr lang="en-US" dirty="0" smtClean="0"/>
                <a:t>	:	A is related to B</a:t>
              </a:r>
              <a:endParaRPr lang="en-US" dirty="0"/>
            </a:p>
          </dgm:t>
        </dgm:pt>
      </mc:Choice>
      <mc:Fallback xmlns="">
        <dgm:pt modelId="{177377F6-ACE6-4FDF-9747-841D48B16C01}">
          <dgm:prSet phldrT="[Text]"/>
          <dgm:spPr/>
          <dgm:t>
            <a:bodyPr/>
            <a:lstStyle/>
            <a:p>
              <a:pPr/>
              <a:r>
                <a:rPr lang="en-US" i="0" smtClean="0">
                  <a:latin typeface="Cambria Math"/>
                </a:rPr>
                <a:t>𝐴</a:t>
              </a:r>
              <a:r>
                <a:rPr lang="en-US" i="0">
                  <a:latin typeface="Cambria Math"/>
                </a:rPr>
                <a:t>⋈𝐵</a:t>
              </a:r>
              <a:r>
                <a:rPr lang="en-US" dirty="0" smtClean="0"/>
                <a:t>	:	A is related to B</a:t>
              </a:r>
              <a:endParaRPr lang="en-US" dirty="0"/>
            </a:p>
          </dgm:t>
        </dgm:pt>
      </mc:Fallback>
    </mc:AlternateContent>
    <dgm:pt modelId="{98EFD66E-DA4E-4507-9FC8-A5D970EAF6AC}" type="parTrans" cxnId="{19DFADB4-CCEF-4C36-8993-1A6609657E24}">
      <dgm:prSet/>
      <dgm:spPr/>
      <dgm:t>
        <a:bodyPr/>
        <a:lstStyle/>
        <a:p>
          <a:endParaRPr lang="en-US"/>
        </a:p>
      </dgm:t>
    </dgm:pt>
    <dgm:pt modelId="{FBDF88BC-605D-43D8-99EC-F3CB811073AF}" type="sibTrans" cxnId="{19DFADB4-CCEF-4C36-8993-1A6609657E2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20E586-252B-4FFF-8F86-B8106A463A8C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∅</m:t>
                  </m:r>
                </m:oMath>
              </a14:m>
              <a:r>
                <a:rPr lang="en-US" dirty="0" smtClean="0"/>
                <a:t> 	:	not related</a:t>
              </a:r>
              <a:endParaRPr lang="en-US" dirty="0"/>
            </a:p>
          </dgm:t>
        </dgm:pt>
      </mc:Choice>
      <mc:Fallback xmlns="">
        <dgm:pt modelId="{6620E586-252B-4FFF-8F86-B8106A463A8C}">
          <dgm:prSet phldrT="[Text]"/>
          <dgm:spPr/>
          <dgm:t>
            <a:bodyPr/>
            <a:lstStyle/>
            <a:p>
              <a:pPr/>
              <a:r>
                <a:rPr lang="en-US" i="0" smtClean="0">
                  <a:latin typeface="Cambria Math"/>
                </a:rPr>
                <a:t>∅</a:t>
              </a:r>
              <a:r>
                <a:rPr lang="en-US" dirty="0" smtClean="0"/>
                <a:t> 	:	not related</a:t>
              </a:r>
              <a:endParaRPr lang="en-US" dirty="0"/>
            </a:p>
          </dgm:t>
        </dgm:pt>
      </mc:Fallback>
    </mc:AlternateContent>
    <dgm:pt modelId="{48A49CCD-E323-40EA-BD57-E75510B31193}" type="parTrans" cxnId="{02F618AA-346E-4710-BFF3-3DDD031430B9}">
      <dgm:prSet/>
      <dgm:spPr/>
      <dgm:t>
        <a:bodyPr/>
        <a:lstStyle/>
        <a:p>
          <a:endParaRPr lang="en-US"/>
        </a:p>
      </dgm:t>
    </dgm:pt>
    <dgm:pt modelId="{CD3B68BE-5DE7-4C61-9A2F-B2459DD011A5}" type="sibTrans" cxnId="{02F618AA-346E-4710-BFF3-3DDD031430B9}">
      <dgm:prSet/>
      <dgm:spPr/>
      <dgm:t>
        <a:bodyPr/>
        <a:lstStyle/>
        <a:p>
          <a:endParaRPr lang="en-US"/>
        </a:p>
      </dgm:t>
    </dgm:pt>
    <dgm:pt modelId="{9792F71E-034B-4CFD-B21C-F4E3151C1AD6}">
      <dgm:prSet phldrT="[Text]"/>
      <dgm:spPr/>
      <dgm:t>
        <a:bodyPr/>
        <a:lstStyle/>
        <a:p>
          <a:r>
            <a:rPr lang="en-US" dirty="0" smtClean="0"/>
            <a:t>Group under common name </a:t>
          </a:r>
          <a:r>
            <a:rPr lang="en-US" i="1" dirty="0" smtClean="0"/>
            <a:t>related</a:t>
          </a:r>
          <a:endParaRPr lang="en-US" dirty="0"/>
        </a:p>
      </dgm:t>
    </dgm:pt>
    <dgm:pt modelId="{6C53E965-8984-4C37-8B55-284FB2485ADD}" type="parTrans" cxnId="{59AD1009-241B-43BB-A9A6-50DC8B21E9DA}">
      <dgm:prSet/>
      <dgm:spPr/>
      <dgm:t>
        <a:bodyPr/>
        <a:lstStyle/>
        <a:p>
          <a:endParaRPr lang="en-US"/>
        </a:p>
      </dgm:t>
    </dgm:pt>
    <dgm:pt modelId="{63779273-6B5A-416F-8366-9BBF5F776AC0}" type="sibTrans" cxnId="{59AD1009-241B-43BB-A9A6-50DC8B21E9DA}">
      <dgm:prSet/>
      <dgm:spPr/>
      <dgm:t>
        <a:bodyPr/>
        <a:lstStyle/>
        <a:p>
          <a:endParaRPr lang="en-US"/>
        </a:p>
      </dgm:t>
    </dgm:pt>
    <dgm:pt modelId="{BB8CC918-ED71-4382-B911-18822D671E32}">
      <dgm:prSet phldrT="[Text]"/>
      <dgm:spPr/>
      <dgm:t>
        <a:bodyPr/>
        <a:lstStyle/>
        <a:p>
          <a:r>
            <a:rPr lang="en-US" dirty="0" smtClean="0"/>
            <a:t>Group files under A by using tag B as subfolder</a:t>
          </a:r>
          <a:endParaRPr lang="en-US" dirty="0"/>
        </a:p>
      </dgm:t>
    </dgm:pt>
    <dgm:pt modelId="{933DC7C1-053E-4D40-9EF4-04DE81B3F5A3}" type="parTrans" cxnId="{EB3DE3EF-480E-4F03-B5F1-39437EA197AC}">
      <dgm:prSet/>
      <dgm:spPr/>
      <dgm:t>
        <a:bodyPr/>
        <a:lstStyle/>
        <a:p>
          <a:endParaRPr lang="en-US"/>
        </a:p>
      </dgm:t>
    </dgm:pt>
    <dgm:pt modelId="{B76FF894-8B47-4A33-8A46-8C9E07FD7191}" type="sibTrans" cxnId="{EB3DE3EF-480E-4F03-B5F1-39437EA197AC}">
      <dgm:prSet/>
      <dgm:spPr/>
      <dgm:t>
        <a:bodyPr/>
        <a:lstStyle/>
        <a:p>
          <a:endParaRPr lang="en-US"/>
        </a:p>
      </dgm:t>
    </dgm:pt>
    <dgm:pt modelId="{6F73930F-A623-4133-90BD-2760869FB6AD}">
      <dgm:prSet phldrT="[Text]"/>
      <dgm:spPr/>
      <dgm:t>
        <a:bodyPr/>
        <a:lstStyle/>
        <a:p>
          <a:r>
            <a:rPr lang="en-US" dirty="0" smtClean="0"/>
            <a:t>Show B as a related link inside A</a:t>
          </a:r>
          <a:endParaRPr lang="en-US" dirty="0"/>
        </a:p>
      </dgm:t>
    </dgm:pt>
    <dgm:pt modelId="{539731C3-3509-4FA3-B5DA-3D5881E87E07}" type="parTrans" cxnId="{655DDF9B-8A32-4A9B-B942-96B61654BB9D}">
      <dgm:prSet/>
      <dgm:spPr/>
      <dgm:t>
        <a:bodyPr/>
        <a:lstStyle/>
        <a:p>
          <a:endParaRPr lang="en-US"/>
        </a:p>
      </dgm:t>
    </dgm:pt>
    <dgm:pt modelId="{E7831EBB-D66D-457E-B7A2-426DC4CF7C5A}" type="sibTrans" cxnId="{655DDF9B-8A32-4A9B-B942-96B61654BB9D}">
      <dgm:prSet/>
      <dgm:spPr/>
      <dgm:t>
        <a:bodyPr/>
        <a:lstStyle/>
        <a:p>
          <a:endParaRPr lang="en-US"/>
        </a:p>
      </dgm:t>
    </dgm:pt>
    <dgm:pt modelId="{CE97D589-5B17-412A-84F2-97C7D12DB234}">
      <dgm:prSet phldrT="[Text]"/>
      <dgm:spPr/>
      <dgm:t>
        <a:bodyPr/>
        <a:lstStyle/>
        <a:p>
          <a:r>
            <a:rPr lang="en-US" dirty="0" smtClean="0"/>
            <a:t>No relation exists between the two tags</a:t>
          </a:r>
          <a:endParaRPr lang="en-US" dirty="0"/>
        </a:p>
      </dgm:t>
    </dgm:pt>
    <dgm:pt modelId="{F40D90CE-74F6-46E7-872C-F5BCB07C124B}" type="parTrans" cxnId="{1D14C70D-4F39-4B0D-AF1E-1161A0F86013}">
      <dgm:prSet/>
      <dgm:spPr/>
      <dgm:t>
        <a:bodyPr/>
        <a:lstStyle/>
        <a:p>
          <a:endParaRPr lang="en-US"/>
        </a:p>
      </dgm:t>
    </dgm:pt>
    <dgm:pt modelId="{CA10E429-1C90-4715-B720-1BC9268506B0}" type="sibTrans" cxnId="{1D14C70D-4F39-4B0D-AF1E-1161A0F86013}">
      <dgm:prSet/>
      <dgm:spPr/>
      <dgm:t>
        <a:bodyPr/>
        <a:lstStyle/>
        <a:p>
          <a:endParaRPr lang="en-US"/>
        </a:p>
      </dgm:t>
    </dgm:pt>
    <dgm:pt modelId="{644D8902-C5DB-45C2-82F6-86168F36D895}" type="pres">
      <dgm:prSet presAssocID="{1A927DE3-77AE-458B-8E48-C75D80EC3D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12B09AC-6CE1-4361-84FD-9DD781885C8E}" type="pres">
      <dgm:prSet presAssocID="{63304EE3-DDBE-4E83-80D5-9DB7EDF711F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B632D0-9A5C-4A44-984A-28E733A334B4}" type="pres">
      <dgm:prSet presAssocID="{63304EE3-DDBE-4E83-80D5-9DB7EDF711F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098367-2D06-41C5-87E0-AA364A71C2FA}" type="pres">
      <dgm:prSet presAssocID="{9FFB2569-B665-4C0E-9638-13380134136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F3D9E4-C711-4C69-8BA7-121F977428E9}" type="pres">
      <dgm:prSet presAssocID="{9FFB2569-B665-4C0E-9638-13380134136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651B97-33E2-419B-A729-325EA50C4541}" type="pres">
      <dgm:prSet presAssocID="{177377F6-ACE6-4FDF-9747-841D48B16C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06A732-F621-4C5E-8604-8001D8E59648}" type="pres">
      <dgm:prSet presAssocID="{177377F6-ACE6-4FDF-9747-841D48B16C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A43E28-0E85-4234-A055-21713E1207DF}" type="pres">
      <dgm:prSet presAssocID="{6620E586-252B-4FFF-8F86-B8106A463A8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E9A6C8-303B-4860-8589-7B397A4E540F}" type="pres">
      <dgm:prSet presAssocID="{6620E586-252B-4FFF-8F86-B8106A463A8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D5D294-3E49-42D0-8DC9-8A0C1068A1D4}" srcId="{1A927DE3-77AE-458B-8E48-C75D80EC3DA0}" destId="{63304EE3-DDBE-4E83-80D5-9DB7EDF711FC}" srcOrd="0" destOrd="0" parTransId="{66D4F0A9-B834-4CEB-BB7F-EA7334531165}" sibTransId="{1BC9EBDF-7B9A-484B-A0BB-93D81ED538EB}"/>
    <dgm:cxn modelId="{C0B4BB59-6941-49C0-96A0-7D464D2FA2E6}" type="presOf" srcId="{6620E586-252B-4FFF-8F86-B8106A463A8C}" destId="{BDA43E28-0E85-4234-A055-21713E1207DF}" srcOrd="0" destOrd="0" presId="urn:microsoft.com/office/officeart/2005/8/layout/vList2"/>
    <dgm:cxn modelId="{1D14C70D-4F39-4B0D-AF1E-1161A0F86013}" srcId="{6620E586-252B-4FFF-8F86-B8106A463A8C}" destId="{CE97D589-5B17-412A-84F2-97C7D12DB234}" srcOrd="0" destOrd="0" parTransId="{F40D90CE-74F6-46E7-872C-F5BCB07C124B}" sibTransId="{CA10E429-1C90-4715-B720-1BC9268506B0}"/>
    <dgm:cxn modelId="{AA7973A9-248F-4926-870B-8CEF8BFBF2FA}" srcId="{1A927DE3-77AE-458B-8E48-C75D80EC3DA0}" destId="{9FFB2569-B665-4C0E-9638-13380134136E}" srcOrd="1" destOrd="0" parTransId="{CC46C9DF-E758-4FCD-B489-488C527C6E81}" sibTransId="{9166374D-F56E-4475-954F-950C11BB8421}"/>
    <dgm:cxn modelId="{016D7759-9FCD-4466-B14B-9130212B6F7E}" type="presOf" srcId="{1A927DE3-77AE-458B-8E48-C75D80EC3DA0}" destId="{644D8902-C5DB-45C2-82F6-86168F36D895}" srcOrd="0" destOrd="0" presId="urn:microsoft.com/office/officeart/2005/8/layout/vList2"/>
    <dgm:cxn modelId="{A291A676-BE9E-41F7-AB16-DE0CDEC42976}" type="presOf" srcId="{63304EE3-DDBE-4E83-80D5-9DB7EDF711FC}" destId="{612B09AC-6CE1-4361-84FD-9DD781885C8E}" srcOrd="0" destOrd="0" presId="urn:microsoft.com/office/officeart/2005/8/layout/vList2"/>
    <dgm:cxn modelId="{27614B49-6B10-426A-8602-1B4F5B6E72EA}" type="presOf" srcId="{9FFB2569-B665-4C0E-9638-13380134136E}" destId="{8F098367-2D06-41C5-87E0-AA364A71C2FA}" srcOrd="0" destOrd="0" presId="urn:microsoft.com/office/officeart/2005/8/layout/vList2"/>
    <dgm:cxn modelId="{1C6FC0BC-0AC1-4A6C-9732-1CF67F51C366}" type="presOf" srcId="{CE97D589-5B17-412A-84F2-97C7D12DB234}" destId="{12E9A6C8-303B-4860-8589-7B397A4E540F}" srcOrd="0" destOrd="0" presId="urn:microsoft.com/office/officeart/2005/8/layout/vList2"/>
    <dgm:cxn modelId="{4C5D4580-5FC1-4FD2-AED4-C9F9223B0998}" type="presOf" srcId="{9792F71E-034B-4CFD-B21C-F4E3151C1AD6}" destId="{44B632D0-9A5C-4A44-984A-28E733A334B4}" srcOrd="0" destOrd="0" presId="urn:microsoft.com/office/officeart/2005/8/layout/vList2"/>
    <dgm:cxn modelId="{D693587B-AFF2-4BA0-B617-E6C57A311679}" type="presOf" srcId="{BB8CC918-ED71-4382-B911-18822D671E32}" destId="{BAF3D9E4-C711-4C69-8BA7-121F977428E9}" srcOrd="0" destOrd="0" presId="urn:microsoft.com/office/officeart/2005/8/layout/vList2"/>
    <dgm:cxn modelId="{02F618AA-346E-4710-BFF3-3DDD031430B9}" srcId="{1A927DE3-77AE-458B-8E48-C75D80EC3DA0}" destId="{6620E586-252B-4FFF-8F86-B8106A463A8C}" srcOrd="3" destOrd="0" parTransId="{48A49CCD-E323-40EA-BD57-E75510B31193}" sibTransId="{CD3B68BE-5DE7-4C61-9A2F-B2459DD011A5}"/>
    <dgm:cxn modelId="{59AD1009-241B-43BB-A9A6-50DC8B21E9DA}" srcId="{63304EE3-DDBE-4E83-80D5-9DB7EDF711FC}" destId="{9792F71E-034B-4CFD-B21C-F4E3151C1AD6}" srcOrd="0" destOrd="0" parTransId="{6C53E965-8984-4C37-8B55-284FB2485ADD}" sibTransId="{63779273-6B5A-416F-8366-9BBF5F776AC0}"/>
    <dgm:cxn modelId="{66DFF7D0-E333-45F2-B335-B2727839EAF4}" type="presOf" srcId="{177377F6-ACE6-4FDF-9747-841D48B16C01}" destId="{BB651B97-33E2-419B-A729-325EA50C4541}" srcOrd="0" destOrd="0" presId="urn:microsoft.com/office/officeart/2005/8/layout/vList2"/>
    <dgm:cxn modelId="{EB3DE3EF-480E-4F03-B5F1-39437EA197AC}" srcId="{9FFB2569-B665-4C0E-9638-13380134136E}" destId="{BB8CC918-ED71-4382-B911-18822D671E32}" srcOrd="0" destOrd="0" parTransId="{933DC7C1-053E-4D40-9EF4-04DE81B3F5A3}" sibTransId="{B76FF894-8B47-4A33-8A46-8C9E07FD7191}"/>
    <dgm:cxn modelId="{50CD03F0-3D48-4356-9CAE-6E420F1AB3E0}" type="presOf" srcId="{6F73930F-A623-4133-90BD-2760869FB6AD}" destId="{3506A732-F621-4C5E-8604-8001D8E59648}" srcOrd="0" destOrd="0" presId="urn:microsoft.com/office/officeart/2005/8/layout/vList2"/>
    <dgm:cxn modelId="{655DDF9B-8A32-4A9B-B942-96B61654BB9D}" srcId="{177377F6-ACE6-4FDF-9747-841D48B16C01}" destId="{6F73930F-A623-4133-90BD-2760869FB6AD}" srcOrd="0" destOrd="0" parTransId="{539731C3-3509-4FA3-B5DA-3D5881E87E07}" sibTransId="{E7831EBB-D66D-457E-B7A2-426DC4CF7C5A}"/>
    <dgm:cxn modelId="{19DFADB4-CCEF-4C36-8993-1A6609657E24}" srcId="{1A927DE3-77AE-458B-8E48-C75D80EC3DA0}" destId="{177377F6-ACE6-4FDF-9747-841D48B16C01}" srcOrd="2" destOrd="0" parTransId="{98EFD66E-DA4E-4507-9FC8-A5D970EAF6AC}" sibTransId="{FBDF88BC-605D-43D8-99EC-F3CB811073AF}"/>
    <dgm:cxn modelId="{FB6F87FB-18B7-40C0-A0E3-954AFBD75E4A}" type="presParOf" srcId="{644D8902-C5DB-45C2-82F6-86168F36D895}" destId="{612B09AC-6CE1-4361-84FD-9DD781885C8E}" srcOrd="0" destOrd="0" presId="urn:microsoft.com/office/officeart/2005/8/layout/vList2"/>
    <dgm:cxn modelId="{F97086C9-FB6F-4415-8D58-4050D45E10D2}" type="presParOf" srcId="{644D8902-C5DB-45C2-82F6-86168F36D895}" destId="{44B632D0-9A5C-4A44-984A-28E733A334B4}" srcOrd="1" destOrd="0" presId="urn:microsoft.com/office/officeart/2005/8/layout/vList2"/>
    <dgm:cxn modelId="{39B4D464-F01A-4612-B7A0-E2E0FCA728D4}" type="presParOf" srcId="{644D8902-C5DB-45C2-82F6-86168F36D895}" destId="{8F098367-2D06-41C5-87E0-AA364A71C2FA}" srcOrd="2" destOrd="0" presId="urn:microsoft.com/office/officeart/2005/8/layout/vList2"/>
    <dgm:cxn modelId="{05E9FF4B-3B60-45B6-9E67-ED7E0F6F8D8E}" type="presParOf" srcId="{644D8902-C5DB-45C2-82F6-86168F36D895}" destId="{BAF3D9E4-C711-4C69-8BA7-121F977428E9}" srcOrd="3" destOrd="0" presId="urn:microsoft.com/office/officeart/2005/8/layout/vList2"/>
    <dgm:cxn modelId="{C84E52C3-B0FB-4220-A166-44DA5685586C}" type="presParOf" srcId="{644D8902-C5DB-45C2-82F6-86168F36D895}" destId="{BB651B97-33E2-419B-A729-325EA50C4541}" srcOrd="4" destOrd="0" presId="urn:microsoft.com/office/officeart/2005/8/layout/vList2"/>
    <dgm:cxn modelId="{54251CF7-816C-4AD9-88D4-D725DDFFD02F}" type="presParOf" srcId="{644D8902-C5DB-45C2-82F6-86168F36D895}" destId="{3506A732-F621-4C5E-8604-8001D8E59648}" srcOrd="5" destOrd="0" presId="urn:microsoft.com/office/officeart/2005/8/layout/vList2"/>
    <dgm:cxn modelId="{9F7B370F-8DED-4B90-9FF3-C73AB28BC842}" type="presParOf" srcId="{644D8902-C5DB-45C2-82F6-86168F36D895}" destId="{BDA43E28-0E85-4234-A055-21713E1207DF}" srcOrd="6" destOrd="0" presId="urn:microsoft.com/office/officeart/2005/8/layout/vList2"/>
    <dgm:cxn modelId="{E3784A2B-0785-455C-A3CE-2AB059B23544}" type="presParOf" srcId="{644D8902-C5DB-45C2-82F6-86168F36D895}" destId="{12E9A6C8-303B-4860-8589-7B397A4E540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927DE3-77AE-458B-8E48-C75D80EC3DA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04EE3-DDBE-4E83-80D5-9DB7EDF711FC}">
      <dgm:prSet phldrT="[Text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6D4F0A9-B834-4CEB-BB7F-EA7334531165}" type="parTrans" cxnId="{F6D5D294-3E49-42D0-8DC9-8A0C1068A1D4}">
      <dgm:prSet/>
      <dgm:spPr/>
      <dgm:t>
        <a:bodyPr/>
        <a:lstStyle/>
        <a:p>
          <a:endParaRPr lang="en-US"/>
        </a:p>
      </dgm:t>
    </dgm:pt>
    <dgm:pt modelId="{1BC9EBDF-7B9A-484B-A0BB-93D81ED538EB}" type="sibTrans" cxnId="{F6D5D294-3E49-42D0-8DC9-8A0C1068A1D4}">
      <dgm:prSet/>
      <dgm:spPr/>
      <dgm:t>
        <a:bodyPr/>
        <a:lstStyle/>
        <a:p>
          <a:endParaRPr lang="en-US"/>
        </a:p>
      </dgm:t>
    </dgm:pt>
    <dgm:pt modelId="{9FFB2569-B665-4C0E-9638-13380134136E}">
      <dgm:prSet phldrT="[Text]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C46C9DF-E758-4FCD-B489-488C527C6E81}" type="parTrans" cxnId="{AA7973A9-248F-4926-870B-8CEF8BFBF2FA}">
      <dgm:prSet/>
      <dgm:spPr/>
      <dgm:t>
        <a:bodyPr/>
        <a:lstStyle/>
        <a:p>
          <a:endParaRPr lang="en-US"/>
        </a:p>
      </dgm:t>
    </dgm:pt>
    <dgm:pt modelId="{9166374D-F56E-4475-954F-950C11BB8421}" type="sibTrans" cxnId="{AA7973A9-248F-4926-870B-8CEF8BFBF2FA}">
      <dgm:prSet/>
      <dgm:spPr/>
      <dgm:t>
        <a:bodyPr/>
        <a:lstStyle/>
        <a:p>
          <a:endParaRPr lang="en-US"/>
        </a:p>
      </dgm:t>
    </dgm:pt>
    <dgm:pt modelId="{177377F6-ACE6-4FDF-9747-841D48B16C01}">
      <dgm:prSet phldrT="[Text]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EFD66E-DA4E-4507-9FC8-A5D970EAF6AC}" type="parTrans" cxnId="{19DFADB4-CCEF-4C36-8993-1A6609657E24}">
      <dgm:prSet/>
      <dgm:spPr/>
      <dgm:t>
        <a:bodyPr/>
        <a:lstStyle/>
        <a:p>
          <a:endParaRPr lang="en-US"/>
        </a:p>
      </dgm:t>
    </dgm:pt>
    <dgm:pt modelId="{FBDF88BC-605D-43D8-99EC-F3CB811073AF}" type="sibTrans" cxnId="{19DFADB4-CCEF-4C36-8993-1A6609657E24}">
      <dgm:prSet/>
      <dgm:spPr/>
      <dgm:t>
        <a:bodyPr/>
        <a:lstStyle/>
        <a:p>
          <a:endParaRPr lang="en-US"/>
        </a:p>
      </dgm:t>
    </dgm:pt>
    <dgm:pt modelId="{6620E586-252B-4FFF-8F86-B8106A463A8C}">
      <dgm:prSet phldrT="[Text]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8A49CCD-E323-40EA-BD57-E75510B31193}" type="parTrans" cxnId="{02F618AA-346E-4710-BFF3-3DDD031430B9}">
      <dgm:prSet/>
      <dgm:spPr/>
      <dgm:t>
        <a:bodyPr/>
        <a:lstStyle/>
        <a:p>
          <a:endParaRPr lang="en-US"/>
        </a:p>
      </dgm:t>
    </dgm:pt>
    <dgm:pt modelId="{CD3B68BE-5DE7-4C61-9A2F-B2459DD011A5}" type="sibTrans" cxnId="{02F618AA-346E-4710-BFF3-3DDD031430B9}">
      <dgm:prSet/>
      <dgm:spPr/>
      <dgm:t>
        <a:bodyPr/>
        <a:lstStyle/>
        <a:p>
          <a:endParaRPr lang="en-US"/>
        </a:p>
      </dgm:t>
    </dgm:pt>
    <dgm:pt modelId="{9792F71E-034B-4CFD-B21C-F4E3151C1AD6}">
      <dgm:prSet phldrT="[Text]"/>
      <dgm:spPr/>
      <dgm:t>
        <a:bodyPr/>
        <a:lstStyle/>
        <a:p>
          <a:r>
            <a:rPr lang="en-US" dirty="0" smtClean="0"/>
            <a:t>Group under common name </a:t>
          </a:r>
          <a:r>
            <a:rPr lang="en-US" i="1" dirty="0" smtClean="0"/>
            <a:t>related</a:t>
          </a:r>
          <a:endParaRPr lang="en-US" dirty="0"/>
        </a:p>
      </dgm:t>
    </dgm:pt>
    <dgm:pt modelId="{6C53E965-8984-4C37-8B55-284FB2485ADD}" type="parTrans" cxnId="{59AD1009-241B-43BB-A9A6-50DC8B21E9DA}">
      <dgm:prSet/>
      <dgm:spPr/>
      <dgm:t>
        <a:bodyPr/>
        <a:lstStyle/>
        <a:p>
          <a:endParaRPr lang="en-US"/>
        </a:p>
      </dgm:t>
    </dgm:pt>
    <dgm:pt modelId="{63779273-6B5A-416F-8366-9BBF5F776AC0}" type="sibTrans" cxnId="{59AD1009-241B-43BB-A9A6-50DC8B21E9DA}">
      <dgm:prSet/>
      <dgm:spPr/>
      <dgm:t>
        <a:bodyPr/>
        <a:lstStyle/>
        <a:p>
          <a:endParaRPr lang="en-US"/>
        </a:p>
      </dgm:t>
    </dgm:pt>
    <dgm:pt modelId="{BB8CC918-ED71-4382-B911-18822D671E32}">
      <dgm:prSet phldrT="[Text]"/>
      <dgm:spPr/>
      <dgm:t>
        <a:bodyPr/>
        <a:lstStyle/>
        <a:p>
          <a:r>
            <a:rPr lang="en-US" dirty="0" smtClean="0"/>
            <a:t>Group files under A by using tag B as subfolder</a:t>
          </a:r>
          <a:endParaRPr lang="en-US" dirty="0"/>
        </a:p>
      </dgm:t>
    </dgm:pt>
    <dgm:pt modelId="{933DC7C1-053E-4D40-9EF4-04DE81B3F5A3}" type="parTrans" cxnId="{EB3DE3EF-480E-4F03-B5F1-39437EA197AC}">
      <dgm:prSet/>
      <dgm:spPr/>
      <dgm:t>
        <a:bodyPr/>
        <a:lstStyle/>
        <a:p>
          <a:endParaRPr lang="en-US"/>
        </a:p>
      </dgm:t>
    </dgm:pt>
    <dgm:pt modelId="{B76FF894-8B47-4A33-8A46-8C9E07FD7191}" type="sibTrans" cxnId="{EB3DE3EF-480E-4F03-B5F1-39437EA197AC}">
      <dgm:prSet/>
      <dgm:spPr/>
      <dgm:t>
        <a:bodyPr/>
        <a:lstStyle/>
        <a:p>
          <a:endParaRPr lang="en-US"/>
        </a:p>
      </dgm:t>
    </dgm:pt>
    <dgm:pt modelId="{6F73930F-A623-4133-90BD-2760869FB6AD}">
      <dgm:prSet phldrT="[Text]"/>
      <dgm:spPr/>
      <dgm:t>
        <a:bodyPr/>
        <a:lstStyle/>
        <a:p>
          <a:r>
            <a:rPr lang="en-US" dirty="0" smtClean="0"/>
            <a:t>Show B as a related link inside A</a:t>
          </a:r>
          <a:endParaRPr lang="en-US" dirty="0"/>
        </a:p>
      </dgm:t>
    </dgm:pt>
    <dgm:pt modelId="{539731C3-3509-4FA3-B5DA-3D5881E87E07}" type="parTrans" cxnId="{655DDF9B-8A32-4A9B-B942-96B61654BB9D}">
      <dgm:prSet/>
      <dgm:spPr/>
      <dgm:t>
        <a:bodyPr/>
        <a:lstStyle/>
        <a:p>
          <a:endParaRPr lang="en-US"/>
        </a:p>
      </dgm:t>
    </dgm:pt>
    <dgm:pt modelId="{E7831EBB-D66D-457E-B7A2-426DC4CF7C5A}" type="sibTrans" cxnId="{655DDF9B-8A32-4A9B-B942-96B61654BB9D}">
      <dgm:prSet/>
      <dgm:spPr/>
      <dgm:t>
        <a:bodyPr/>
        <a:lstStyle/>
        <a:p>
          <a:endParaRPr lang="en-US"/>
        </a:p>
      </dgm:t>
    </dgm:pt>
    <dgm:pt modelId="{CE97D589-5B17-412A-84F2-97C7D12DB234}">
      <dgm:prSet phldrT="[Text]"/>
      <dgm:spPr/>
      <dgm:t>
        <a:bodyPr/>
        <a:lstStyle/>
        <a:p>
          <a:r>
            <a:rPr lang="en-US" dirty="0" smtClean="0"/>
            <a:t>No relation exists between the two tags</a:t>
          </a:r>
          <a:endParaRPr lang="en-US" dirty="0"/>
        </a:p>
      </dgm:t>
    </dgm:pt>
    <dgm:pt modelId="{F40D90CE-74F6-46E7-872C-F5BCB07C124B}" type="parTrans" cxnId="{1D14C70D-4F39-4B0D-AF1E-1161A0F86013}">
      <dgm:prSet/>
      <dgm:spPr/>
      <dgm:t>
        <a:bodyPr/>
        <a:lstStyle/>
        <a:p>
          <a:endParaRPr lang="en-US"/>
        </a:p>
      </dgm:t>
    </dgm:pt>
    <dgm:pt modelId="{CA10E429-1C90-4715-B720-1BC9268506B0}" type="sibTrans" cxnId="{1D14C70D-4F39-4B0D-AF1E-1161A0F86013}">
      <dgm:prSet/>
      <dgm:spPr/>
      <dgm:t>
        <a:bodyPr/>
        <a:lstStyle/>
        <a:p>
          <a:endParaRPr lang="en-US"/>
        </a:p>
      </dgm:t>
    </dgm:pt>
    <dgm:pt modelId="{644D8902-C5DB-45C2-82F6-86168F36D895}" type="pres">
      <dgm:prSet presAssocID="{1A927DE3-77AE-458B-8E48-C75D80EC3D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12B09AC-6CE1-4361-84FD-9DD781885C8E}" type="pres">
      <dgm:prSet presAssocID="{63304EE3-DDBE-4E83-80D5-9DB7EDF711F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B632D0-9A5C-4A44-984A-28E733A334B4}" type="pres">
      <dgm:prSet presAssocID="{63304EE3-DDBE-4E83-80D5-9DB7EDF711F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098367-2D06-41C5-87E0-AA364A71C2FA}" type="pres">
      <dgm:prSet presAssocID="{9FFB2569-B665-4C0E-9638-13380134136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F3D9E4-C711-4C69-8BA7-121F977428E9}" type="pres">
      <dgm:prSet presAssocID="{9FFB2569-B665-4C0E-9638-13380134136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651B97-33E2-419B-A729-325EA50C4541}" type="pres">
      <dgm:prSet presAssocID="{177377F6-ACE6-4FDF-9747-841D48B16C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06A732-F621-4C5E-8604-8001D8E59648}" type="pres">
      <dgm:prSet presAssocID="{177377F6-ACE6-4FDF-9747-841D48B16C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A43E28-0E85-4234-A055-21713E1207DF}" type="pres">
      <dgm:prSet presAssocID="{6620E586-252B-4FFF-8F86-B8106A463A8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E9A6C8-303B-4860-8589-7B397A4E540F}" type="pres">
      <dgm:prSet presAssocID="{6620E586-252B-4FFF-8F86-B8106A463A8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D5D294-3E49-42D0-8DC9-8A0C1068A1D4}" srcId="{1A927DE3-77AE-458B-8E48-C75D80EC3DA0}" destId="{63304EE3-DDBE-4E83-80D5-9DB7EDF711FC}" srcOrd="0" destOrd="0" parTransId="{66D4F0A9-B834-4CEB-BB7F-EA7334531165}" sibTransId="{1BC9EBDF-7B9A-484B-A0BB-93D81ED538EB}"/>
    <dgm:cxn modelId="{C0B4BB59-6941-49C0-96A0-7D464D2FA2E6}" type="presOf" srcId="{6620E586-252B-4FFF-8F86-B8106A463A8C}" destId="{BDA43E28-0E85-4234-A055-21713E1207DF}" srcOrd="0" destOrd="0" presId="urn:microsoft.com/office/officeart/2005/8/layout/vList2"/>
    <dgm:cxn modelId="{1D14C70D-4F39-4B0D-AF1E-1161A0F86013}" srcId="{6620E586-252B-4FFF-8F86-B8106A463A8C}" destId="{CE97D589-5B17-412A-84F2-97C7D12DB234}" srcOrd="0" destOrd="0" parTransId="{F40D90CE-74F6-46E7-872C-F5BCB07C124B}" sibTransId="{CA10E429-1C90-4715-B720-1BC9268506B0}"/>
    <dgm:cxn modelId="{AA7973A9-248F-4926-870B-8CEF8BFBF2FA}" srcId="{1A927DE3-77AE-458B-8E48-C75D80EC3DA0}" destId="{9FFB2569-B665-4C0E-9638-13380134136E}" srcOrd="1" destOrd="0" parTransId="{CC46C9DF-E758-4FCD-B489-488C527C6E81}" sibTransId="{9166374D-F56E-4475-954F-950C11BB8421}"/>
    <dgm:cxn modelId="{016D7759-9FCD-4466-B14B-9130212B6F7E}" type="presOf" srcId="{1A927DE3-77AE-458B-8E48-C75D80EC3DA0}" destId="{644D8902-C5DB-45C2-82F6-86168F36D895}" srcOrd="0" destOrd="0" presId="urn:microsoft.com/office/officeart/2005/8/layout/vList2"/>
    <dgm:cxn modelId="{A291A676-BE9E-41F7-AB16-DE0CDEC42976}" type="presOf" srcId="{63304EE3-DDBE-4E83-80D5-9DB7EDF711FC}" destId="{612B09AC-6CE1-4361-84FD-9DD781885C8E}" srcOrd="0" destOrd="0" presId="urn:microsoft.com/office/officeart/2005/8/layout/vList2"/>
    <dgm:cxn modelId="{27614B49-6B10-426A-8602-1B4F5B6E72EA}" type="presOf" srcId="{9FFB2569-B665-4C0E-9638-13380134136E}" destId="{8F098367-2D06-41C5-87E0-AA364A71C2FA}" srcOrd="0" destOrd="0" presId="urn:microsoft.com/office/officeart/2005/8/layout/vList2"/>
    <dgm:cxn modelId="{1C6FC0BC-0AC1-4A6C-9732-1CF67F51C366}" type="presOf" srcId="{CE97D589-5B17-412A-84F2-97C7D12DB234}" destId="{12E9A6C8-303B-4860-8589-7B397A4E540F}" srcOrd="0" destOrd="0" presId="urn:microsoft.com/office/officeart/2005/8/layout/vList2"/>
    <dgm:cxn modelId="{4C5D4580-5FC1-4FD2-AED4-C9F9223B0998}" type="presOf" srcId="{9792F71E-034B-4CFD-B21C-F4E3151C1AD6}" destId="{44B632D0-9A5C-4A44-984A-28E733A334B4}" srcOrd="0" destOrd="0" presId="urn:microsoft.com/office/officeart/2005/8/layout/vList2"/>
    <dgm:cxn modelId="{D693587B-AFF2-4BA0-B617-E6C57A311679}" type="presOf" srcId="{BB8CC918-ED71-4382-B911-18822D671E32}" destId="{BAF3D9E4-C711-4C69-8BA7-121F977428E9}" srcOrd="0" destOrd="0" presId="urn:microsoft.com/office/officeart/2005/8/layout/vList2"/>
    <dgm:cxn modelId="{02F618AA-346E-4710-BFF3-3DDD031430B9}" srcId="{1A927DE3-77AE-458B-8E48-C75D80EC3DA0}" destId="{6620E586-252B-4FFF-8F86-B8106A463A8C}" srcOrd="3" destOrd="0" parTransId="{48A49CCD-E323-40EA-BD57-E75510B31193}" sibTransId="{CD3B68BE-5DE7-4C61-9A2F-B2459DD011A5}"/>
    <dgm:cxn modelId="{59AD1009-241B-43BB-A9A6-50DC8B21E9DA}" srcId="{63304EE3-DDBE-4E83-80D5-9DB7EDF711FC}" destId="{9792F71E-034B-4CFD-B21C-F4E3151C1AD6}" srcOrd="0" destOrd="0" parTransId="{6C53E965-8984-4C37-8B55-284FB2485ADD}" sibTransId="{63779273-6B5A-416F-8366-9BBF5F776AC0}"/>
    <dgm:cxn modelId="{66DFF7D0-E333-45F2-B335-B2727839EAF4}" type="presOf" srcId="{177377F6-ACE6-4FDF-9747-841D48B16C01}" destId="{BB651B97-33E2-419B-A729-325EA50C4541}" srcOrd="0" destOrd="0" presId="urn:microsoft.com/office/officeart/2005/8/layout/vList2"/>
    <dgm:cxn modelId="{EB3DE3EF-480E-4F03-B5F1-39437EA197AC}" srcId="{9FFB2569-B665-4C0E-9638-13380134136E}" destId="{BB8CC918-ED71-4382-B911-18822D671E32}" srcOrd="0" destOrd="0" parTransId="{933DC7C1-053E-4D40-9EF4-04DE81B3F5A3}" sibTransId="{B76FF894-8B47-4A33-8A46-8C9E07FD7191}"/>
    <dgm:cxn modelId="{50CD03F0-3D48-4356-9CAE-6E420F1AB3E0}" type="presOf" srcId="{6F73930F-A623-4133-90BD-2760869FB6AD}" destId="{3506A732-F621-4C5E-8604-8001D8E59648}" srcOrd="0" destOrd="0" presId="urn:microsoft.com/office/officeart/2005/8/layout/vList2"/>
    <dgm:cxn modelId="{655DDF9B-8A32-4A9B-B942-96B61654BB9D}" srcId="{177377F6-ACE6-4FDF-9747-841D48B16C01}" destId="{6F73930F-A623-4133-90BD-2760869FB6AD}" srcOrd="0" destOrd="0" parTransId="{539731C3-3509-4FA3-B5DA-3D5881E87E07}" sibTransId="{E7831EBB-D66D-457E-B7A2-426DC4CF7C5A}"/>
    <dgm:cxn modelId="{19DFADB4-CCEF-4C36-8993-1A6609657E24}" srcId="{1A927DE3-77AE-458B-8E48-C75D80EC3DA0}" destId="{177377F6-ACE6-4FDF-9747-841D48B16C01}" srcOrd="2" destOrd="0" parTransId="{98EFD66E-DA4E-4507-9FC8-A5D970EAF6AC}" sibTransId="{FBDF88BC-605D-43D8-99EC-F3CB811073AF}"/>
    <dgm:cxn modelId="{FB6F87FB-18B7-40C0-A0E3-954AFBD75E4A}" type="presParOf" srcId="{644D8902-C5DB-45C2-82F6-86168F36D895}" destId="{612B09AC-6CE1-4361-84FD-9DD781885C8E}" srcOrd="0" destOrd="0" presId="urn:microsoft.com/office/officeart/2005/8/layout/vList2"/>
    <dgm:cxn modelId="{F97086C9-FB6F-4415-8D58-4050D45E10D2}" type="presParOf" srcId="{644D8902-C5DB-45C2-82F6-86168F36D895}" destId="{44B632D0-9A5C-4A44-984A-28E733A334B4}" srcOrd="1" destOrd="0" presId="urn:microsoft.com/office/officeart/2005/8/layout/vList2"/>
    <dgm:cxn modelId="{39B4D464-F01A-4612-B7A0-E2E0FCA728D4}" type="presParOf" srcId="{644D8902-C5DB-45C2-82F6-86168F36D895}" destId="{8F098367-2D06-41C5-87E0-AA364A71C2FA}" srcOrd="2" destOrd="0" presId="urn:microsoft.com/office/officeart/2005/8/layout/vList2"/>
    <dgm:cxn modelId="{05E9FF4B-3B60-45B6-9E67-ED7E0F6F8D8E}" type="presParOf" srcId="{644D8902-C5DB-45C2-82F6-86168F36D895}" destId="{BAF3D9E4-C711-4C69-8BA7-121F977428E9}" srcOrd="3" destOrd="0" presId="urn:microsoft.com/office/officeart/2005/8/layout/vList2"/>
    <dgm:cxn modelId="{C84E52C3-B0FB-4220-A166-44DA5685586C}" type="presParOf" srcId="{644D8902-C5DB-45C2-82F6-86168F36D895}" destId="{BB651B97-33E2-419B-A729-325EA50C4541}" srcOrd="4" destOrd="0" presId="urn:microsoft.com/office/officeart/2005/8/layout/vList2"/>
    <dgm:cxn modelId="{54251CF7-816C-4AD9-88D4-D725DDFFD02F}" type="presParOf" srcId="{644D8902-C5DB-45C2-82F6-86168F36D895}" destId="{3506A732-F621-4C5E-8604-8001D8E59648}" srcOrd="5" destOrd="0" presId="urn:microsoft.com/office/officeart/2005/8/layout/vList2"/>
    <dgm:cxn modelId="{9F7B370F-8DED-4B90-9FF3-C73AB28BC842}" type="presParOf" srcId="{644D8902-C5DB-45C2-82F6-86168F36D895}" destId="{BDA43E28-0E85-4234-A055-21713E1207DF}" srcOrd="6" destOrd="0" presId="urn:microsoft.com/office/officeart/2005/8/layout/vList2"/>
    <dgm:cxn modelId="{E3784A2B-0785-455C-A3CE-2AB059B23544}" type="presParOf" srcId="{644D8902-C5DB-45C2-82F6-86168F36D895}" destId="{12E9A6C8-303B-4860-8589-7B397A4E540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61717F6-2657-4395-B7F5-A488692BD89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060BC-667A-491B-BE7A-DC462AAF0A89}">
      <dgm:prSet phldrT="[Text]"/>
      <dgm:spPr/>
      <dgm:t>
        <a:bodyPr/>
        <a:lstStyle/>
        <a:p>
          <a:r>
            <a:rPr lang="en-US" dirty="0" smtClean="0"/>
            <a:t>Relation R</a:t>
          </a:r>
          <a:endParaRPr lang="en-US" dirty="0"/>
        </a:p>
      </dgm:t>
    </dgm:pt>
    <dgm:pt modelId="{FEE447FD-D047-44A2-AA7B-DC0C3BD0D5DB}" type="parTrans" cxnId="{2AF21468-49C2-45F2-ABCA-FBF0F699871E}">
      <dgm:prSet/>
      <dgm:spPr/>
      <dgm:t>
        <a:bodyPr/>
        <a:lstStyle/>
        <a:p>
          <a:endParaRPr lang="en-US"/>
        </a:p>
      </dgm:t>
    </dgm:pt>
    <dgm:pt modelId="{AD132E4B-8BB1-49C3-A5D6-7E5213C2C88C}" type="sibTrans" cxnId="{2AF21468-49C2-45F2-ABCA-FBF0F699871E}">
      <dgm:prSet/>
      <dgm:spPr/>
      <dgm:t>
        <a:bodyPr/>
        <a:lstStyle/>
        <a:p>
          <a:endParaRPr lang="en-US"/>
        </a:p>
      </dgm:t>
    </dgm:pt>
    <dgm:pt modelId="{937D8D1A-DF5E-48FB-B2FB-5CEF2055CA9D}">
      <dgm:prSet phldrT="[Text]"/>
      <dgm:spPr/>
      <dgm:t>
        <a:bodyPr/>
        <a:lstStyle/>
        <a:p>
          <a:r>
            <a:rPr lang="en-US" dirty="0" smtClean="0"/>
            <a:t>Storing</a:t>
          </a:r>
          <a:endParaRPr lang="en-US" dirty="0"/>
        </a:p>
      </dgm:t>
    </dgm:pt>
    <dgm:pt modelId="{C4F97FAE-CD70-4F0D-91E6-788108F9576B}" type="parTrans" cxnId="{34EF3C96-8679-44A3-B238-243DFE088937}">
      <dgm:prSet/>
      <dgm:spPr/>
      <dgm:t>
        <a:bodyPr/>
        <a:lstStyle/>
        <a:p>
          <a:endParaRPr lang="en-US"/>
        </a:p>
      </dgm:t>
    </dgm:pt>
    <dgm:pt modelId="{300A1267-5593-4A07-928E-85BEAA3EE332}" type="sibTrans" cxnId="{34EF3C96-8679-44A3-B238-243DFE088937}">
      <dgm:prSet/>
      <dgm:spPr/>
      <dgm:t>
        <a:bodyPr/>
        <a:lstStyle/>
        <a:p>
          <a:endParaRPr lang="en-US"/>
        </a:p>
      </dgm:t>
    </dgm:pt>
    <dgm:pt modelId="{F8F52A1F-8ECC-47B8-BA1A-F19B871AE6C8}">
      <dgm:prSet phldrT="[Text]"/>
      <dgm:spPr/>
      <dgm:t>
        <a:bodyPr/>
        <a:lstStyle/>
        <a:p>
          <a:r>
            <a:rPr lang="en-US" dirty="0" smtClean="0"/>
            <a:t>R is the database table that relates file table F to tag table T</a:t>
          </a:r>
          <a:endParaRPr lang="en-US" i="1" dirty="0"/>
        </a:p>
      </dgm:t>
    </dgm:pt>
    <dgm:pt modelId="{2F7B5A02-93B9-422B-89CE-517730C54F84}" type="parTrans" cxnId="{E3CB4C2D-0DB1-4FC6-A5B1-58EFF8BB2CE3}">
      <dgm:prSet/>
      <dgm:spPr/>
      <dgm:t>
        <a:bodyPr/>
        <a:lstStyle/>
        <a:p>
          <a:endParaRPr lang="en-US"/>
        </a:p>
      </dgm:t>
    </dgm:pt>
    <dgm:pt modelId="{1BD927A0-8B8E-4385-A94A-2D203320452E}" type="sibTrans" cxnId="{E3CB4C2D-0DB1-4FC6-A5B1-58EFF8BB2CE3}">
      <dgm:prSet/>
      <dgm:spPr/>
      <dgm:t>
        <a:bodyPr/>
        <a:lstStyle/>
        <a:p>
          <a:endParaRPr lang="en-US"/>
        </a:p>
      </dgm:t>
    </dgm:pt>
    <dgm:pt modelId="{E9216148-382B-426D-B113-7ACABEE309DA}">
      <dgm:prSet phldrT="[Text]"/>
      <dgm:spPr/>
      <dgm:t>
        <a:bodyPr/>
        <a:lstStyle/>
        <a:p>
          <a:r>
            <a:rPr lang="en-US" dirty="0" smtClean="0"/>
            <a:t>Example</a:t>
          </a:r>
          <a:endParaRPr lang="en-US" dirty="0"/>
        </a:p>
      </dgm:t>
    </dgm:pt>
    <dgm:pt modelId="{01DD64A2-1E31-4B99-BAF6-B6EA6BBDED83}" type="parTrans" cxnId="{551F6BB6-DF4B-4488-9FE5-6CEB5007FA98}">
      <dgm:prSet/>
      <dgm:spPr/>
      <dgm:t>
        <a:bodyPr/>
        <a:lstStyle/>
        <a:p>
          <a:endParaRPr lang="en-US"/>
        </a:p>
      </dgm:t>
    </dgm:pt>
    <dgm:pt modelId="{4458B2E5-9C52-48F5-8A16-E3BDFA7496D7}" type="sibTrans" cxnId="{551F6BB6-DF4B-4488-9FE5-6CEB5007FA9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0188B15-6958-4CC9-A476-25BDA59894AA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𝐹</m:t>
                  </m:r>
                  <m:r>
                    <a:rPr lang="en-US" i="1" smtClean="0">
                      <a:latin typeface="Cambria Math"/>
                    </a:rPr>
                    <m:t>=</m:t>
                  </m:r>
                  <m:d>
                    <m:dPr>
                      <m:begChr m:val="{"/>
                      <m:endChr m:val="}"/>
                      <m:ctrlPr>
                        <a:rPr lang="en-IN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e>
                  </m:d>
                </m:oMath>
              </a14:m>
              <a:r>
                <a:rPr lang="en-US" dirty="0" smtClean="0"/>
                <a:t>;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𝑇</m:t>
                  </m:r>
                  <m:r>
                    <a:rPr lang="en-US" i="1" smtClean="0">
                      <a:latin typeface="Cambria Math"/>
                    </a:rPr>
                    <m:t>=</m:t>
                  </m:r>
                  <m:d>
                    <m:dPr>
                      <m:begChr m:val="{"/>
                      <m:endChr m:val="}"/>
                      <m:ctrlPr>
                        <a:rPr lang="en-IN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40188B15-6958-4CC9-A476-25BDA59894AA}">
          <dgm:prSet phldrT="[Text]"/>
          <dgm:spPr/>
          <dgm:t>
            <a:bodyPr/>
            <a:lstStyle/>
            <a:p>
              <a:r>
                <a:rPr lang="en-US" i="0" smtClean="0"/>
                <a:t>𝐹=</a:t>
              </a:r>
              <a:r>
                <a:rPr lang="en-IN" i="0"/>
                <a:t>{</a:t>
              </a:r>
              <a:r>
                <a:rPr lang="en-US" i="0"/>
                <a:t>𝑓</a:t>
              </a:r>
              <a:r>
                <a:rPr lang="en-IN" i="0"/>
                <a:t>_</a:t>
              </a:r>
              <a:r>
                <a:rPr lang="en-US" i="0"/>
                <a:t>1</a:t>
              </a:r>
              <a:r>
                <a:rPr lang="en-IN" i="0"/>
                <a:t> 〖</a:t>
              </a:r>
              <a:r>
                <a:rPr lang="en-US" i="0"/>
                <a:t>,𝑓</a:t>
              </a:r>
              <a:r>
                <a:rPr lang="en-IN" i="0"/>
                <a:t>〗_</a:t>
              </a:r>
              <a:r>
                <a:rPr lang="en-US" i="0"/>
                <a:t>2,𝑓</a:t>
              </a:r>
              <a:r>
                <a:rPr lang="en-IN" i="0"/>
                <a:t>_</a:t>
              </a:r>
              <a:r>
                <a:rPr lang="en-US" i="0"/>
                <a:t>3 }</a:t>
              </a:r>
              <a:r>
                <a:rPr lang="en-US" dirty="0" smtClean="0"/>
                <a:t>; </a:t>
              </a:r>
              <a:r>
                <a:rPr lang="en-US" i="0" smtClean="0"/>
                <a:t>𝑇=</a:t>
              </a:r>
              <a:r>
                <a:rPr lang="en-IN" i="0"/>
                <a:t>{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1</a:t>
              </a:r>
              <a:r>
                <a:rPr lang="en-IN" i="0"/>
                <a:t> 〖</a:t>
              </a:r>
              <a:r>
                <a:rPr lang="en-US" i="0"/>
                <a:t>,𝑡</a:t>
              </a:r>
              <a:r>
                <a:rPr lang="en-IN" i="0"/>
                <a:t>〗_</a:t>
              </a:r>
              <a:r>
                <a:rPr lang="en-US" i="0"/>
                <a:t>2,𝑡</a:t>
              </a:r>
              <a:r>
                <a:rPr lang="en-IN" i="0"/>
                <a:t>_</a:t>
              </a:r>
              <a:r>
                <a:rPr lang="en-US" i="0"/>
                <a:t>3 }</a:t>
              </a:r>
              <a:endParaRPr lang="en-US" dirty="0"/>
            </a:p>
          </dgm:t>
        </dgm:pt>
      </mc:Fallback>
    </mc:AlternateContent>
    <dgm:pt modelId="{E7F033E1-5305-41D0-B263-8840DAC63318}" type="parTrans" cxnId="{0DBC3675-E698-479F-9D71-4C605F65EE96}">
      <dgm:prSet/>
      <dgm:spPr/>
      <dgm:t>
        <a:bodyPr/>
        <a:lstStyle/>
        <a:p>
          <a:endParaRPr lang="en-US"/>
        </a:p>
      </dgm:t>
    </dgm:pt>
    <dgm:pt modelId="{1631996C-E1D4-4CB4-8E6E-29E555EBAC4D}" type="sibTrans" cxnId="{0DBC3675-E698-479F-9D71-4C605F65EE9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5D35F8A-7F89-404F-A201-74992269298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𝑅</m:t>
                    </m:r>
                    <m:r>
                      <a:rPr lang="en-US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C5D35F8A-7F89-404F-A201-749922692987}">
          <dgm:prSet phldrT="[Text]"/>
          <dgm:spPr/>
          <dgm:t>
            <a:bodyPr/>
            <a:lstStyle/>
            <a:p>
              <a:r>
                <a:rPr lang="en-US" i="0" smtClean="0"/>
                <a:t>𝑅={</a:t>
              </a:r>
              <a:r>
                <a:rPr lang="en-US" i="0"/>
                <a:t>𝑓</a:t>
              </a:r>
              <a:r>
                <a:rPr lang="en-IN" i="0"/>
                <a:t>_</a:t>
              </a:r>
              <a:r>
                <a:rPr lang="en-US" i="0"/>
                <a:t>1 𝑅𝑡</a:t>
              </a:r>
              <a:r>
                <a:rPr lang="en-IN" i="0"/>
                <a:t>_</a:t>
              </a:r>
              <a:r>
                <a:rPr lang="en-US" i="0"/>
                <a:t>1,𝑓</a:t>
              </a:r>
              <a:r>
                <a:rPr lang="en-IN" i="0"/>
                <a:t>_</a:t>
              </a:r>
              <a:r>
                <a:rPr lang="en-US" i="0"/>
                <a:t>2 𝑅𝑡</a:t>
              </a:r>
              <a:r>
                <a:rPr lang="en-IN" i="0"/>
                <a:t>_</a:t>
              </a:r>
              <a:r>
                <a:rPr lang="en-US" i="0"/>
                <a:t>2,𝑓</a:t>
              </a:r>
              <a:r>
                <a:rPr lang="en-IN" i="0"/>
                <a:t>_</a:t>
              </a:r>
              <a:r>
                <a:rPr lang="en-US" i="0"/>
                <a:t>3 𝑅𝑡</a:t>
              </a:r>
              <a:r>
                <a:rPr lang="en-IN" i="0"/>
                <a:t>_</a:t>
              </a:r>
              <a:r>
                <a:rPr lang="en-US" i="0"/>
                <a:t>1,𝑓</a:t>
              </a:r>
              <a:r>
                <a:rPr lang="en-IN" i="0"/>
                <a:t>_</a:t>
              </a:r>
              <a:r>
                <a:rPr lang="en-US" i="0"/>
                <a:t>1 𝑅𝑡</a:t>
              </a:r>
              <a:r>
                <a:rPr lang="en-IN" i="0"/>
                <a:t>_</a:t>
              </a:r>
              <a:r>
                <a:rPr lang="en-US" i="0"/>
                <a:t>3}</a:t>
              </a:r>
              <a:endParaRPr lang="en-US" dirty="0"/>
            </a:p>
          </dgm:t>
        </dgm:pt>
      </mc:Fallback>
    </mc:AlternateContent>
    <dgm:pt modelId="{6AA5A9B8-A659-4A39-9683-F59F18A3D09A}" type="parTrans" cxnId="{603E9733-20D0-4742-BD3A-DFFC1D3B8DF1}">
      <dgm:prSet/>
      <dgm:spPr/>
      <dgm:t>
        <a:bodyPr/>
        <a:lstStyle/>
        <a:p>
          <a:endParaRPr lang="en-US"/>
        </a:p>
      </dgm:t>
    </dgm:pt>
    <dgm:pt modelId="{026D1081-631B-4EA6-AC0C-A7B6473A69DB}" type="sibTrans" cxnId="{603E9733-20D0-4742-BD3A-DFFC1D3B8DF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3CFD224-E753-4075-8C66-E89421185DE6}">
          <dgm:prSet phldrT="[Text]"/>
          <dgm:spPr/>
          <dgm:t>
            <a:bodyPr/>
            <a:lstStyle/>
            <a:p>
              <a:r>
                <a:rPr lang="en-US" dirty="0" smtClean="0"/>
                <a:t>Stored relation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𝑅</m:t>
                  </m:r>
                  <m:r>
                    <a:rPr lang="en-US" i="1" smtClean="0">
                      <a:latin typeface="Cambria Math"/>
                    </a:rPr>
                    <m:t>=</m:t>
                  </m:r>
                  <m:d>
                    <m:dPr>
                      <m:begChr m:val="{"/>
                      <m:endChr m:val="}"/>
                      <m:ctrlPr>
                        <a:rPr lang="en-IN" i="1">
                          <a:latin typeface="Cambria Math"/>
                        </a:rPr>
                      </m:ctrlPr>
                    </m:dPr>
                    <m:e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E3CFD224-E753-4075-8C66-E89421185DE6}">
          <dgm:prSet phldrT="[Text]"/>
          <dgm:spPr/>
          <dgm:t>
            <a:bodyPr/>
            <a:lstStyle/>
            <a:p>
              <a:r>
                <a:rPr lang="en-US" dirty="0" smtClean="0"/>
                <a:t>Stored relation </a:t>
              </a:r>
              <a:r>
                <a:rPr lang="en-US" i="0" smtClean="0"/>
                <a:t>𝑅=</a:t>
              </a:r>
              <a:r>
                <a:rPr lang="en-IN" i="0"/>
                <a:t>{(</a:t>
              </a:r>
              <a:r>
                <a:rPr lang="en-US" i="0"/>
                <a:t>𝑓</a:t>
              </a:r>
              <a:r>
                <a:rPr lang="en-IN" i="0"/>
                <a:t>_</a:t>
              </a:r>
              <a:r>
                <a:rPr lang="en-US" i="0"/>
                <a:t>1,𝑡</a:t>
              </a:r>
              <a:r>
                <a:rPr lang="en-IN" i="0"/>
                <a:t>_</a:t>
              </a:r>
              <a:r>
                <a:rPr lang="en-US" i="0"/>
                <a:t>1 ),</a:t>
              </a:r>
              <a:r>
                <a:rPr lang="en-IN" i="0"/>
                <a:t>(</a:t>
              </a:r>
              <a:r>
                <a:rPr lang="en-US" i="0"/>
                <a:t>𝑓</a:t>
              </a:r>
              <a:r>
                <a:rPr lang="en-IN" i="0"/>
                <a:t>_</a:t>
              </a:r>
              <a:r>
                <a:rPr lang="en-US" i="0"/>
                <a:t>2,𝑡</a:t>
              </a:r>
              <a:r>
                <a:rPr lang="en-IN" i="0"/>
                <a:t>_</a:t>
              </a:r>
              <a:r>
                <a:rPr lang="en-US" i="0"/>
                <a:t>2 ),</a:t>
              </a:r>
              <a:r>
                <a:rPr lang="en-IN" i="0"/>
                <a:t>(</a:t>
              </a:r>
              <a:r>
                <a:rPr lang="en-US" i="0"/>
                <a:t>𝑓</a:t>
              </a:r>
              <a:r>
                <a:rPr lang="en-IN" i="0"/>
                <a:t>_</a:t>
              </a:r>
              <a:r>
                <a:rPr lang="en-US" i="0"/>
                <a:t>3,𝑡</a:t>
              </a:r>
              <a:r>
                <a:rPr lang="en-IN" i="0"/>
                <a:t>_</a:t>
              </a:r>
              <a:r>
                <a:rPr lang="en-US" i="0"/>
                <a:t>1 ),</a:t>
              </a:r>
              <a:r>
                <a:rPr lang="en-IN" i="0"/>
                <a:t>(</a:t>
              </a:r>
              <a:r>
                <a:rPr lang="en-US" i="0"/>
                <a:t>𝑓</a:t>
              </a:r>
              <a:r>
                <a:rPr lang="en-IN" i="0"/>
                <a:t>_</a:t>
              </a:r>
              <a:r>
                <a:rPr lang="en-US" i="0"/>
                <a:t>1,𝑡</a:t>
              </a:r>
              <a:r>
                <a:rPr lang="en-IN" i="0"/>
                <a:t>_</a:t>
              </a:r>
              <a:r>
                <a:rPr lang="en-US" i="0"/>
                <a:t>3 )}</a:t>
              </a:r>
              <a:endParaRPr lang="en-US" dirty="0"/>
            </a:p>
          </dgm:t>
        </dgm:pt>
      </mc:Fallback>
    </mc:AlternateContent>
    <dgm:pt modelId="{2647EEB3-AD8D-4536-A6A9-CA544FBB8304}" type="parTrans" cxnId="{7738CC02-49AB-4DBB-9DAE-250BE275AA45}">
      <dgm:prSet/>
      <dgm:spPr/>
      <dgm:t>
        <a:bodyPr/>
        <a:lstStyle/>
        <a:p>
          <a:endParaRPr lang="en-US"/>
        </a:p>
      </dgm:t>
    </dgm:pt>
    <dgm:pt modelId="{49DC5AF7-8256-4903-8F66-01C656E9CE35}" type="sibTrans" cxnId="{7738CC02-49AB-4DBB-9DAE-250BE275AA4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445B895-3578-47C9-B350-523CC74573CA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𝑅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𝐹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𝑓𝑅𝑡</m:t>
                        </m:r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E445B895-3578-47C9-B350-523CC74573CA}">
          <dgm:prSet phldrT="[Text]"/>
          <dgm:spPr/>
          <dgm:t>
            <a:bodyPr/>
            <a:lstStyle/>
            <a:p>
              <a:r>
                <a:rPr lang="en-US" i="0" smtClean="0"/>
                <a:t>𝑅=</a:t>
              </a:r>
              <a:r>
                <a:rPr lang="en-IN" i="0"/>
                <a:t>{</a:t>
              </a:r>
              <a:r>
                <a:rPr lang="en-US" i="0"/>
                <a:t>𝑓∈𝐹,𝑡∈𝑇│𝑓𝑅𝑡}</a:t>
              </a:r>
              <a:endParaRPr lang="en-US" dirty="0"/>
            </a:p>
          </dgm:t>
        </dgm:pt>
      </mc:Fallback>
    </mc:AlternateContent>
    <dgm:pt modelId="{64A7F9A3-AE6E-4047-938C-CD4B77FFE817}" type="parTrans" cxnId="{464A3E87-6AA8-44E2-B3A6-C410D735630A}">
      <dgm:prSet/>
      <dgm:spPr/>
      <dgm:t>
        <a:bodyPr/>
        <a:lstStyle/>
        <a:p>
          <a:endParaRPr lang="en-IN"/>
        </a:p>
      </dgm:t>
    </dgm:pt>
    <dgm:pt modelId="{DF52B03D-D172-4063-BBA3-F2063861652E}" type="sibTrans" cxnId="{464A3E87-6AA8-44E2-B3A6-C410D735630A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5C7F4E92-B5AD-478C-9140-F75865F9C967}">
          <dgm:prSet phldrT="[Text]"/>
          <dgm:spPr/>
          <dgm:t>
            <a:bodyPr/>
            <a:lstStyle/>
            <a:p>
              <a:r>
                <a:rPr lang="en-US" dirty="0" smtClean="0"/>
                <a:t>Set of ordered pairs </a:t>
              </a:r>
              <a14:m>
                <m:oMath xmlns:m="http://schemas.openxmlformats.org/officeDocument/2006/math">
                  <m:d>
                    <m:dPr>
                      <m:ctrlPr>
                        <a:rPr lang="en-IN" i="1" smtClean="0">
                          <a:latin typeface="Cambria Math"/>
                        </a:rPr>
                      </m:ctrlPr>
                    </m:dPr>
                    <m:e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5C7F4E92-B5AD-478C-9140-F75865F9C967}">
          <dgm:prSet phldrT="[Text]"/>
          <dgm:spPr/>
          <dgm:t>
            <a:bodyPr/>
            <a:lstStyle/>
            <a:p>
              <a:r>
                <a:rPr lang="en-US" dirty="0" smtClean="0"/>
                <a:t>Set of ordered pairs </a:t>
              </a:r>
              <a:r>
                <a:rPr lang="en-IN" i="0" smtClean="0">
                  <a:latin typeface="Cambria Math"/>
                </a:rPr>
                <a:t>(</a:t>
              </a:r>
              <a:r>
                <a:rPr lang="en-US" i="0">
                  <a:latin typeface="Cambria Math"/>
                </a:rPr>
                <a:t>𝑓,𝑡)</a:t>
              </a:r>
              <a:endParaRPr lang="en-US" dirty="0"/>
            </a:p>
          </dgm:t>
        </dgm:pt>
      </mc:Fallback>
    </mc:AlternateContent>
    <dgm:pt modelId="{EE1750FB-1734-4207-B33E-4A785BDEDFBB}" type="parTrans" cxnId="{EDCCD208-D401-496C-860B-768A8D783064}">
      <dgm:prSet/>
      <dgm:spPr/>
      <dgm:t>
        <a:bodyPr/>
        <a:lstStyle/>
        <a:p>
          <a:endParaRPr lang="en-US"/>
        </a:p>
      </dgm:t>
    </dgm:pt>
    <dgm:pt modelId="{438CA410-FD15-4FE3-858C-66BFFB048659}" type="sibTrans" cxnId="{EDCCD208-D401-496C-860B-768A8D78306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60998F1-DC51-4CC3-8CE2-EE0109AC898B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</a:rPr>
                    <m:t>𝑔𝑖𝑣𝑒𝑛</m:t>
                  </m:r>
                  <m:r>
                    <a:rPr lang="en-US" b="0" i="1" smtClean="0">
                      <a:latin typeface="Cambria Math"/>
                    </a:rPr>
                    <m:t> </m:t>
                  </m:r>
                  <m:r>
                    <a:rPr lang="en-US" b="0" i="1" smtClean="0">
                      <a:latin typeface="Cambria Math"/>
                    </a:rPr>
                    <m:t>𝑏𝑦</m:t>
                  </m:r>
                  <m:r>
                    <a:rPr lang="en-US" b="0" i="1" smtClean="0">
                      <a:latin typeface="Cambria Math"/>
                    </a:rPr>
                    <m:t> </m:t>
                  </m:r>
                  <m:r>
                    <a:rPr lang="en-US" i="1" smtClean="0">
                      <a:latin typeface="Cambria Math"/>
                    </a:rPr>
                    <m:t>𝑅</m:t>
                  </m:r>
                  <m:r>
                    <a:rPr lang="en-US" i="1" smtClean="0">
                      <a:latin typeface="Cambria Math"/>
                    </a:rPr>
                    <m:t>=</m:t>
                  </m:r>
                  <m:d>
                    <m:dPr>
                      <m:begChr m:val="{"/>
                      <m:endChr m:val="}"/>
                      <m:ctrlPr>
                        <a:rPr lang="en-IN" i="1">
                          <a:latin typeface="Cambria Math"/>
                        </a:rPr>
                      </m:ctrlPr>
                    </m:dPr>
                    <m:e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e>
                    <m:e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h𝑎𝑠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𝑡𝑎𝑔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;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t</m:t>
                      </m:r>
                      <m:r>
                        <a:rPr lang="en-US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T</m:t>
                      </m:r>
                    </m:e>
                  </m:d>
                </m:oMath>
              </a14:m>
              <a:r>
                <a:rPr lang="en-US" i="0" dirty="0" smtClean="0"/>
                <a:t> where </a:t>
              </a:r>
              <a14:m>
                <m:oMath xmlns:m="http://schemas.openxmlformats.org/officeDocument/2006/math">
                  <m:d>
                    <m:dPr>
                      <m:ctrlPr>
                        <a:rPr lang="en-IN" i="1" smtClean="0">
                          <a:latin typeface="Cambria Math"/>
                        </a:rPr>
                      </m:ctrlPr>
                    </m:dPr>
                    <m:e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⊆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𝑇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C60998F1-DC51-4CC3-8CE2-EE0109AC898B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/>
                </a:rPr>
                <a:t>𝑔𝑖𝑣𝑒𝑛 𝑏𝑦 </a:t>
              </a:r>
              <a:r>
                <a:rPr lang="en-US" i="0" smtClean="0">
                  <a:latin typeface="Cambria Math"/>
                </a:rPr>
                <a:t>𝑅=</a:t>
              </a:r>
              <a:r>
                <a:rPr lang="en-IN" i="0">
                  <a:latin typeface="Cambria Math"/>
                </a:rPr>
                <a:t>{(</a:t>
              </a:r>
              <a:r>
                <a:rPr lang="en-US" i="0">
                  <a:latin typeface="Cambria Math"/>
                </a:rPr>
                <a:t>𝑓,𝑡)│𝑓 ℎ𝑎𝑠 𝑡𝑎𝑔 𝑡;𝑓∈F,t∈T}</a:t>
              </a:r>
              <a:r>
                <a:rPr lang="en-US" i="0" dirty="0" smtClean="0"/>
                <a:t> where </a:t>
              </a:r>
              <a:r>
                <a:rPr lang="en-IN" i="0" smtClean="0">
                  <a:latin typeface="Cambria Math"/>
                </a:rPr>
                <a:t>(</a:t>
              </a:r>
              <a:r>
                <a:rPr lang="en-US" i="0">
                  <a:latin typeface="Cambria Math"/>
                </a:rPr>
                <a:t>𝑅⊆𝐹×𝑇)</a:t>
              </a:r>
              <a:endParaRPr lang="en-US" dirty="0"/>
            </a:p>
          </dgm:t>
        </dgm:pt>
      </mc:Fallback>
    </mc:AlternateContent>
    <dgm:pt modelId="{B50BD66D-F2B5-4F86-A3A6-DE5DE3D4ADA5}" type="parTrans" cxnId="{A4AB6873-B965-4460-9C0A-1D3A5D442202}">
      <dgm:prSet/>
      <dgm:spPr/>
      <dgm:t>
        <a:bodyPr/>
        <a:lstStyle/>
        <a:p>
          <a:endParaRPr lang="en-US"/>
        </a:p>
      </dgm:t>
    </dgm:pt>
    <dgm:pt modelId="{EA6053A8-785F-4935-828F-A4EC8512F5C0}" type="sibTrans" cxnId="{A4AB6873-B965-4460-9C0A-1D3A5D442202}">
      <dgm:prSet/>
      <dgm:spPr/>
      <dgm:t>
        <a:bodyPr/>
        <a:lstStyle/>
        <a:p>
          <a:endParaRPr lang="en-US"/>
        </a:p>
      </dgm:t>
    </dgm:pt>
    <dgm:pt modelId="{C6E80922-FEB1-4B08-A4F1-1F75F915D385}" type="pres">
      <dgm:prSet presAssocID="{161717F6-2657-4395-B7F5-A488692BD8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E6C9F7-7125-405A-B5C5-3DB573C1FC81}" type="pres">
      <dgm:prSet presAssocID="{C01060BC-667A-491B-BE7A-DC462AAF0A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942C81-49DD-47F2-9018-8C62EDAFC2CC}" type="pres">
      <dgm:prSet presAssocID="{C01060BC-667A-491B-BE7A-DC462AAF0A8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7FD10A-85F8-43E3-A022-E98EB24809AA}" type="pres">
      <dgm:prSet presAssocID="{937D8D1A-DF5E-48FB-B2FB-5CEF2055CA9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757C17-A4DB-4A3E-8E46-1CCA5942FE2D}" type="pres">
      <dgm:prSet presAssocID="{937D8D1A-DF5E-48FB-B2FB-5CEF2055CA9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E308BE-BE41-4633-BF44-3F4A656EDC05}" type="pres">
      <dgm:prSet presAssocID="{E9216148-382B-426D-B113-7ACABEE309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6AC11D-692A-433A-9FA6-C4867322F69C}" type="pres">
      <dgm:prSet presAssocID="{E9216148-382B-426D-B113-7ACABEE309D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C707C2-BD42-4A87-BF5C-58BA8F47859D}" type="presOf" srcId="{E3CFD224-E753-4075-8C66-E89421185DE6}" destId="{E76AC11D-692A-433A-9FA6-C4867322F69C}" srcOrd="0" destOrd="2" presId="urn:microsoft.com/office/officeart/2005/8/layout/vList2"/>
    <dgm:cxn modelId="{F8AF857B-4F82-4358-9EF5-BCDA47989621}" type="presOf" srcId="{C5D35F8A-7F89-404F-A201-749922692987}" destId="{E76AC11D-692A-433A-9FA6-C4867322F69C}" srcOrd="0" destOrd="1" presId="urn:microsoft.com/office/officeart/2005/8/layout/vList2"/>
    <dgm:cxn modelId="{A4AB6873-B965-4460-9C0A-1D3A5D442202}" srcId="{C01060BC-667A-491B-BE7A-DC462AAF0A89}" destId="{C60998F1-DC51-4CC3-8CE2-EE0109AC898B}" srcOrd="1" destOrd="0" parTransId="{B50BD66D-F2B5-4F86-A3A6-DE5DE3D4ADA5}" sibTransId="{EA6053A8-785F-4935-828F-A4EC8512F5C0}"/>
    <dgm:cxn modelId="{7738CC02-49AB-4DBB-9DAE-250BE275AA45}" srcId="{E9216148-382B-426D-B113-7ACABEE309DA}" destId="{E3CFD224-E753-4075-8C66-E89421185DE6}" srcOrd="2" destOrd="0" parTransId="{2647EEB3-AD8D-4536-A6A9-CA544FBB8304}" sibTransId="{49DC5AF7-8256-4903-8F66-01C656E9CE35}"/>
    <dgm:cxn modelId="{3646D394-91F6-43FC-8D4D-F285B7BEA614}" type="presOf" srcId="{937D8D1A-DF5E-48FB-B2FB-5CEF2055CA9D}" destId="{A97FD10A-85F8-43E3-A022-E98EB24809AA}" srcOrd="0" destOrd="0" presId="urn:microsoft.com/office/officeart/2005/8/layout/vList2"/>
    <dgm:cxn modelId="{FB98ADFC-E5F8-49C9-99BF-6C3F80949DF1}" type="presOf" srcId="{161717F6-2657-4395-B7F5-A488692BD893}" destId="{C6E80922-FEB1-4B08-A4F1-1F75F915D385}" srcOrd="0" destOrd="0" presId="urn:microsoft.com/office/officeart/2005/8/layout/vList2"/>
    <dgm:cxn modelId="{FE79B3B6-4F4D-49E5-9510-FE48158B236D}" type="presOf" srcId="{5C7F4E92-B5AD-478C-9140-F75865F9C967}" destId="{A5942C81-49DD-47F2-9018-8C62EDAFC2CC}" srcOrd="0" destOrd="0" presId="urn:microsoft.com/office/officeart/2005/8/layout/vList2"/>
    <dgm:cxn modelId="{464A3E87-6AA8-44E2-B3A6-C410D735630A}" srcId="{937D8D1A-DF5E-48FB-B2FB-5CEF2055CA9D}" destId="{E445B895-3578-47C9-B350-523CC74573CA}" srcOrd="1" destOrd="0" parTransId="{64A7F9A3-AE6E-4047-938C-CD4B77FFE817}" sibTransId="{DF52B03D-D172-4063-BBA3-F2063861652E}"/>
    <dgm:cxn modelId="{EDCCD208-D401-496C-860B-768A8D783064}" srcId="{C01060BC-667A-491B-BE7A-DC462AAF0A89}" destId="{5C7F4E92-B5AD-478C-9140-F75865F9C967}" srcOrd="0" destOrd="0" parTransId="{EE1750FB-1734-4207-B33E-4A785BDEDFBB}" sibTransId="{438CA410-FD15-4FE3-858C-66BFFB048659}"/>
    <dgm:cxn modelId="{551F6BB6-DF4B-4488-9FE5-6CEB5007FA98}" srcId="{161717F6-2657-4395-B7F5-A488692BD893}" destId="{E9216148-382B-426D-B113-7ACABEE309DA}" srcOrd="2" destOrd="0" parTransId="{01DD64A2-1E31-4B99-BAF6-B6EA6BBDED83}" sibTransId="{4458B2E5-9C52-48F5-8A16-E3BDFA7496D7}"/>
    <dgm:cxn modelId="{0DBC3675-E698-479F-9D71-4C605F65EE96}" srcId="{E9216148-382B-426D-B113-7ACABEE309DA}" destId="{40188B15-6958-4CC9-A476-25BDA59894AA}" srcOrd="0" destOrd="0" parTransId="{E7F033E1-5305-41D0-B263-8840DAC63318}" sibTransId="{1631996C-E1D4-4CB4-8E6E-29E555EBAC4D}"/>
    <dgm:cxn modelId="{A571F851-3580-424D-A3E1-7B8A3606CA99}" type="presOf" srcId="{F8F52A1F-8ECC-47B8-BA1A-F19B871AE6C8}" destId="{A6757C17-A4DB-4A3E-8E46-1CCA5942FE2D}" srcOrd="0" destOrd="0" presId="urn:microsoft.com/office/officeart/2005/8/layout/vList2"/>
    <dgm:cxn modelId="{603E9733-20D0-4742-BD3A-DFFC1D3B8DF1}" srcId="{E9216148-382B-426D-B113-7ACABEE309DA}" destId="{C5D35F8A-7F89-404F-A201-749922692987}" srcOrd="1" destOrd="0" parTransId="{6AA5A9B8-A659-4A39-9683-F59F18A3D09A}" sibTransId="{026D1081-631B-4EA6-AC0C-A7B6473A69DB}"/>
    <dgm:cxn modelId="{34EF3C96-8679-44A3-B238-243DFE088937}" srcId="{161717F6-2657-4395-B7F5-A488692BD893}" destId="{937D8D1A-DF5E-48FB-B2FB-5CEF2055CA9D}" srcOrd="1" destOrd="0" parTransId="{C4F97FAE-CD70-4F0D-91E6-788108F9576B}" sibTransId="{300A1267-5593-4A07-928E-85BEAA3EE332}"/>
    <dgm:cxn modelId="{E8CD0335-D4BE-4EC7-A8A5-1E2F052C0A18}" type="presOf" srcId="{40188B15-6958-4CC9-A476-25BDA59894AA}" destId="{E76AC11D-692A-433A-9FA6-C4867322F69C}" srcOrd="0" destOrd="0" presId="urn:microsoft.com/office/officeart/2005/8/layout/vList2"/>
    <dgm:cxn modelId="{2AF21468-49C2-45F2-ABCA-FBF0F699871E}" srcId="{161717F6-2657-4395-B7F5-A488692BD893}" destId="{C01060BC-667A-491B-BE7A-DC462AAF0A89}" srcOrd="0" destOrd="0" parTransId="{FEE447FD-D047-44A2-AA7B-DC0C3BD0D5DB}" sibTransId="{AD132E4B-8BB1-49C3-A5D6-7E5213C2C88C}"/>
    <dgm:cxn modelId="{FB6BD87C-54F4-4E09-A9DB-3DE669A7E44E}" type="presOf" srcId="{C60998F1-DC51-4CC3-8CE2-EE0109AC898B}" destId="{A5942C81-49DD-47F2-9018-8C62EDAFC2CC}" srcOrd="0" destOrd="1" presId="urn:microsoft.com/office/officeart/2005/8/layout/vList2"/>
    <dgm:cxn modelId="{66CDEB4C-EFCE-4917-AD9C-5F4BD808F8A0}" type="presOf" srcId="{E9216148-382B-426D-B113-7ACABEE309DA}" destId="{1AE308BE-BE41-4633-BF44-3F4A656EDC05}" srcOrd="0" destOrd="0" presId="urn:microsoft.com/office/officeart/2005/8/layout/vList2"/>
    <dgm:cxn modelId="{E3CB4C2D-0DB1-4FC6-A5B1-58EFF8BB2CE3}" srcId="{937D8D1A-DF5E-48FB-B2FB-5CEF2055CA9D}" destId="{F8F52A1F-8ECC-47B8-BA1A-F19B871AE6C8}" srcOrd="0" destOrd="0" parTransId="{2F7B5A02-93B9-422B-89CE-517730C54F84}" sibTransId="{1BD927A0-8B8E-4385-A94A-2D203320452E}"/>
    <dgm:cxn modelId="{37A0D464-D88D-4E04-984E-ECEF2C5DD473}" type="presOf" srcId="{C01060BC-667A-491B-BE7A-DC462AAF0A89}" destId="{E4E6C9F7-7125-405A-B5C5-3DB573C1FC81}" srcOrd="0" destOrd="0" presId="urn:microsoft.com/office/officeart/2005/8/layout/vList2"/>
    <dgm:cxn modelId="{5A932FDE-CCD2-430F-8005-EC02ADF7EB29}" type="presOf" srcId="{E445B895-3578-47C9-B350-523CC74573CA}" destId="{A6757C17-A4DB-4A3E-8E46-1CCA5942FE2D}" srcOrd="0" destOrd="1" presId="urn:microsoft.com/office/officeart/2005/8/layout/vList2"/>
    <dgm:cxn modelId="{C6B02511-BDEF-451D-904C-73849FBFC470}" type="presParOf" srcId="{C6E80922-FEB1-4B08-A4F1-1F75F915D385}" destId="{E4E6C9F7-7125-405A-B5C5-3DB573C1FC81}" srcOrd="0" destOrd="0" presId="urn:microsoft.com/office/officeart/2005/8/layout/vList2"/>
    <dgm:cxn modelId="{16A1BB3C-6920-4FF3-9460-81E3DB4BC211}" type="presParOf" srcId="{C6E80922-FEB1-4B08-A4F1-1F75F915D385}" destId="{A5942C81-49DD-47F2-9018-8C62EDAFC2CC}" srcOrd="1" destOrd="0" presId="urn:microsoft.com/office/officeart/2005/8/layout/vList2"/>
    <dgm:cxn modelId="{FDE2867E-17FD-464E-AEC2-0D01E2D22BB7}" type="presParOf" srcId="{C6E80922-FEB1-4B08-A4F1-1F75F915D385}" destId="{A97FD10A-85F8-43E3-A022-E98EB24809AA}" srcOrd="2" destOrd="0" presId="urn:microsoft.com/office/officeart/2005/8/layout/vList2"/>
    <dgm:cxn modelId="{5F2DEFF6-310B-4DB8-84C8-502531BA6173}" type="presParOf" srcId="{C6E80922-FEB1-4B08-A4F1-1F75F915D385}" destId="{A6757C17-A4DB-4A3E-8E46-1CCA5942FE2D}" srcOrd="3" destOrd="0" presId="urn:microsoft.com/office/officeart/2005/8/layout/vList2"/>
    <dgm:cxn modelId="{99D23EB5-AA31-478D-85C3-46E7E9C54C69}" type="presParOf" srcId="{C6E80922-FEB1-4B08-A4F1-1F75F915D385}" destId="{1AE308BE-BE41-4633-BF44-3F4A656EDC05}" srcOrd="4" destOrd="0" presId="urn:microsoft.com/office/officeart/2005/8/layout/vList2"/>
    <dgm:cxn modelId="{B4A25657-E6A1-4E09-B964-33B4E4E5AE5D}" type="presParOf" srcId="{C6E80922-FEB1-4B08-A4F1-1F75F915D385}" destId="{E76AC11D-692A-433A-9FA6-C4867322F69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61717F6-2657-4395-B7F5-A488692BD89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060BC-667A-491B-BE7A-DC462AAF0A89}">
      <dgm:prSet phldrT="[Text]"/>
      <dgm:spPr/>
      <dgm:t>
        <a:bodyPr/>
        <a:lstStyle/>
        <a:p>
          <a:r>
            <a:rPr lang="en-US" dirty="0" smtClean="0"/>
            <a:t>Relation R</a:t>
          </a:r>
          <a:endParaRPr lang="en-US" dirty="0"/>
        </a:p>
      </dgm:t>
    </dgm:pt>
    <dgm:pt modelId="{FEE447FD-D047-44A2-AA7B-DC0C3BD0D5DB}" type="parTrans" cxnId="{2AF21468-49C2-45F2-ABCA-FBF0F699871E}">
      <dgm:prSet/>
      <dgm:spPr/>
      <dgm:t>
        <a:bodyPr/>
        <a:lstStyle/>
        <a:p>
          <a:endParaRPr lang="en-US"/>
        </a:p>
      </dgm:t>
    </dgm:pt>
    <dgm:pt modelId="{AD132E4B-8BB1-49C3-A5D6-7E5213C2C88C}" type="sibTrans" cxnId="{2AF21468-49C2-45F2-ABCA-FBF0F699871E}">
      <dgm:prSet/>
      <dgm:spPr/>
      <dgm:t>
        <a:bodyPr/>
        <a:lstStyle/>
        <a:p>
          <a:endParaRPr lang="en-US"/>
        </a:p>
      </dgm:t>
    </dgm:pt>
    <dgm:pt modelId="{937D8D1A-DF5E-48FB-B2FB-5CEF2055CA9D}">
      <dgm:prSet phldrT="[Text]"/>
      <dgm:spPr/>
      <dgm:t>
        <a:bodyPr/>
        <a:lstStyle/>
        <a:p>
          <a:r>
            <a:rPr lang="en-US" dirty="0" smtClean="0"/>
            <a:t>Storing</a:t>
          </a:r>
          <a:endParaRPr lang="en-US" dirty="0"/>
        </a:p>
      </dgm:t>
    </dgm:pt>
    <dgm:pt modelId="{C4F97FAE-CD70-4F0D-91E6-788108F9576B}" type="parTrans" cxnId="{34EF3C96-8679-44A3-B238-243DFE088937}">
      <dgm:prSet/>
      <dgm:spPr/>
      <dgm:t>
        <a:bodyPr/>
        <a:lstStyle/>
        <a:p>
          <a:endParaRPr lang="en-US"/>
        </a:p>
      </dgm:t>
    </dgm:pt>
    <dgm:pt modelId="{300A1267-5593-4A07-928E-85BEAA3EE332}" type="sibTrans" cxnId="{34EF3C96-8679-44A3-B238-243DFE088937}">
      <dgm:prSet/>
      <dgm:spPr/>
      <dgm:t>
        <a:bodyPr/>
        <a:lstStyle/>
        <a:p>
          <a:endParaRPr lang="en-US"/>
        </a:p>
      </dgm:t>
    </dgm:pt>
    <dgm:pt modelId="{F8F52A1F-8ECC-47B8-BA1A-F19B871AE6C8}">
      <dgm:prSet phldrT="[Text]"/>
      <dgm:spPr>
        <a:blipFill rotWithShape="1">
          <a:blip xmlns:r="http://schemas.openxmlformats.org/officeDocument/2006/relationships" r:embed="rId1"/>
          <a:stretch>
            <a:fillRect t="-12712" b="-1779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7B5A02-93B9-422B-89CE-517730C54F84}" type="parTrans" cxnId="{E3CB4C2D-0DB1-4FC6-A5B1-58EFF8BB2CE3}">
      <dgm:prSet/>
      <dgm:spPr/>
      <dgm:t>
        <a:bodyPr/>
        <a:lstStyle/>
        <a:p>
          <a:endParaRPr lang="en-US"/>
        </a:p>
      </dgm:t>
    </dgm:pt>
    <dgm:pt modelId="{1BD927A0-8B8E-4385-A94A-2D203320452E}" type="sibTrans" cxnId="{E3CB4C2D-0DB1-4FC6-A5B1-58EFF8BB2CE3}">
      <dgm:prSet/>
      <dgm:spPr/>
      <dgm:t>
        <a:bodyPr/>
        <a:lstStyle/>
        <a:p>
          <a:endParaRPr lang="en-US"/>
        </a:p>
      </dgm:t>
    </dgm:pt>
    <dgm:pt modelId="{E9216148-382B-426D-B113-7ACABEE309DA}">
      <dgm:prSet phldrT="[Text]"/>
      <dgm:spPr/>
      <dgm:t>
        <a:bodyPr/>
        <a:lstStyle/>
        <a:p>
          <a:r>
            <a:rPr lang="en-US" dirty="0" smtClean="0"/>
            <a:t>Example</a:t>
          </a:r>
          <a:endParaRPr lang="en-US" dirty="0"/>
        </a:p>
      </dgm:t>
    </dgm:pt>
    <dgm:pt modelId="{01DD64A2-1E31-4B99-BAF6-B6EA6BBDED83}" type="parTrans" cxnId="{551F6BB6-DF4B-4488-9FE5-6CEB5007FA98}">
      <dgm:prSet/>
      <dgm:spPr/>
      <dgm:t>
        <a:bodyPr/>
        <a:lstStyle/>
        <a:p>
          <a:endParaRPr lang="en-US"/>
        </a:p>
      </dgm:t>
    </dgm:pt>
    <dgm:pt modelId="{4458B2E5-9C52-48F5-8A16-E3BDFA7496D7}" type="sibTrans" cxnId="{551F6BB6-DF4B-4488-9FE5-6CEB5007FA98}">
      <dgm:prSet/>
      <dgm:spPr/>
      <dgm:t>
        <a:bodyPr/>
        <a:lstStyle/>
        <a:p>
          <a:endParaRPr lang="en-US"/>
        </a:p>
      </dgm:t>
    </dgm:pt>
    <dgm:pt modelId="{40188B15-6958-4CC9-A476-25BDA59894AA}">
      <dgm:prSet phldrT="[Text]"/>
      <dgm:spPr>
        <a:blipFill rotWithShape="1">
          <a:blip xmlns:r="http://schemas.openxmlformats.org/officeDocument/2006/relationships" r:embed="rId2"/>
          <a:stretch>
            <a:fillRect t="-7778" b="-1055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7F033E1-5305-41D0-B263-8840DAC63318}" type="parTrans" cxnId="{0DBC3675-E698-479F-9D71-4C605F65EE96}">
      <dgm:prSet/>
      <dgm:spPr/>
      <dgm:t>
        <a:bodyPr/>
        <a:lstStyle/>
        <a:p>
          <a:endParaRPr lang="en-US"/>
        </a:p>
      </dgm:t>
    </dgm:pt>
    <dgm:pt modelId="{1631996C-E1D4-4CB4-8E6E-29E555EBAC4D}" type="sibTrans" cxnId="{0DBC3675-E698-479F-9D71-4C605F65EE96}">
      <dgm:prSet/>
      <dgm:spPr/>
      <dgm:t>
        <a:bodyPr/>
        <a:lstStyle/>
        <a:p>
          <a:endParaRPr lang="en-US"/>
        </a:p>
      </dgm:t>
    </dgm:pt>
    <dgm:pt modelId="{C5D35F8A-7F89-404F-A201-749922692987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AA5A9B8-A659-4A39-9683-F59F18A3D09A}" type="parTrans" cxnId="{603E9733-20D0-4742-BD3A-DFFC1D3B8DF1}">
      <dgm:prSet/>
      <dgm:spPr/>
      <dgm:t>
        <a:bodyPr/>
        <a:lstStyle/>
        <a:p>
          <a:endParaRPr lang="en-US"/>
        </a:p>
      </dgm:t>
    </dgm:pt>
    <dgm:pt modelId="{026D1081-631B-4EA6-AC0C-A7B6473A69DB}" type="sibTrans" cxnId="{603E9733-20D0-4742-BD3A-DFFC1D3B8DF1}">
      <dgm:prSet/>
      <dgm:spPr/>
      <dgm:t>
        <a:bodyPr/>
        <a:lstStyle/>
        <a:p>
          <a:endParaRPr lang="en-US"/>
        </a:p>
      </dgm:t>
    </dgm:pt>
    <dgm:pt modelId="{E3CFD224-E753-4075-8C66-E89421185DE6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647EEB3-AD8D-4536-A6A9-CA544FBB8304}" type="parTrans" cxnId="{7738CC02-49AB-4DBB-9DAE-250BE275AA45}">
      <dgm:prSet/>
      <dgm:spPr/>
      <dgm:t>
        <a:bodyPr/>
        <a:lstStyle/>
        <a:p>
          <a:endParaRPr lang="en-US"/>
        </a:p>
      </dgm:t>
    </dgm:pt>
    <dgm:pt modelId="{49DC5AF7-8256-4903-8F66-01C656E9CE35}" type="sibTrans" cxnId="{7738CC02-49AB-4DBB-9DAE-250BE275AA45}">
      <dgm:prSet/>
      <dgm:spPr/>
      <dgm:t>
        <a:bodyPr/>
        <a:lstStyle/>
        <a:p>
          <a:endParaRPr lang="en-US"/>
        </a:p>
      </dgm:t>
    </dgm:pt>
    <dgm:pt modelId="{E445B895-3578-47C9-B350-523CC74573CA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4A7F9A3-AE6E-4047-938C-CD4B77FFE817}" type="parTrans" cxnId="{464A3E87-6AA8-44E2-B3A6-C410D735630A}">
      <dgm:prSet/>
      <dgm:spPr/>
      <dgm:t>
        <a:bodyPr/>
        <a:lstStyle/>
        <a:p>
          <a:endParaRPr lang="en-IN"/>
        </a:p>
      </dgm:t>
    </dgm:pt>
    <dgm:pt modelId="{DF52B03D-D172-4063-BBA3-F2063861652E}" type="sibTrans" cxnId="{464A3E87-6AA8-44E2-B3A6-C410D735630A}">
      <dgm:prSet/>
      <dgm:spPr/>
      <dgm:t>
        <a:bodyPr/>
        <a:lstStyle/>
        <a:p>
          <a:endParaRPr lang="en-IN"/>
        </a:p>
      </dgm:t>
    </dgm:pt>
    <dgm:pt modelId="{5C7F4E92-B5AD-478C-9140-F75865F9C967}">
      <dgm:prSet phldrT="[Text]"/>
      <dgm:spPr>
        <a:blipFill rotWithShape="1">
          <a:blip xmlns:r="http://schemas.openxmlformats.org/officeDocument/2006/relationships" r:embed="rId3"/>
          <a:stretch>
            <a:fillRect t="-11864" b="-1864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E1750FB-1734-4207-B33E-4A785BDEDFBB}" type="parTrans" cxnId="{EDCCD208-D401-496C-860B-768A8D783064}">
      <dgm:prSet/>
      <dgm:spPr/>
      <dgm:t>
        <a:bodyPr/>
        <a:lstStyle/>
        <a:p>
          <a:endParaRPr lang="en-US"/>
        </a:p>
      </dgm:t>
    </dgm:pt>
    <dgm:pt modelId="{438CA410-FD15-4FE3-858C-66BFFB048659}" type="sibTrans" cxnId="{EDCCD208-D401-496C-860B-768A8D783064}">
      <dgm:prSet/>
      <dgm:spPr/>
      <dgm:t>
        <a:bodyPr/>
        <a:lstStyle/>
        <a:p>
          <a:endParaRPr lang="en-US"/>
        </a:p>
      </dgm:t>
    </dgm:pt>
    <dgm:pt modelId="{C60998F1-DC51-4CC3-8CE2-EE0109AC898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50BD66D-F2B5-4F86-A3A6-DE5DE3D4ADA5}" type="parTrans" cxnId="{A4AB6873-B965-4460-9C0A-1D3A5D442202}">
      <dgm:prSet/>
      <dgm:spPr/>
      <dgm:t>
        <a:bodyPr/>
        <a:lstStyle/>
        <a:p>
          <a:endParaRPr lang="en-US"/>
        </a:p>
      </dgm:t>
    </dgm:pt>
    <dgm:pt modelId="{EA6053A8-785F-4935-828F-A4EC8512F5C0}" type="sibTrans" cxnId="{A4AB6873-B965-4460-9C0A-1D3A5D442202}">
      <dgm:prSet/>
      <dgm:spPr/>
      <dgm:t>
        <a:bodyPr/>
        <a:lstStyle/>
        <a:p>
          <a:endParaRPr lang="en-US"/>
        </a:p>
      </dgm:t>
    </dgm:pt>
    <dgm:pt modelId="{C6E80922-FEB1-4B08-A4F1-1F75F915D385}" type="pres">
      <dgm:prSet presAssocID="{161717F6-2657-4395-B7F5-A488692BD8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E6C9F7-7125-405A-B5C5-3DB573C1FC81}" type="pres">
      <dgm:prSet presAssocID="{C01060BC-667A-491B-BE7A-DC462AAF0A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942C81-49DD-47F2-9018-8C62EDAFC2CC}" type="pres">
      <dgm:prSet presAssocID="{C01060BC-667A-491B-BE7A-DC462AAF0A8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7FD10A-85F8-43E3-A022-E98EB24809AA}" type="pres">
      <dgm:prSet presAssocID="{937D8D1A-DF5E-48FB-B2FB-5CEF2055CA9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757C17-A4DB-4A3E-8E46-1CCA5942FE2D}" type="pres">
      <dgm:prSet presAssocID="{937D8D1A-DF5E-48FB-B2FB-5CEF2055CA9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E308BE-BE41-4633-BF44-3F4A656EDC05}" type="pres">
      <dgm:prSet presAssocID="{E9216148-382B-426D-B113-7ACABEE309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6AC11D-692A-433A-9FA6-C4867322F69C}" type="pres">
      <dgm:prSet presAssocID="{E9216148-382B-426D-B113-7ACABEE309D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D0335-D4BE-4EC7-A8A5-1E2F052C0A18}" type="presOf" srcId="{40188B15-6958-4CC9-A476-25BDA59894AA}" destId="{E76AC11D-692A-433A-9FA6-C4867322F69C}" srcOrd="0" destOrd="0" presId="urn:microsoft.com/office/officeart/2005/8/layout/vList2"/>
    <dgm:cxn modelId="{603E9733-20D0-4742-BD3A-DFFC1D3B8DF1}" srcId="{E9216148-382B-426D-B113-7ACABEE309DA}" destId="{C5D35F8A-7F89-404F-A201-749922692987}" srcOrd="1" destOrd="0" parTransId="{6AA5A9B8-A659-4A39-9683-F59F18A3D09A}" sibTransId="{026D1081-631B-4EA6-AC0C-A7B6473A69DB}"/>
    <dgm:cxn modelId="{3646D394-91F6-43FC-8D4D-F285B7BEA614}" type="presOf" srcId="{937D8D1A-DF5E-48FB-B2FB-5CEF2055CA9D}" destId="{A97FD10A-85F8-43E3-A022-E98EB24809AA}" srcOrd="0" destOrd="0" presId="urn:microsoft.com/office/officeart/2005/8/layout/vList2"/>
    <dgm:cxn modelId="{FB6BD87C-54F4-4E09-A9DB-3DE669A7E44E}" type="presOf" srcId="{C60998F1-DC51-4CC3-8CE2-EE0109AC898B}" destId="{A5942C81-49DD-47F2-9018-8C62EDAFC2CC}" srcOrd="0" destOrd="1" presId="urn:microsoft.com/office/officeart/2005/8/layout/vList2"/>
    <dgm:cxn modelId="{464A3E87-6AA8-44E2-B3A6-C410D735630A}" srcId="{937D8D1A-DF5E-48FB-B2FB-5CEF2055CA9D}" destId="{E445B895-3578-47C9-B350-523CC74573CA}" srcOrd="1" destOrd="0" parTransId="{64A7F9A3-AE6E-4047-938C-CD4B77FFE817}" sibTransId="{DF52B03D-D172-4063-BBA3-F2063861652E}"/>
    <dgm:cxn modelId="{37A0D464-D88D-4E04-984E-ECEF2C5DD473}" type="presOf" srcId="{C01060BC-667A-491B-BE7A-DC462AAF0A89}" destId="{E4E6C9F7-7125-405A-B5C5-3DB573C1FC81}" srcOrd="0" destOrd="0" presId="urn:microsoft.com/office/officeart/2005/8/layout/vList2"/>
    <dgm:cxn modelId="{A571F851-3580-424D-A3E1-7B8A3606CA99}" type="presOf" srcId="{F8F52A1F-8ECC-47B8-BA1A-F19B871AE6C8}" destId="{A6757C17-A4DB-4A3E-8E46-1CCA5942FE2D}" srcOrd="0" destOrd="0" presId="urn:microsoft.com/office/officeart/2005/8/layout/vList2"/>
    <dgm:cxn modelId="{E3CB4C2D-0DB1-4FC6-A5B1-58EFF8BB2CE3}" srcId="{937D8D1A-DF5E-48FB-B2FB-5CEF2055CA9D}" destId="{F8F52A1F-8ECC-47B8-BA1A-F19B871AE6C8}" srcOrd="0" destOrd="0" parTransId="{2F7B5A02-93B9-422B-89CE-517730C54F84}" sibTransId="{1BD927A0-8B8E-4385-A94A-2D203320452E}"/>
    <dgm:cxn modelId="{2AF21468-49C2-45F2-ABCA-FBF0F699871E}" srcId="{161717F6-2657-4395-B7F5-A488692BD893}" destId="{C01060BC-667A-491B-BE7A-DC462AAF0A89}" srcOrd="0" destOrd="0" parTransId="{FEE447FD-D047-44A2-AA7B-DC0C3BD0D5DB}" sibTransId="{AD132E4B-8BB1-49C3-A5D6-7E5213C2C88C}"/>
    <dgm:cxn modelId="{A4AB6873-B965-4460-9C0A-1D3A5D442202}" srcId="{C01060BC-667A-491B-BE7A-DC462AAF0A89}" destId="{C60998F1-DC51-4CC3-8CE2-EE0109AC898B}" srcOrd="1" destOrd="0" parTransId="{B50BD66D-F2B5-4F86-A3A6-DE5DE3D4ADA5}" sibTransId="{EA6053A8-785F-4935-828F-A4EC8512F5C0}"/>
    <dgm:cxn modelId="{FB98ADFC-E5F8-49C9-99BF-6C3F80949DF1}" type="presOf" srcId="{161717F6-2657-4395-B7F5-A488692BD893}" destId="{C6E80922-FEB1-4B08-A4F1-1F75F915D385}" srcOrd="0" destOrd="0" presId="urn:microsoft.com/office/officeart/2005/8/layout/vList2"/>
    <dgm:cxn modelId="{34EF3C96-8679-44A3-B238-243DFE088937}" srcId="{161717F6-2657-4395-B7F5-A488692BD893}" destId="{937D8D1A-DF5E-48FB-B2FB-5CEF2055CA9D}" srcOrd="1" destOrd="0" parTransId="{C4F97FAE-CD70-4F0D-91E6-788108F9576B}" sibTransId="{300A1267-5593-4A07-928E-85BEAA3EE332}"/>
    <dgm:cxn modelId="{0DBC3675-E698-479F-9D71-4C605F65EE96}" srcId="{E9216148-382B-426D-B113-7ACABEE309DA}" destId="{40188B15-6958-4CC9-A476-25BDA59894AA}" srcOrd="0" destOrd="0" parTransId="{E7F033E1-5305-41D0-B263-8840DAC63318}" sibTransId="{1631996C-E1D4-4CB4-8E6E-29E555EBAC4D}"/>
    <dgm:cxn modelId="{EDCCD208-D401-496C-860B-768A8D783064}" srcId="{C01060BC-667A-491B-BE7A-DC462AAF0A89}" destId="{5C7F4E92-B5AD-478C-9140-F75865F9C967}" srcOrd="0" destOrd="0" parTransId="{EE1750FB-1734-4207-B33E-4A785BDEDFBB}" sibTransId="{438CA410-FD15-4FE3-858C-66BFFB048659}"/>
    <dgm:cxn modelId="{551F6BB6-DF4B-4488-9FE5-6CEB5007FA98}" srcId="{161717F6-2657-4395-B7F5-A488692BD893}" destId="{E9216148-382B-426D-B113-7ACABEE309DA}" srcOrd="2" destOrd="0" parTransId="{01DD64A2-1E31-4B99-BAF6-B6EA6BBDED83}" sibTransId="{4458B2E5-9C52-48F5-8A16-E3BDFA7496D7}"/>
    <dgm:cxn modelId="{16C707C2-BD42-4A87-BF5C-58BA8F47859D}" type="presOf" srcId="{E3CFD224-E753-4075-8C66-E89421185DE6}" destId="{E76AC11D-692A-433A-9FA6-C4867322F69C}" srcOrd="0" destOrd="2" presId="urn:microsoft.com/office/officeart/2005/8/layout/vList2"/>
    <dgm:cxn modelId="{7738CC02-49AB-4DBB-9DAE-250BE275AA45}" srcId="{E9216148-382B-426D-B113-7ACABEE309DA}" destId="{E3CFD224-E753-4075-8C66-E89421185DE6}" srcOrd="2" destOrd="0" parTransId="{2647EEB3-AD8D-4536-A6A9-CA544FBB8304}" sibTransId="{49DC5AF7-8256-4903-8F66-01C656E9CE35}"/>
    <dgm:cxn modelId="{F8AF857B-4F82-4358-9EF5-BCDA47989621}" type="presOf" srcId="{C5D35F8A-7F89-404F-A201-749922692987}" destId="{E76AC11D-692A-433A-9FA6-C4867322F69C}" srcOrd="0" destOrd="1" presId="urn:microsoft.com/office/officeart/2005/8/layout/vList2"/>
    <dgm:cxn modelId="{5A932FDE-CCD2-430F-8005-EC02ADF7EB29}" type="presOf" srcId="{E445B895-3578-47C9-B350-523CC74573CA}" destId="{A6757C17-A4DB-4A3E-8E46-1CCA5942FE2D}" srcOrd="0" destOrd="1" presId="urn:microsoft.com/office/officeart/2005/8/layout/vList2"/>
    <dgm:cxn modelId="{FE79B3B6-4F4D-49E5-9510-FE48158B236D}" type="presOf" srcId="{5C7F4E92-B5AD-478C-9140-F75865F9C967}" destId="{A5942C81-49DD-47F2-9018-8C62EDAFC2CC}" srcOrd="0" destOrd="0" presId="urn:microsoft.com/office/officeart/2005/8/layout/vList2"/>
    <dgm:cxn modelId="{66CDEB4C-EFCE-4917-AD9C-5F4BD808F8A0}" type="presOf" srcId="{E9216148-382B-426D-B113-7ACABEE309DA}" destId="{1AE308BE-BE41-4633-BF44-3F4A656EDC05}" srcOrd="0" destOrd="0" presId="urn:microsoft.com/office/officeart/2005/8/layout/vList2"/>
    <dgm:cxn modelId="{C6B02511-BDEF-451D-904C-73849FBFC470}" type="presParOf" srcId="{C6E80922-FEB1-4B08-A4F1-1F75F915D385}" destId="{E4E6C9F7-7125-405A-B5C5-3DB573C1FC81}" srcOrd="0" destOrd="0" presId="urn:microsoft.com/office/officeart/2005/8/layout/vList2"/>
    <dgm:cxn modelId="{16A1BB3C-6920-4FF3-9460-81E3DB4BC211}" type="presParOf" srcId="{C6E80922-FEB1-4B08-A4F1-1F75F915D385}" destId="{A5942C81-49DD-47F2-9018-8C62EDAFC2CC}" srcOrd="1" destOrd="0" presId="urn:microsoft.com/office/officeart/2005/8/layout/vList2"/>
    <dgm:cxn modelId="{FDE2867E-17FD-464E-AEC2-0D01E2D22BB7}" type="presParOf" srcId="{C6E80922-FEB1-4B08-A4F1-1F75F915D385}" destId="{A97FD10A-85F8-43E3-A022-E98EB24809AA}" srcOrd="2" destOrd="0" presId="urn:microsoft.com/office/officeart/2005/8/layout/vList2"/>
    <dgm:cxn modelId="{5F2DEFF6-310B-4DB8-84C8-502531BA6173}" type="presParOf" srcId="{C6E80922-FEB1-4B08-A4F1-1F75F915D385}" destId="{A6757C17-A4DB-4A3E-8E46-1CCA5942FE2D}" srcOrd="3" destOrd="0" presId="urn:microsoft.com/office/officeart/2005/8/layout/vList2"/>
    <dgm:cxn modelId="{99D23EB5-AA31-478D-85C3-46E7E9C54C69}" type="presParOf" srcId="{C6E80922-FEB1-4B08-A4F1-1F75F915D385}" destId="{1AE308BE-BE41-4633-BF44-3F4A656EDC05}" srcOrd="4" destOrd="0" presId="urn:microsoft.com/office/officeart/2005/8/layout/vList2"/>
    <dgm:cxn modelId="{B4A25657-E6A1-4E09-B964-33B4E4E5AE5D}" type="presParOf" srcId="{C6E80922-FEB1-4B08-A4F1-1F75F915D385}" destId="{E76AC11D-692A-433A-9FA6-C4867322F69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9162746-ACE2-4D37-8961-69F88DB6A4D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C55EBEC-6210-439C-98B8-04610E215BA9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m:oMathPara>
              </a14:m>
              <a:endParaRPr lang="en-US" dirty="0"/>
            </a:p>
          </dgm:t>
        </dgm:pt>
      </mc:Choice>
      <mc:Fallback xmlns="">
        <dgm:pt modelId="{6C55EBEC-6210-439C-98B8-04610E215BA9}">
          <dgm:prSet phldrT="[Text]"/>
          <dgm:spPr/>
          <dgm:t>
            <a:bodyPr/>
            <a:lstStyle/>
            <a:p>
              <a:pPr/>
              <a:r>
                <a:rPr lang="en-US" i="0"/>
                <a:t>𝑋</a:t>
              </a:r>
              <a:r>
                <a:rPr lang="en-IN" i="0" smtClean="0"/>
                <a:t>_</a:t>
              </a:r>
              <a:r>
                <a:rPr lang="en-US" i="0"/>
                <a:t>𝐸</a:t>
              </a:r>
              <a:r>
                <a:rPr lang="en-IN" i="0"/>
                <a:t> (</a:t>
              </a:r>
              <a:r>
                <a:rPr lang="en-US" i="0"/>
                <a:t>𝑓)=𝑇</a:t>
              </a:r>
              <a:r>
                <a:rPr lang="en-IN" i="0"/>
                <a:t>_</a:t>
              </a:r>
              <a:r>
                <a:rPr lang="en-US" i="0"/>
                <a:t>𝐸∈2</a:t>
              </a:r>
              <a:r>
                <a:rPr lang="en-IN" i="0"/>
                <a:t>^</a:t>
              </a:r>
              <a:r>
                <a:rPr lang="en-US" i="0"/>
                <a:t>𝑇</a:t>
              </a:r>
              <a:endParaRPr lang="en-US" dirty="0"/>
            </a:p>
          </dgm:t>
        </dgm:pt>
      </mc:Fallback>
    </mc:AlternateContent>
    <dgm:pt modelId="{0ACB0816-CFED-4435-A3D9-B866B5A75BF9}" type="parTrans" cxnId="{1C756938-C5FD-41B9-8CC5-E7895693886D}">
      <dgm:prSet/>
      <dgm:spPr/>
      <dgm:t>
        <a:bodyPr/>
        <a:lstStyle/>
        <a:p>
          <a:endParaRPr lang="en-IN"/>
        </a:p>
      </dgm:t>
    </dgm:pt>
    <dgm:pt modelId="{DEA900F0-5081-4086-AD30-C7E6B1F40508}" type="sibTrans" cxnId="{1C756938-C5FD-41B9-8CC5-E7895693886D}">
      <dgm:prSet/>
      <dgm:spPr/>
      <dgm:t>
        <a:bodyPr/>
        <a:lstStyle/>
        <a:p>
          <a:endParaRPr lang="en-IN"/>
        </a:p>
      </dgm:t>
    </dgm:pt>
    <dgm:pt modelId="{A25198F4-E6C9-4D91-B4BF-14FD9EC4D3DA}">
      <dgm:prSet phldrT="[Text]"/>
      <dgm:spPr/>
      <dgm:t>
        <a:bodyPr/>
        <a:lstStyle/>
        <a:p>
          <a:r>
            <a:rPr lang="en-US" dirty="0" smtClean="0"/>
            <a:t>We add t to system tags if it is not already present</a:t>
          </a:r>
          <a:endParaRPr lang="en-US" dirty="0"/>
        </a:p>
      </dgm:t>
    </dgm:pt>
    <dgm:pt modelId="{C01F6D6F-9C45-4819-99BD-4730BF502CB4}" type="parTrans" cxnId="{B813C119-C5FE-4835-A9C1-61AEA7A568E5}">
      <dgm:prSet/>
      <dgm:spPr/>
      <dgm:t>
        <a:bodyPr/>
        <a:lstStyle/>
        <a:p>
          <a:endParaRPr lang="en-IN"/>
        </a:p>
      </dgm:t>
    </dgm:pt>
    <dgm:pt modelId="{5F3FBE5A-7172-4D9B-8A13-408F196B3901}" type="sibTrans" cxnId="{B813C119-C5FE-4835-A9C1-61AEA7A568E5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7107BB3-3B1B-4750-97B4-B72166D692B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𝑖𝑓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>
                            <a:latin typeface="Cambria Math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then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C7107BB3-3B1B-4750-97B4-B72166D692BF}">
          <dgm:prSet phldrT="[Text]"/>
          <dgm:spPr/>
          <dgm:t>
            <a:bodyPr/>
            <a:lstStyle/>
            <a:p>
              <a:pPr/>
              <a:r>
                <a:rPr lang="en-US" i="0" smtClean="0"/>
                <a:t>𝑖𝑓</a:t>
              </a:r>
              <a:r>
                <a:rPr lang="en-IN" i="0"/>
                <a:t>(</a:t>
              </a:r>
              <a:r>
                <a:rPr lang="en-US" i="0"/>
                <a:t>𝑡∉T)then</a:t>
              </a:r>
              <a:r>
                <a:rPr lang="en-IN" i="0"/>
                <a:t>(</a:t>
              </a:r>
              <a:r>
                <a:rPr lang="en-US" i="0"/>
                <a:t>T←T∪</a:t>
              </a:r>
              <a:r>
                <a:rPr lang="en-IN" i="0"/>
                <a:t>{</a:t>
              </a:r>
              <a:r>
                <a:rPr lang="en-US" i="0"/>
                <a:t>t})</a:t>
              </a:r>
              <a:endParaRPr lang="en-US" dirty="0"/>
            </a:p>
          </dgm:t>
        </dgm:pt>
      </mc:Fallback>
    </mc:AlternateContent>
    <dgm:pt modelId="{19575C2A-CA91-41F2-B8CF-E25F8A56D4B3}" type="parTrans" cxnId="{7D5F2C2F-909E-43C5-AACF-15715F3CF9EE}">
      <dgm:prSet/>
      <dgm:spPr/>
      <dgm:t>
        <a:bodyPr/>
        <a:lstStyle/>
        <a:p>
          <a:endParaRPr lang="en-IN"/>
        </a:p>
      </dgm:t>
    </dgm:pt>
    <dgm:pt modelId="{C2079D8A-4F1D-48B8-ABD1-24190C8E5E80}" type="sibTrans" cxnId="{7D5F2C2F-909E-43C5-AACF-15715F3CF9E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1B8B3438-31B6-446F-8FBB-EE02E1B1228C}">
          <dgm:prSet phldrT="[Text]"/>
          <dgm:spPr/>
          <dgm:t>
            <a:bodyPr/>
            <a:lstStyle/>
            <a:p>
              <a:r>
                <a:rPr lang="en-US" dirty="0" smtClean="0"/>
                <a:t>Function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i="1" smtClean="0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𝑋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𝐸</m:t>
                      </m:r>
                    </m:sub>
                  </m:sSub>
                </m:oMath>
              </a14:m>
              <a:r>
                <a:rPr lang="en-US" dirty="0" smtClean="0"/>
                <a:t> takes a file f and returns set of tags t associated with it</a:t>
              </a:r>
              <a:endParaRPr lang="en-US" dirty="0"/>
            </a:p>
          </dgm:t>
        </dgm:pt>
      </mc:Choice>
      <mc:Fallback xmlns="">
        <dgm:pt modelId="{1B8B3438-31B6-446F-8FBB-EE02E1B1228C}">
          <dgm:prSet phldrT="[Text]"/>
          <dgm:spPr/>
          <dgm:t>
            <a:bodyPr/>
            <a:lstStyle/>
            <a:p>
              <a:r>
                <a:rPr lang="en-US" dirty="0" smtClean="0"/>
                <a:t>Function </a:t>
              </a:r>
              <a:r>
                <a:rPr lang="en-US" i="0">
                  <a:latin typeface="Cambria Math"/>
                </a:rPr>
                <a:t>𝑋</a:t>
              </a:r>
              <a:r>
                <a:rPr lang="en-IN" i="0" smtClean="0">
                  <a:latin typeface="Cambria Math"/>
                </a:rPr>
                <a:t>_</a:t>
              </a:r>
              <a:r>
                <a:rPr lang="en-US" i="0">
                  <a:latin typeface="Cambria Math"/>
                </a:rPr>
                <a:t>𝐸</a:t>
              </a:r>
              <a:r>
                <a:rPr lang="en-US" dirty="0" smtClean="0"/>
                <a:t> takes a file f and returns set of tags t associated with it</a:t>
              </a:r>
              <a:endParaRPr lang="en-US" dirty="0"/>
            </a:p>
          </dgm:t>
        </dgm:pt>
      </mc:Fallback>
    </mc:AlternateContent>
    <dgm:pt modelId="{B10D4920-B8EB-49B0-BB00-26F3553B076E}" type="parTrans" cxnId="{C2FC04F1-C890-4B79-84C8-591C3B7CBA13}">
      <dgm:prSet/>
      <dgm:spPr/>
      <dgm:t>
        <a:bodyPr/>
        <a:lstStyle/>
        <a:p>
          <a:endParaRPr lang="en-IN"/>
        </a:p>
      </dgm:t>
    </dgm:pt>
    <dgm:pt modelId="{F27B4C48-590F-4508-80A1-48C840D4C531}" type="sibTrans" cxnId="{C2FC04F1-C890-4B79-84C8-591C3B7CBA13}">
      <dgm:prSet/>
      <dgm:spPr/>
      <dgm:t>
        <a:bodyPr/>
        <a:lstStyle/>
        <a:p>
          <a:endParaRPr lang="en-IN"/>
        </a:p>
      </dgm:t>
    </dgm:pt>
    <dgm:pt modelId="{2399C5B8-1D03-48CF-840B-D8A7B9873243}">
      <dgm:prSet phldrT="[Text]"/>
      <dgm:spPr/>
      <dgm:t>
        <a:bodyPr/>
        <a:lstStyle/>
        <a:p>
          <a:r>
            <a:rPr lang="en-US" dirty="0" smtClean="0"/>
            <a:t>Store in system</a:t>
          </a:r>
          <a:endParaRPr lang="en-US" dirty="0"/>
        </a:p>
      </dgm:t>
    </dgm:pt>
    <dgm:pt modelId="{10053163-D1D2-4591-AB51-8FBDAC24D831}" type="parTrans" cxnId="{56401A4C-3E0C-4CBF-A733-E5537538BC51}">
      <dgm:prSet/>
      <dgm:spPr/>
      <dgm:t>
        <a:bodyPr/>
        <a:lstStyle/>
        <a:p>
          <a:endParaRPr lang="en-IN"/>
        </a:p>
      </dgm:t>
    </dgm:pt>
    <dgm:pt modelId="{B869E8C4-A13A-4064-88FB-C9BED1181FB6}" type="sibTrans" cxnId="{56401A4C-3E0C-4CBF-A733-E5537538BC51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39B05D9-B74A-4BB0-9081-7F45C2C97D8F}">
          <dgm:prSet phldrT="[Text]"/>
          <dgm:spPr/>
          <dgm:t>
            <a:bodyPr/>
            <a:lstStyle/>
            <a:p>
              <a:r>
                <a:rPr lang="en-US" dirty="0" smtClean="0"/>
                <a:t>Ordered pair </a:t>
              </a:r>
              <a14:m>
                <m:oMath xmlns:m="http://schemas.openxmlformats.org/officeDocument/2006/math">
                  <m:d>
                    <m:dPr>
                      <m:begChr m:val="{"/>
                      <m:endChr m:val="}"/>
                      <m:ctrlPr>
                        <a:rPr lang="en-IN" i="1" smtClean="0">
                          <a:latin typeface="Cambria Math"/>
                        </a:rPr>
                      </m:ctrlPr>
                    </m:dPr>
                    <m:e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sub>
                      </m:sSub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E39B05D9-B74A-4BB0-9081-7F45C2C97D8F}">
          <dgm:prSet phldrT="[Text]"/>
          <dgm:spPr/>
          <dgm:t>
            <a:bodyPr/>
            <a:lstStyle/>
            <a:p>
              <a:r>
                <a:rPr lang="en-US" dirty="0" smtClean="0"/>
                <a:t>Ordered pair </a:t>
              </a:r>
              <a:r>
                <a:rPr lang="en-IN" i="0" smtClean="0"/>
                <a:t>{(</a:t>
              </a:r>
              <a:r>
                <a:rPr lang="en-US" i="0"/>
                <a:t>𝑓,𝑡)∀𝑡∈𝑇</a:t>
              </a:r>
              <a:r>
                <a:rPr lang="en-IN" i="0"/>
                <a:t>_</a:t>
              </a:r>
              <a:r>
                <a:rPr lang="en-US" i="0"/>
                <a:t>𝐸 }</a:t>
              </a:r>
              <a:endParaRPr lang="en-US" dirty="0"/>
            </a:p>
          </dgm:t>
        </dgm:pt>
      </mc:Fallback>
    </mc:AlternateContent>
    <dgm:pt modelId="{EE7A8AA2-6F4A-4EB9-A2EF-A860ED5D0482}" type="parTrans" cxnId="{587C49CB-DB8F-4693-979A-C82DBC42C407}">
      <dgm:prSet/>
      <dgm:spPr/>
      <dgm:t>
        <a:bodyPr/>
        <a:lstStyle/>
        <a:p>
          <a:endParaRPr lang="en-IN"/>
        </a:p>
      </dgm:t>
    </dgm:pt>
    <dgm:pt modelId="{7399874A-CEFB-44B2-9D58-849F9270C301}" type="sibTrans" cxnId="{587C49CB-DB8F-4693-979A-C82DBC42C407}">
      <dgm:prSet/>
      <dgm:spPr/>
      <dgm:t>
        <a:bodyPr/>
        <a:lstStyle/>
        <a:p>
          <a:endParaRPr lang="en-IN"/>
        </a:p>
      </dgm:t>
    </dgm:pt>
    <dgm:pt modelId="{D86C48C1-E7E3-4BAE-9216-923A52714A87}" type="pres">
      <dgm:prSet presAssocID="{19162746-ACE2-4D37-8961-69F88DB6A4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27D91F-38A1-4620-835F-BCC47856B860}" type="pres">
      <dgm:prSet presAssocID="{6C55EBEC-6210-439C-98B8-04610E215BA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05E75-31A0-47EA-BF07-9A6189382FA8}" type="pres">
      <dgm:prSet presAssocID="{6C55EBEC-6210-439C-98B8-04610E215BA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57A42D-D594-4409-A59F-F69D7D4E84AC}" type="pres">
      <dgm:prSet presAssocID="{C7107BB3-3B1B-4750-97B4-B72166D692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03FA1-1609-431E-80FE-A8B1E438B5BB}" type="pres">
      <dgm:prSet presAssocID="{C7107BB3-3B1B-4750-97B4-B72166D692B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8DA4C-99B5-4ED8-BFA4-6D3FC3B4E0CA}" type="pres">
      <dgm:prSet presAssocID="{2399C5B8-1D03-48CF-840B-D8A7B98732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1C014-2876-4DFF-938C-53E38F02ECA0}" type="pres">
      <dgm:prSet presAssocID="{2399C5B8-1D03-48CF-840B-D8A7B987324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C756938-C5FD-41B9-8CC5-E7895693886D}" srcId="{19162746-ACE2-4D37-8961-69F88DB6A4DB}" destId="{6C55EBEC-6210-439C-98B8-04610E215BA9}" srcOrd="0" destOrd="0" parTransId="{0ACB0816-CFED-4435-A3D9-B866B5A75BF9}" sibTransId="{DEA900F0-5081-4086-AD30-C7E6B1F40508}"/>
    <dgm:cxn modelId="{587C49CB-DB8F-4693-979A-C82DBC42C407}" srcId="{2399C5B8-1D03-48CF-840B-D8A7B9873243}" destId="{E39B05D9-B74A-4BB0-9081-7F45C2C97D8F}" srcOrd="0" destOrd="0" parTransId="{EE7A8AA2-6F4A-4EB9-A2EF-A860ED5D0482}" sibTransId="{7399874A-CEFB-44B2-9D58-849F9270C301}"/>
    <dgm:cxn modelId="{E35C6961-3FE0-40B5-8F7A-EA95322F11CC}" type="presOf" srcId="{1B8B3438-31B6-446F-8FBB-EE02E1B1228C}" destId="{E8305E75-31A0-47EA-BF07-9A6189382FA8}" srcOrd="0" destOrd="0" presId="urn:microsoft.com/office/officeart/2005/8/layout/vList2"/>
    <dgm:cxn modelId="{7D5F2C2F-909E-43C5-AACF-15715F3CF9EE}" srcId="{19162746-ACE2-4D37-8961-69F88DB6A4DB}" destId="{C7107BB3-3B1B-4750-97B4-B72166D692BF}" srcOrd="1" destOrd="0" parTransId="{19575C2A-CA91-41F2-B8CF-E25F8A56D4B3}" sibTransId="{C2079D8A-4F1D-48B8-ABD1-24190C8E5E80}"/>
    <dgm:cxn modelId="{41A05133-D4EE-4D78-84CE-79CC3166E437}" type="presOf" srcId="{19162746-ACE2-4D37-8961-69F88DB6A4DB}" destId="{D86C48C1-E7E3-4BAE-9216-923A52714A87}" srcOrd="0" destOrd="0" presId="urn:microsoft.com/office/officeart/2005/8/layout/vList2"/>
    <dgm:cxn modelId="{56401A4C-3E0C-4CBF-A733-E5537538BC51}" srcId="{19162746-ACE2-4D37-8961-69F88DB6A4DB}" destId="{2399C5B8-1D03-48CF-840B-D8A7B9873243}" srcOrd="2" destOrd="0" parTransId="{10053163-D1D2-4591-AB51-8FBDAC24D831}" sibTransId="{B869E8C4-A13A-4064-88FB-C9BED1181FB6}"/>
    <dgm:cxn modelId="{0915D8BE-C72D-4968-96DC-9BC3AB8EB90F}" type="presOf" srcId="{C7107BB3-3B1B-4750-97B4-B72166D692BF}" destId="{CD57A42D-D594-4409-A59F-F69D7D4E84AC}" srcOrd="0" destOrd="0" presId="urn:microsoft.com/office/officeart/2005/8/layout/vList2"/>
    <dgm:cxn modelId="{C2FC04F1-C890-4B79-84C8-591C3B7CBA13}" srcId="{6C55EBEC-6210-439C-98B8-04610E215BA9}" destId="{1B8B3438-31B6-446F-8FBB-EE02E1B1228C}" srcOrd="0" destOrd="0" parTransId="{B10D4920-B8EB-49B0-BB00-26F3553B076E}" sibTransId="{F27B4C48-590F-4508-80A1-48C840D4C531}"/>
    <dgm:cxn modelId="{40585CF8-C3C3-4788-A995-861315A970F2}" type="presOf" srcId="{2399C5B8-1D03-48CF-840B-D8A7B9873243}" destId="{7A58DA4C-99B5-4ED8-BFA4-6D3FC3B4E0CA}" srcOrd="0" destOrd="0" presId="urn:microsoft.com/office/officeart/2005/8/layout/vList2"/>
    <dgm:cxn modelId="{DD76DA21-8355-4C03-BB58-D3AFBDA77D96}" type="presOf" srcId="{6C55EBEC-6210-439C-98B8-04610E215BA9}" destId="{EE27D91F-38A1-4620-835F-BCC47856B860}" srcOrd="0" destOrd="0" presId="urn:microsoft.com/office/officeart/2005/8/layout/vList2"/>
    <dgm:cxn modelId="{E3CF29FE-C501-4561-81C2-B40412A0425F}" type="presOf" srcId="{E39B05D9-B74A-4BB0-9081-7F45C2C97D8F}" destId="{A1E1C014-2876-4DFF-938C-53E38F02ECA0}" srcOrd="0" destOrd="0" presId="urn:microsoft.com/office/officeart/2005/8/layout/vList2"/>
    <dgm:cxn modelId="{02D6F971-3191-4AFC-B242-31B30968D65A}" type="presOf" srcId="{A25198F4-E6C9-4D91-B4BF-14FD9EC4D3DA}" destId="{2AE03FA1-1609-431E-80FE-A8B1E438B5BB}" srcOrd="0" destOrd="0" presId="urn:microsoft.com/office/officeart/2005/8/layout/vList2"/>
    <dgm:cxn modelId="{B813C119-C5FE-4835-A9C1-61AEA7A568E5}" srcId="{C7107BB3-3B1B-4750-97B4-B72166D692BF}" destId="{A25198F4-E6C9-4D91-B4BF-14FD9EC4D3DA}" srcOrd="0" destOrd="0" parTransId="{C01F6D6F-9C45-4819-99BD-4730BF502CB4}" sibTransId="{5F3FBE5A-7172-4D9B-8A13-408F196B3901}"/>
    <dgm:cxn modelId="{483207A3-6E5C-4263-BE99-044E769F512E}" type="presParOf" srcId="{D86C48C1-E7E3-4BAE-9216-923A52714A87}" destId="{EE27D91F-38A1-4620-835F-BCC47856B860}" srcOrd="0" destOrd="0" presId="urn:microsoft.com/office/officeart/2005/8/layout/vList2"/>
    <dgm:cxn modelId="{673E2E19-92FA-4979-AB00-E11F4C9070D4}" type="presParOf" srcId="{D86C48C1-E7E3-4BAE-9216-923A52714A87}" destId="{E8305E75-31A0-47EA-BF07-9A6189382FA8}" srcOrd="1" destOrd="0" presId="urn:microsoft.com/office/officeart/2005/8/layout/vList2"/>
    <dgm:cxn modelId="{9B275B1E-B667-4F82-9C75-1518EC2145E9}" type="presParOf" srcId="{D86C48C1-E7E3-4BAE-9216-923A52714A87}" destId="{CD57A42D-D594-4409-A59F-F69D7D4E84AC}" srcOrd="2" destOrd="0" presId="urn:microsoft.com/office/officeart/2005/8/layout/vList2"/>
    <dgm:cxn modelId="{48BB5B9A-3E35-41EB-A307-CF659DF822D3}" type="presParOf" srcId="{D86C48C1-E7E3-4BAE-9216-923A52714A87}" destId="{2AE03FA1-1609-431E-80FE-A8B1E438B5BB}" srcOrd="3" destOrd="0" presId="urn:microsoft.com/office/officeart/2005/8/layout/vList2"/>
    <dgm:cxn modelId="{BDE2AC7E-1116-4891-8D7E-AF5F0EFF1F49}" type="presParOf" srcId="{D86C48C1-E7E3-4BAE-9216-923A52714A87}" destId="{7A58DA4C-99B5-4ED8-BFA4-6D3FC3B4E0CA}" srcOrd="4" destOrd="0" presId="urn:microsoft.com/office/officeart/2005/8/layout/vList2"/>
    <dgm:cxn modelId="{AB7A179C-5467-4471-BE9A-75D8ED37C0F3}" type="presParOf" srcId="{D86C48C1-E7E3-4BAE-9216-923A52714A87}" destId="{A1E1C014-2876-4DFF-938C-53E38F02ECA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DCAD51-BCF9-4F72-A2BE-691F5D2E54A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FA9084-CB94-4F50-8EDE-6B1D338C4CF5}">
      <dgm:prSet phldrT="[Text]"/>
      <dgm:spPr/>
      <dgm:t>
        <a:bodyPr/>
        <a:lstStyle/>
        <a:p>
          <a:r>
            <a:rPr lang="en-US" dirty="0" smtClean="0"/>
            <a:t>Representing existing data on disk</a:t>
          </a:r>
          <a:endParaRPr lang="en-US" dirty="0"/>
        </a:p>
      </dgm:t>
    </dgm:pt>
    <dgm:pt modelId="{A44D113E-C785-482A-BB37-E4A2594150FE}" type="parTrans" cxnId="{E9B59A63-1CC1-44B7-A3AF-0F92E0A34482}">
      <dgm:prSet/>
      <dgm:spPr/>
      <dgm:t>
        <a:bodyPr/>
        <a:lstStyle/>
        <a:p>
          <a:endParaRPr lang="en-US"/>
        </a:p>
      </dgm:t>
    </dgm:pt>
    <dgm:pt modelId="{91E0B83E-D711-4AAF-84A6-13DD82AA8EDA}" type="sibTrans" cxnId="{E9B59A63-1CC1-44B7-A3AF-0F92E0A3448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C776804-8224-4DE0-9241-050E25ADF0E5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/>
                        </a:rPr>
                        <m:t>𝐹</m:t>
                      </m:r>
                    </m:e>
                    <m:sub>
                      <m:r>
                        <a:rPr lang="en-IN" b="0" i="1" smtClean="0">
                          <a:latin typeface="Cambria Math"/>
                        </a:rPr>
                        <m:t>𝐻</m:t>
                      </m:r>
                    </m:sub>
                  </m:sSub>
                </m:oMath>
              </a14:m>
              <a:r>
                <a:rPr lang="en-US" dirty="0" smtClean="0"/>
                <a:t> : Set of files on disk not in system</a:t>
              </a:r>
              <a:endParaRPr lang="en-US" dirty="0"/>
            </a:p>
          </dgm:t>
        </dgm:pt>
      </mc:Choice>
      <mc:Fallback xmlns="">
        <dgm:pt modelId="{6C776804-8224-4DE0-9241-050E25ADF0E5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/>
                </a:rPr>
                <a:t>𝐹</a:t>
              </a:r>
              <a:r>
                <a:rPr lang="en-US" b="0" i="0" smtClean="0">
                  <a:latin typeface="Cambria Math"/>
                </a:rPr>
                <a:t>_</a:t>
              </a:r>
              <a:r>
                <a:rPr lang="en-IN" b="0" i="0" smtClean="0">
                  <a:latin typeface="Cambria Math"/>
                </a:rPr>
                <a:t>𝐻</a:t>
              </a:r>
              <a:r>
                <a:rPr lang="en-US" dirty="0" smtClean="0"/>
                <a:t> </a:t>
              </a:r>
              <a:r>
                <a:rPr lang="en-US" dirty="0" smtClean="0"/>
                <a:t>: Set of files on disk not in system</a:t>
              </a:r>
              <a:endParaRPr lang="en-US" dirty="0"/>
            </a:p>
          </dgm:t>
        </dgm:pt>
      </mc:Fallback>
    </mc:AlternateContent>
    <dgm:pt modelId="{0E38D20F-14F8-49DC-83E8-AFE346952138}" type="parTrans" cxnId="{D197BC0A-A833-4073-A40A-5AFCA006CC65}">
      <dgm:prSet/>
      <dgm:spPr/>
      <dgm:t>
        <a:bodyPr/>
        <a:lstStyle/>
        <a:p>
          <a:endParaRPr lang="en-US"/>
        </a:p>
      </dgm:t>
    </dgm:pt>
    <dgm:pt modelId="{3118BCF7-FEEC-4B9C-A8AD-9D45C65B997B}" type="sibTrans" cxnId="{D197BC0A-A833-4073-A40A-5AFCA006CC6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FD8DD8D-FA68-40E2-BC32-45E692FF45D2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IN" i="1" smtClean="0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𝐷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𝐻</m:t>
                      </m:r>
                    </m:sub>
                  </m:sSub>
                </m:oMath>
              </a14:m>
              <a:r>
                <a:rPr lang="en-US" dirty="0" smtClean="0"/>
                <a:t> : Set of Directories on disk not in system</a:t>
              </a:r>
              <a:endParaRPr lang="en-US" dirty="0"/>
            </a:p>
          </dgm:t>
        </dgm:pt>
      </mc:Choice>
      <mc:Fallback xmlns="">
        <dgm:pt modelId="{5FD8DD8D-FA68-40E2-BC32-45E692FF45D2}">
          <dgm:prSet phldrT="[Text]"/>
          <dgm:spPr/>
          <dgm:t>
            <a:bodyPr/>
            <a:lstStyle/>
            <a:p>
              <a:r>
                <a:rPr lang="en-US" i="0">
                  <a:latin typeface="Cambria Math"/>
                </a:rPr>
                <a:t>𝐷</a:t>
              </a:r>
              <a:r>
                <a:rPr lang="en-IN" i="0" smtClean="0">
                  <a:latin typeface="Cambria Math"/>
                </a:rPr>
                <a:t>_</a:t>
              </a:r>
              <a:r>
                <a:rPr lang="en-US" i="0">
                  <a:latin typeface="Cambria Math"/>
                </a:rPr>
                <a:t>𝐻</a:t>
              </a:r>
              <a:r>
                <a:rPr lang="en-US" dirty="0" smtClean="0"/>
                <a:t> : Set of Directories on disk not in system</a:t>
              </a:r>
              <a:endParaRPr lang="en-US" dirty="0"/>
            </a:p>
          </dgm:t>
        </dgm:pt>
      </mc:Fallback>
    </mc:AlternateContent>
    <dgm:pt modelId="{04DB75F3-475A-4719-9EA0-DB29EA90D08B}" type="parTrans" cxnId="{7D443FC4-CD5F-419E-84B9-4D5B3F9099DE}">
      <dgm:prSet/>
      <dgm:spPr/>
      <dgm:t>
        <a:bodyPr/>
        <a:lstStyle/>
        <a:p>
          <a:endParaRPr lang="en-US"/>
        </a:p>
      </dgm:t>
    </dgm:pt>
    <dgm:pt modelId="{74E37871-E9AA-403E-9146-33F966132ABC}" type="sibTrans" cxnId="{7D443FC4-CD5F-419E-84B9-4D5B3F9099DE}">
      <dgm:prSet/>
      <dgm:spPr/>
      <dgm:t>
        <a:bodyPr/>
        <a:lstStyle/>
        <a:p>
          <a:endParaRPr lang="en-US"/>
        </a:p>
      </dgm:t>
    </dgm:pt>
    <dgm:pt modelId="{FB4148FA-A1D5-4A01-96F2-4846FCFC40B0}">
      <dgm:prSet phldrT="[Text]"/>
      <dgm:spPr/>
      <dgm:t>
        <a:bodyPr/>
        <a:lstStyle/>
        <a:p>
          <a:r>
            <a:rPr lang="en-US" dirty="0" smtClean="0"/>
            <a:t>Import Semantics</a:t>
          </a:r>
          <a:endParaRPr lang="en-US" dirty="0"/>
        </a:p>
      </dgm:t>
    </dgm:pt>
    <dgm:pt modelId="{16AA1B1A-1A38-4C86-B115-7B8AC1E40C26}" type="parTrans" cxnId="{C2417A13-514B-4007-822B-F9FA18F69687}">
      <dgm:prSet/>
      <dgm:spPr/>
      <dgm:t>
        <a:bodyPr/>
        <a:lstStyle/>
        <a:p>
          <a:endParaRPr lang="en-US"/>
        </a:p>
      </dgm:t>
    </dgm:pt>
    <dgm:pt modelId="{885BEF91-82BD-4E30-9230-773DDD40F555}" type="sibTrans" cxnId="{C2417A13-514B-4007-822B-F9FA18F6968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9F43BE1-1EAC-4F15-B3F2-F644CEFFB0F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𝑓𝑅𝑑</m:t>
                        </m:r>
                        <m:r>
                          <a:rPr lang="en-US" i="1">
                            <a:latin typeface="Cambria Math"/>
                          </a:rPr>
                          <m:t>,∀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69F43BE1-1EAC-4F15-B3F2-F644CEFFB0FF}">
          <dgm:prSet phldrT="[Text]"/>
          <dgm:spPr/>
          <dgm:t>
            <a:bodyPr/>
            <a:lstStyle/>
            <a:p>
              <a:r>
                <a:rPr lang="en-IN" i="0" smtClean="0">
                  <a:latin typeface="Cambria Math"/>
                </a:rPr>
                <a:t>(</a:t>
              </a:r>
              <a:r>
                <a:rPr lang="en-US" i="0">
                  <a:latin typeface="Cambria Math"/>
                </a:rPr>
                <a:t>𝑓𝑅𝑑,∀𝑑∈𝐷</a:t>
              </a:r>
              <a:r>
                <a:rPr lang="en-IN" i="0">
                  <a:latin typeface="Cambria Math"/>
                </a:rPr>
                <a:t>_</a:t>
              </a:r>
              <a:r>
                <a:rPr lang="en-US" b="0" i="0" smtClean="0">
                  <a:latin typeface="Cambria Math"/>
                </a:rPr>
                <a:t>𝐻 𝑥</a:t>
              </a:r>
              <a:r>
                <a:rPr lang="en-US" i="0">
                  <a:latin typeface="Cambria Math"/>
                </a:rPr>
                <a:t>𝐷</a:t>
              </a:r>
              <a:r>
                <a:rPr lang="en-IN" i="0" smtClean="0">
                  <a:latin typeface="Cambria Math"/>
                </a:rPr>
                <a:t>_</a:t>
              </a:r>
              <a:r>
                <a:rPr lang="en-US" b="0" i="0" smtClean="0">
                  <a:latin typeface="Cambria Math"/>
                </a:rPr>
                <a:t>𝐻</a:t>
              </a:r>
              <a:r>
                <a:rPr lang="en-US" b="0" i="0">
                  <a:latin typeface="Cambria Math"/>
                </a:rPr>
                <a:t> )</a:t>
              </a:r>
              <a:endParaRPr lang="en-US" dirty="0"/>
            </a:p>
          </dgm:t>
        </dgm:pt>
      </mc:Fallback>
    </mc:AlternateContent>
    <dgm:pt modelId="{9B530AAA-D848-479C-8B5A-0AD119F731B3}" type="parTrans" cxnId="{88423F02-88D2-42A2-BF96-419409B6E0D1}">
      <dgm:prSet/>
      <dgm:spPr/>
      <dgm:t>
        <a:bodyPr/>
        <a:lstStyle/>
        <a:p>
          <a:endParaRPr lang="en-US"/>
        </a:p>
      </dgm:t>
    </dgm:pt>
    <dgm:pt modelId="{B626A169-693B-46A8-A4F1-29D3C3FE8A3F}" type="sibTrans" cxnId="{88423F02-88D2-42A2-BF96-419409B6E0D1}">
      <dgm:prSet/>
      <dgm:spPr/>
      <dgm:t>
        <a:bodyPr/>
        <a:lstStyle/>
        <a:p>
          <a:endParaRPr lang="en-US"/>
        </a:p>
      </dgm:t>
    </dgm:pt>
    <dgm:pt modelId="{B8DD2571-923A-447C-BEB1-B80685BF6588}">
      <dgm:prSet phldrT="[Text]"/>
      <dgm:spPr/>
      <dgm:t>
        <a:bodyPr/>
        <a:lstStyle/>
        <a:p>
          <a:r>
            <a:rPr lang="en-US" dirty="0" smtClean="0"/>
            <a:t>Relating directories</a:t>
          </a:r>
          <a:endParaRPr lang="en-US" dirty="0"/>
        </a:p>
      </dgm:t>
    </dgm:pt>
    <dgm:pt modelId="{81D50061-1C3F-4317-8BA5-E9F150456662}" type="parTrans" cxnId="{15E8687F-1C48-4928-AA9C-D2C4403016C7}">
      <dgm:prSet/>
      <dgm:spPr/>
      <dgm:t>
        <a:bodyPr/>
        <a:lstStyle/>
        <a:p>
          <a:endParaRPr lang="en-US"/>
        </a:p>
      </dgm:t>
    </dgm:pt>
    <dgm:pt modelId="{497662FA-01D4-433B-9D1F-A44DE9D4ACC1}" type="sibTrans" cxnId="{15E8687F-1C48-4928-AA9C-D2C4403016C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DFFC6D7-FA39-4EE5-B3FA-DC9A885A4551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∀</m:t>
                  </m:r>
                  <m:d>
                    <m:dPr>
                      <m:ctrlPr>
                        <a:rPr lang="en-IN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 lang="en-US" i="1">
                      <a:latin typeface="Cambria Math"/>
                    </a:rPr>
                    <m:t>∈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𝐷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𝐻</m:t>
                      </m:r>
                    </m:sub>
                  </m:sSub>
                  <m:r>
                    <a:rPr lang="en-US" i="1">
                      <a:latin typeface="Cambria Math"/>
                    </a:rPr>
                    <m:t>, </m:t>
                  </m:r>
                  <m:r>
                    <a:rPr lang="en-US" i="1">
                      <a:latin typeface="Cambria Math"/>
                    </a:rPr>
                    <m:t>𝑖𝑓</m:t>
                  </m:r>
                  <m:r>
                    <a:rPr lang="en-US" i="1">
                      <a:latin typeface="Cambria Math"/>
                    </a:rPr>
                    <m:t> 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𝑑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2</m:t>
                      </m:r>
                    </m:sub>
                  </m:sSub>
                  <m:r>
                    <a:rPr lang="en-US" i="1">
                      <a:latin typeface="Cambria Math"/>
                    </a:rPr>
                    <m:t>⊂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𝑑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1</m:t>
                      </m:r>
                    </m:sub>
                  </m:sSub>
                </m:oMath>
              </a14:m>
              <a:r>
                <a:rPr lang="en-US" dirty="0" smtClean="0"/>
                <a:t> form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i="1" smtClean="0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𝑑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i="1">
                      <a:latin typeface="Cambria Math"/>
                    </a:rPr>
                    <m:t>→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𝑑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2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FDFFC6D7-FA39-4EE5-B3FA-DC9A885A4551}">
          <dgm:prSet phldrT="[Text]"/>
          <dgm:spPr/>
          <dgm:t>
            <a:bodyPr/>
            <a:lstStyle/>
            <a:p>
              <a:r>
                <a:rPr lang="en-US" i="0" smtClean="0"/>
                <a:t>∀</a:t>
              </a:r>
              <a:r>
                <a:rPr lang="en-IN" i="0"/>
                <a:t>(</a:t>
              </a:r>
              <a:r>
                <a:rPr lang="en-US" i="0"/>
                <a:t>𝑑</a:t>
              </a:r>
              <a:r>
                <a:rPr lang="en-IN" i="0"/>
                <a:t>_</a:t>
              </a:r>
              <a:r>
                <a:rPr lang="en-US" i="0"/>
                <a:t>1,𝑑</a:t>
              </a:r>
              <a:r>
                <a:rPr lang="en-IN" i="0"/>
                <a:t>_</a:t>
              </a:r>
              <a:r>
                <a:rPr lang="en-US" i="0"/>
                <a:t>2 )∈𝐷</a:t>
              </a:r>
              <a:r>
                <a:rPr lang="en-IN" i="0"/>
                <a:t>_</a:t>
              </a:r>
              <a:r>
                <a:rPr lang="en-US" i="0"/>
                <a:t>𝐻, 𝑖𝑓 𝑑</a:t>
              </a:r>
              <a:r>
                <a:rPr lang="en-IN" i="0"/>
                <a:t>_</a:t>
              </a:r>
              <a:r>
                <a:rPr lang="en-US" i="0"/>
                <a:t>2⊂𝑑</a:t>
              </a:r>
              <a:r>
                <a:rPr lang="en-IN" i="0"/>
                <a:t>_</a:t>
              </a:r>
              <a:r>
                <a:rPr lang="en-US" i="0"/>
                <a:t>1</a:t>
              </a:r>
              <a:r>
                <a:rPr lang="en-US" dirty="0" smtClean="0"/>
                <a:t> form </a:t>
              </a:r>
              <a:r>
                <a:rPr lang="en-US" i="0"/>
                <a:t>𝑑</a:t>
              </a:r>
              <a:r>
                <a:rPr lang="en-IN" i="0" smtClean="0"/>
                <a:t>_</a:t>
              </a:r>
              <a:r>
                <a:rPr lang="en-US" i="0"/>
                <a:t>1→𝑑</a:t>
              </a:r>
              <a:r>
                <a:rPr lang="en-IN" i="0"/>
                <a:t>_</a:t>
              </a:r>
              <a:r>
                <a:rPr lang="en-US" i="0"/>
                <a:t>2</a:t>
              </a:r>
              <a:endParaRPr lang="en-US" dirty="0"/>
            </a:p>
          </dgm:t>
        </dgm:pt>
      </mc:Fallback>
    </mc:AlternateContent>
    <dgm:pt modelId="{905FE068-08F2-4982-91FA-48BBCE4251D5}" type="parTrans" cxnId="{E7196D0C-0704-4B64-A3A7-677505F89FF0}">
      <dgm:prSet/>
      <dgm:spPr/>
      <dgm:t>
        <a:bodyPr/>
        <a:lstStyle/>
        <a:p>
          <a:endParaRPr lang="en-US"/>
        </a:p>
      </dgm:t>
    </dgm:pt>
    <dgm:pt modelId="{1E3E9371-8313-4406-B03D-7EF10A5740C4}" type="sibTrans" cxnId="{E7196D0C-0704-4B64-A3A7-677505F89FF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E33476-333F-45BA-9F4F-262FBCF050E3}">
          <dgm:prSet phldrT="[Text]"/>
          <dgm:spPr/>
          <dgm:t>
            <a:bodyPr/>
            <a:lstStyle/>
            <a:p>
              <a:r>
                <a:rPr lang="en-US" dirty="0" smtClean="0"/>
                <a:t>Relate sub-directories by relation A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→</m:t>
                  </m:r>
                </m:oMath>
              </a14:m>
              <a:r>
                <a:rPr lang="en-US" dirty="0" smtClean="0"/>
                <a:t>B</a:t>
              </a:r>
              <a:endParaRPr lang="en-US" dirty="0"/>
            </a:p>
          </dgm:t>
        </dgm:pt>
      </mc:Choice>
      <mc:Fallback xmlns="">
        <dgm:pt modelId="{98E33476-333F-45BA-9F4F-262FBCF050E3}">
          <dgm:prSet phldrT="[Text]"/>
          <dgm:spPr/>
          <dgm:t>
            <a:bodyPr/>
            <a:lstStyle/>
            <a:p>
              <a:r>
                <a:rPr lang="en-US" dirty="0" smtClean="0"/>
                <a:t>Relate sub-directories by relation A</a:t>
              </a:r>
              <a:r>
                <a:rPr lang="en-US" i="0" smtClean="0">
                  <a:latin typeface="Cambria Math"/>
                </a:rPr>
                <a:t>→</a:t>
              </a:r>
              <a:r>
                <a:rPr lang="en-US" dirty="0" smtClean="0"/>
                <a:t>B</a:t>
              </a:r>
              <a:endParaRPr lang="en-US" dirty="0"/>
            </a:p>
          </dgm:t>
        </dgm:pt>
      </mc:Fallback>
    </mc:AlternateContent>
    <dgm:pt modelId="{723A3492-637C-4714-AAEB-44A57DFE3779}" type="parTrans" cxnId="{6F67D69F-84B6-4488-8861-449D84FF6A3D}">
      <dgm:prSet/>
      <dgm:spPr/>
      <dgm:t>
        <a:bodyPr/>
        <a:lstStyle/>
        <a:p>
          <a:endParaRPr lang="en-IN"/>
        </a:p>
      </dgm:t>
    </dgm:pt>
    <dgm:pt modelId="{48F3DF95-9345-42E3-A18F-555478E84E36}" type="sibTrans" cxnId="{6F67D69F-84B6-4488-8861-449D84FF6A3D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237D7315-D4D9-4231-9DF9-C6A8F6DB1412}">
          <dgm:prSet phldrT="[Text]"/>
          <dgm:spPr/>
          <dgm:t>
            <a:bodyPr/>
            <a:lstStyle/>
            <a:p>
              <a:r>
                <a:rPr lang="en-US" dirty="0" smtClean="0"/>
                <a:t>create ordered pair </a:t>
              </a:r>
              <a14:m>
                <m:oMath xmlns:m="http://schemas.openxmlformats.org/officeDocument/2006/math">
                  <m:d>
                    <m:dPr>
                      <m:ctrlPr>
                        <a:rPr lang="en-IN" i="1" smtClean="0">
                          <a:latin typeface="Cambria Math"/>
                        </a:rPr>
                      </m:ctrlPr>
                    </m:dPr>
                    <m:e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237D7315-D4D9-4231-9DF9-C6A8F6DB1412}">
          <dgm:prSet phldrT="[Text]"/>
          <dgm:spPr/>
          <dgm:t>
            <a:bodyPr/>
            <a:lstStyle/>
            <a:p>
              <a:r>
                <a:rPr lang="en-US" dirty="0" smtClean="0"/>
                <a:t>create </a:t>
              </a:r>
              <a:r>
                <a:rPr lang="en-US" dirty="0" smtClean="0"/>
                <a:t>ordered pair </a:t>
              </a:r>
              <a:r>
                <a:rPr lang="en-IN" i="0" smtClean="0">
                  <a:latin typeface="Cambria Math"/>
                </a:rPr>
                <a:t>(</a:t>
              </a:r>
              <a:r>
                <a:rPr lang="en-US" i="0">
                  <a:latin typeface="Cambria Math"/>
                </a:rPr>
                <a:t>𝑓,𝑑)</a:t>
              </a:r>
              <a:endParaRPr lang="en-US" dirty="0"/>
            </a:p>
          </dgm:t>
        </dgm:pt>
      </mc:Fallback>
    </mc:AlternateContent>
    <dgm:pt modelId="{2D6FFD75-FB5A-4746-B450-1D9419A41F42}" type="parTrans" cxnId="{6BA8DD69-5855-416B-B49D-A0A4C693203B}">
      <dgm:prSet/>
      <dgm:spPr/>
      <dgm:t>
        <a:bodyPr/>
        <a:lstStyle/>
        <a:p>
          <a:endParaRPr lang="en-US"/>
        </a:p>
      </dgm:t>
    </dgm:pt>
    <dgm:pt modelId="{CDB66741-E0C2-46C7-B205-1B6A9BF056C0}" type="sibTrans" cxnId="{6BA8DD69-5855-416B-B49D-A0A4C693203B}">
      <dgm:prSet/>
      <dgm:spPr/>
      <dgm:t>
        <a:bodyPr/>
        <a:lstStyle/>
        <a:p>
          <a:endParaRPr lang="en-US"/>
        </a:p>
      </dgm:t>
    </dgm:pt>
    <dgm:pt modelId="{A8151052-0920-49E2-AAEA-F05A921F46B2}" type="pres">
      <dgm:prSet presAssocID="{15DCAD51-BCF9-4F72-A2BE-691F5D2E54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BD8D236-D964-4FDD-B115-807487CD124B}" type="pres">
      <dgm:prSet presAssocID="{F6FA9084-CB94-4F50-8EDE-6B1D338C4CF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D617E-9203-4342-8E9B-7F9CCD3502AE}" type="pres">
      <dgm:prSet presAssocID="{F6FA9084-CB94-4F50-8EDE-6B1D338C4CF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FD97B-595D-4FC0-845B-910436B85EA4}" type="pres">
      <dgm:prSet presAssocID="{FB4148FA-A1D5-4A01-96F2-4846FCFC40B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0549AE-4775-4DFA-B770-C506827CCC11}" type="pres">
      <dgm:prSet presAssocID="{FB4148FA-A1D5-4A01-96F2-4846FCFC40B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EB27A-50FA-4F4A-B7FE-C96379514C9D}" type="pres">
      <dgm:prSet presAssocID="{B8DD2571-923A-447C-BEB1-B80685BF65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C1B07-176B-4FCA-AA07-DE34334518F1}" type="pres">
      <dgm:prSet presAssocID="{B8DD2571-923A-447C-BEB1-B80685BF658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DBDCFC-7900-4057-A87C-6C68097C866A}" type="presOf" srcId="{F6FA9084-CB94-4F50-8EDE-6B1D338C4CF5}" destId="{3BD8D236-D964-4FDD-B115-807487CD124B}" srcOrd="0" destOrd="0" presId="urn:microsoft.com/office/officeart/2005/8/layout/vList2"/>
    <dgm:cxn modelId="{2611EC72-22A7-4658-A08B-184CB309AC56}" type="presOf" srcId="{69F43BE1-1EAC-4F15-B3F2-F644CEFFB0FF}" destId="{CF0549AE-4775-4DFA-B770-C506827CCC11}" srcOrd="0" destOrd="0" presId="urn:microsoft.com/office/officeart/2005/8/layout/vList2"/>
    <dgm:cxn modelId="{274262D7-7F7B-466E-8065-FAF99C063F21}" type="presOf" srcId="{B8DD2571-923A-447C-BEB1-B80685BF6588}" destId="{848EB27A-50FA-4F4A-B7FE-C96379514C9D}" srcOrd="0" destOrd="0" presId="urn:microsoft.com/office/officeart/2005/8/layout/vList2"/>
    <dgm:cxn modelId="{9380F083-DA27-41F6-AC3C-2B0C473D86B4}" type="presOf" srcId="{237D7315-D4D9-4231-9DF9-C6A8F6DB1412}" destId="{CF0549AE-4775-4DFA-B770-C506827CCC11}" srcOrd="0" destOrd="1" presId="urn:microsoft.com/office/officeart/2005/8/layout/vList2"/>
    <dgm:cxn modelId="{9C9AC40B-759D-4E4C-909A-E99D3EE32ABC}" type="presOf" srcId="{5FD8DD8D-FA68-40E2-BC32-45E692FF45D2}" destId="{9CCD617E-9203-4342-8E9B-7F9CCD3502AE}" srcOrd="0" destOrd="1" presId="urn:microsoft.com/office/officeart/2005/8/layout/vList2"/>
    <dgm:cxn modelId="{3B0E473E-ABBE-478A-8A71-CCD035B37079}" type="presOf" srcId="{15DCAD51-BCF9-4F72-A2BE-691F5D2E54A7}" destId="{A8151052-0920-49E2-AAEA-F05A921F46B2}" srcOrd="0" destOrd="0" presId="urn:microsoft.com/office/officeart/2005/8/layout/vList2"/>
    <dgm:cxn modelId="{E7196D0C-0704-4B64-A3A7-677505F89FF0}" srcId="{B8DD2571-923A-447C-BEB1-B80685BF6588}" destId="{FDFFC6D7-FA39-4EE5-B3FA-DC9A885A4551}" srcOrd="1" destOrd="0" parTransId="{905FE068-08F2-4982-91FA-48BBCE4251D5}" sibTransId="{1E3E9371-8313-4406-B03D-7EF10A5740C4}"/>
    <dgm:cxn modelId="{E9B59A63-1CC1-44B7-A3AF-0F92E0A34482}" srcId="{15DCAD51-BCF9-4F72-A2BE-691F5D2E54A7}" destId="{F6FA9084-CB94-4F50-8EDE-6B1D338C4CF5}" srcOrd="0" destOrd="0" parTransId="{A44D113E-C785-482A-BB37-E4A2594150FE}" sibTransId="{91E0B83E-D711-4AAF-84A6-13DD82AA8EDA}"/>
    <dgm:cxn modelId="{D197BC0A-A833-4073-A40A-5AFCA006CC65}" srcId="{F6FA9084-CB94-4F50-8EDE-6B1D338C4CF5}" destId="{6C776804-8224-4DE0-9241-050E25ADF0E5}" srcOrd="0" destOrd="0" parTransId="{0E38D20F-14F8-49DC-83E8-AFE346952138}" sibTransId="{3118BCF7-FEEC-4B9C-A8AD-9D45C65B997B}"/>
    <dgm:cxn modelId="{6F67D69F-84B6-4488-8861-449D84FF6A3D}" srcId="{B8DD2571-923A-447C-BEB1-B80685BF6588}" destId="{98E33476-333F-45BA-9F4F-262FBCF050E3}" srcOrd="0" destOrd="0" parTransId="{723A3492-637C-4714-AAEB-44A57DFE3779}" sibTransId="{48F3DF95-9345-42E3-A18F-555478E84E36}"/>
    <dgm:cxn modelId="{1F54C0EF-69DC-436B-98D3-4E840348D54A}" type="presOf" srcId="{98E33476-333F-45BA-9F4F-262FBCF050E3}" destId="{3A7C1B07-176B-4FCA-AA07-DE34334518F1}" srcOrd="0" destOrd="0" presId="urn:microsoft.com/office/officeart/2005/8/layout/vList2"/>
    <dgm:cxn modelId="{7D443FC4-CD5F-419E-84B9-4D5B3F9099DE}" srcId="{F6FA9084-CB94-4F50-8EDE-6B1D338C4CF5}" destId="{5FD8DD8D-FA68-40E2-BC32-45E692FF45D2}" srcOrd="1" destOrd="0" parTransId="{04DB75F3-475A-4719-9EA0-DB29EA90D08B}" sibTransId="{74E37871-E9AA-403E-9146-33F966132ABC}"/>
    <dgm:cxn modelId="{C2417A13-514B-4007-822B-F9FA18F69687}" srcId="{15DCAD51-BCF9-4F72-A2BE-691F5D2E54A7}" destId="{FB4148FA-A1D5-4A01-96F2-4846FCFC40B0}" srcOrd="1" destOrd="0" parTransId="{16AA1B1A-1A38-4C86-B115-7B8AC1E40C26}" sibTransId="{885BEF91-82BD-4E30-9230-773DDD40F555}"/>
    <dgm:cxn modelId="{24B9980D-3F0A-43B6-9997-372D28D9DF0D}" type="presOf" srcId="{6C776804-8224-4DE0-9241-050E25ADF0E5}" destId="{9CCD617E-9203-4342-8E9B-7F9CCD3502AE}" srcOrd="0" destOrd="0" presId="urn:microsoft.com/office/officeart/2005/8/layout/vList2"/>
    <dgm:cxn modelId="{CFE467D0-2A6F-49C7-9C3A-9D3698BD9775}" type="presOf" srcId="{FB4148FA-A1D5-4A01-96F2-4846FCFC40B0}" destId="{8CCFD97B-595D-4FC0-845B-910436B85EA4}" srcOrd="0" destOrd="0" presId="urn:microsoft.com/office/officeart/2005/8/layout/vList2"/>
    <dgm:cxn modelId="{15E8687F-1C48-4928-AA9C-D2C4403016C7}" srcId="{15DCAD51-BCF9-4F72-A2BE-691F5D2E54A7}" destId="{B8DD2571-923A-447C-BEB1-B80685BF6588}" srcOrd="2" destOrd="0" parTransId="{81D50061-1C3F-4317-8BA5-E9F150456662}" sibTransId="{497662FA-01D4-433B-9D1F-A44DE9D4ACC1}"/>
    <dgm:cxn modelId="{5AAB3BE7-BC54-4C41-B0EC-8B6643D1E266}" type="presOf" srcId="{FDFFC6D7-FA39-4EE5-B3FA-DC9A885A4551}" destId="{3A7C1B07-176B-4FCA-AA07-DE34334518F1}" srcOrd="0" destOrd="1" presId="urn:microsoft.com/office/officeart/2005/8/layout/vList2"/>
    <dgm:cxn modelId="{6BA8DD69-5855-416B-B49D-A0A4C693203B}" srcId="{FB4148FA-A1D5-4A01-96F2-4846FCFC40B0}" destId="{237D7315-D4D9-4231-9DF9-C6A8F6DB1412}" srcOrd="1" destOrd="0" parTransId="{2D6FFD75-FB5A-4746-B450-1D9419A41F42}" sibTransId="{CDB66741-E0C2-46C7-B205-1B6A9BF056C0}"/>
    <dgm:cxn modelId="{88423F02-88D2-42A2-BF96-419409B6E0D1}" srcId="{FB4148FA-A1D5-4A01-96F2-4846FCFC40B0}" destId="{69F43BE1-1EAC-4F15-B3F2-F644CEFFB0FF}" srcOrd="0" destOrd="0" parTransId="{9B530AAA-D848-479C-8B5A-0AD119F731B3}" sibTransId="{B626A169-693B-46A8-A4F1-29D3C3FE8A3F}"/>
    <dgm:cxn modelId="{FA398067-7617-451E-BFAC-A8461D22F16A}" type="presParOf" srcId="{A8151052-0920-49E2-AAEA-F05A921F46B2}" destId="{3BD8D236-D964-4FDD-B115-807487CD124B}" srcOrd="0" destOrd="0" presId="urn:microsoft.com/office/officeart/2005/8/layout/vList2"/>
    <dgm:cxn modelId="{8583C0E8-A017-455B-8716-47EAF4C4B58A}" type="presParOf" srcId="{A8151052-0920-49E2-AAEA-F05A921F46B2}" destId="{9CCD617E-9203-4342-8E9B-7F9CCD3502AE}" srcOrd="1" destOrd="0" presId="urn:microsoft.com/office/officeart/2005/8/layout/vList2"/>
    <dgm:cxn modelId="{FEF9C177-FFED-41F9-9E95-2F62A17C1E9B}" type="presParOf" srcId="{A8151052-0920-49E2-AAEA-F05A921F46B2}" destId="{8CCFD97B-595D-4FC0-845B-910436B85EA4}" srcOrd="2" destOrd="0" presId="urn:microsoft.com/office/officeart/2005/8/layout/vList2"/>
    <dgm:cxn modelId="{48388308-6060-46C4-A2C0-0AFEBA0CF822}" type="presParOf" srcId="{A8151052-0920-49E2-AAEA-F05A921F46B2}" destId="{CF0549AE-4775-4DFA-B770-C506827CCC11}" srcOrd="3" destOrd="0" presId="urn:microsoft.com/office/officeart/2005/8/layout/vList2"/>
    <dgm:cxn modelId="{E39F548C-9747-4B31-842B-33BAAF7AD46C}" type="presParOf" srcId="{A8151052-0920-49E2-AAEA-F05A921F46B2}" destId="{848EB27A-50FA-4F4A-B7FE-C96379514C9D}" srcOrd="4" destOrd="0" presId="urn:microsoft.com/office/officeart/2005/8/layout/vList2"/>
    <dgm:cxn modelId="{C046B826-08BB-4B15-B590-DCCE1498B3E3}" type="presParOf" srcId="{A8151052-0920-49E2-AAEA-F05A921F46B2}" destId="{3A7C1B07-176B-4FCA-AA07-DE34334518F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FA575-5E47-4B5E-960D-DCC011D0F81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1F85A-CFED-4907-9B9C-37EEA8FDF87E}">
      <dgm:prSet custT="1"/>
      <dgm:spPr/>
      <dgm:t>
        <a:bodyPr/>
        <a:lstStyle/>
        <a:p>
          <a:pPr algn="just"/>
          <a:r>
            <a:rPr lang="en-US" sz="4000" dirty="0" smtClean="0"/>
            <a:t>Definition :</a:t>
          </a:r>
        </a:p>
        <a:p>
          <a:pPr algn="just"/>
          <a:r>
            <a:rPr lang="en-US" sz="4000" dirty="0" smtClean="0"/>
            <a:t>File systems that offer some method to store “semantics” or information about the context of the file mostly through meta-data and organization.</a:t>
          </a:r>
          <a:endParaRPr lang="en-US" sz="2400" dirty="0"/>
        </a:p>
      </dgm:t>
    </dgm:pt>
    <dgm:pt modelId="{9B54B774-B3B8-4FA7-BABF-6984FE62040D}" type="parTrans" cxnId="{045C5024-8583-4395-8E19-E77CE0FB190D}">
      <dgm:prSet/>
      <dgm:spPr/>
      <dgm:t>
        <a:bodyPr/>
        <a:lstStyle/>
        <a:p>
          <a:endParaRPr lang="en-US"/>
        </a:p>
      </dgm:t>
    </dgm:pt>
    <dgm:pt modelId="{6841F7AE-72B5-46A7-9D82-E487706337F8}" type="sibTrans" cxnId="{045C5024-8583-4395-8E19-E77CE0FB190D}">
      <dgm:prSet/>
      <dgm:spPr/>
      <dgm:t>
        <a:bodyPr/>
        <a:lstStyle/>
        <a:p>
          <a:endParaRPr lang="en-US"/>
        </a:p>
      </dgm:t>
    </dgm:pt>
    <dgm:pt modelId="{D88D85E6-C85D-4E06-BC21-FD4AA6EF3264}" type="pres">
      <dgm:prSet presAssocID="{8D2FA575-5E47-4B5E-960D-DCC011D0F81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FD45F8E-6CF9-4161-8E14-9906A8EE7CC3}" type="pres">
      <dgm:prSet presAssocID="{8D01F85A-CFED-4907-9B9C-37EEA8FDF87E}" presName="thickLine" presStyleLbl="alignNode1" presStyleIdx="0" presStyleCnt="1"/>
      <dgm:spPr/>
    </dgm:pt>
    <dgm:pt modelId="{574BA9C7-97F4-4420-97D5-9B76BD12F7FC}" type="pres">
      <dgm:prSet presAssocID="{8D01F85A-CFED-4907-9B9C-37EEA8FDF87E}" presName="horz1" presStyleCnt="0"/>
      <dgm:spPr/>
    </dgm:pt>
    <dgm:pt modelId="{FE64C906-F2ED-4591-BF03-FD63A996F30F}" type="pres">
      <dgm:prSet presAssocID="{8D01F85A-CFED-4907-9B9C-37EEA8FDF87E}" presName="tx1" presStyleLbl="revTx" presStyleIdx="0" presStyleCnt="1"/>
      <dgm:spPr/>
      <dgm:t>
        <a:bodyPr/>
        <a:lstStyle/>
        <a:p>
          <a:endParaRPr lang="en-US"/>
        </a:p>
      </dgm:t>
    </dgm:pt>
    <dgm:pt modelId="{E02CE4AB-6CEF-47C0-A189-9A1AECBDE87F}" type="pres">
      <dgm:prSet presAssocID="{8D01F85A-CFED-4907-9B9C-37EEA8FDF87E}" presName="vert1" presStyleCnt="0"/>
      <dgm:spPr/>
    </dgm:pt>
  </dgm:ptLst>
  <dgm:cxnLst>
    <dgm:cxn modelId="{045C5024-8583-4395-8E19-E77CE0FB190D}" srcId="{8D2FA575-5E47-4B5E-960D-DCC011D0F811}" destId="{8D01F85A-CFED-4907-9B9C-37EEA8FDF87E}" srcOrd="0" destOrd="0" parTransId="{9B54B774-B3B8-4FA7-BABF-6984FE62040D}" sibTransId="{6841F7AE-72B5-46A7-9D82-E487706337F8}"/>
    <dgm:cxn modelId="{E4283BEF-EEC0-4668-8049-5B9A6060B879}" type="presOf" srcId="{8D2FA575-5E47-4B5E-960D-DCC011D0F811}" destId="{D88D85E6-C85D-4E06-BC21-FD4AA6EF3264}" srcOrd="0" destOrd="0" presId="urn:microsoft.com/office/officeart/2008/layout/LinedList"/>
    <dgm:cxn modelId="{362195D6-F616-4F2C-AEE0-DCA82726B5A7}" type="presOf" srcId="{8D01F85A-CFED-4907-9B9C-37EEA8FDF87E}" destId="{FE64C906-F2ED-4591-BF03-FD63A996F30F}" srcOrd="0" destOrd="0" presId="urn:microsoft.com/office/officeart/2008/layout/LinedList"/>
    <dgm:cxn modelId="{DD60E0B8-6258-4A52-90AE-8B920AA289E5}" type="presParOf" srcId="{D88D85E6-C85D-4E06-BC21-FD4AA6EF3264}" destId="{FFD45F8E-6CF9-4161-8E14-9906A8EE7CC3}" srcOrd="0" destOrd="0" presId="urn:microsoft.com/office/officeart/2008/layout/LinedList"/>
    <dgm:cxn modelId="{25655D9E-2237-42E6-84FD-F5C00F6E0A09}" type="presParOf" srcId="{D88D85E6-C85D-4E06-BC21-FD4AA6EF3264}" destId="{574BA9C7-97F4-4420-97D5-9B76BD12F7FC}" srcOrd="1" destOrd="0" presId="urn:microsoft.com/office/officeart/2008/layout/LinedList"/>
    <dgm:cxn modelId="{2963CA60-EFFA-4051-A2B9-0AB9320A0887}" type="presParOf" srcId="{574BA9C7-97F4-4420-97D5-9B76BD12F7FC}" destId="{FE64C906-F2ED-4591-BF03-FD63A996F30F}" srcOrd="0" destOrd="0" presId="urn:microsoft.com/office/officeart/2008/layout/LinedList"/>
    <dgm:cxn modelId="{D0A94156-BFCA-4F89-A50F-104F0EE9E08F}" type="presParOf" srcId="{574BA9C7-97F4-4420-97D5-9B76BD12F7FC}" destId="{E02CE4AB-6CEF-47C0-A189-9A1AECBDE8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5DCAD51-BCF9-4F72-A2BE-691F5D2E54A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FA9084-CB94-4F50-8EDE-6B1D338C4CF5}">
      <dgm:prSet phldrT="[Text]"/>
      <dgm:spPr/>
      <dgm:t>
        <a:bodyPr/>
        <a:lstStyle/>
        <a:p>
          <a:r>
            <a:rPr lang="en-US" dirty="0" smtClean="0"/>
            <a:t>Representing existing data on disk</a:t>
          </a:r>
          <a:endParaRPr lang="en-US" dirty="0"/>
        </a:p>
      </dgm:t>
    </dgm:pt>
    <dgm:pt modelId="{A44D113E-C785-482A-BB37-E4A2594150FE}" type="parTrans" cxnId="{E9B59A63-1CC1-44B7-A3AF-0F92E0A34482}">
      <dgm:prSet/>
      <dgm:spPr/>
      <dgm:t>
        <a:bodyPr/>
        <a:lstStyle/>
        <a:p>
          <a:endParaRPr lang="en-US"/>
        </a:p>
      </dgm:t>
    </dgm:pt>
    <dgm:pt modelId="{91E0B83E-D711-4AAF-84A6-13DD82AA8EDA}" type="sibTrans" cxnId="{E9B59A63-1CC1-44B7-A3AF-0F92E0A34482}">
      <dgm:prSet/>
      <dgm:spPr/>
      <dgm:t>
        <a:bodyPr/>
        <a:lstStyle/>
        <a:p>
          <a:endParaRPr lang="en-US"/>
        </a:p>
      </dgm:t>
    </dgm:pt>
    <dgm:pt modelId="{6C776804-8224-4DE0-9241-050E25ADF0E5}">
      <dgm:prSet phldrT="[Text]"/>
      <dgm:spPr>
        <a:blipFill rotWithShape="1">
          <a:blip xmlns:r="http://schemas.openxmlformats.org/officeDocument/2006/relationships" r:embed="rId1"/>
          <a:stretch>
            <a:fillRect t="-11321" r="-262" b="-1603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E38D20F-14F8-49DC-83E8-AFE346952138}" type="parTrans" cxnId="{D197BC0A-A833-4073-A40A-5AFCA006CC65}">
      <dgm:prSet/>
      <dgm:spPr/>
      <dgm:t>
        <a:bodyPr/>
        <a:lstStyle/>
        <a:p>
          <a:endParaRPr lang="en-US"/>
        </a:p>
      </dgm:t>
    </dgm:pt>
    <dgm:pt modelId="{3118BCF7-FEEC-4B9C-A8AD-9D45C65B997B}" type="sibTrans" cxnId="{D197BC0A-A833-4073-A40A-5AFCA006CC65}">
      <dgm:prSet/>
      <dgm:spPr/>
      <dgm:t>
        <a:bodyPr/>
        <a:lstStyle/>
        <a:p>
          <a:endParaRPr lang="en-US"/>
        </a:p>
      </dgm:t>
    </dgm:pt>
    <dgm:pt modelId="{5FD8DD8D-FA68-40E2-BC32-45E692FF45D2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4DB75F3-475A-4719-9EA0-DB29EA90D08B}" type="parTrans" cxnId="{7D443FC4-CD5F-419E-84B9-4D5B3F9099DE}">
      <dgm:prSet/>
      <dgm:spPr/>
      <dgm:t>
        <a:bodyPr/>
        <a:lstStyle/>
        <a:p>
          <a:endParaRPr lang="en-US"/>
        </a:p>
      </dgm:t>
    </dgm:pt>
    <dgm:pt modelId="{74E37871-E9AA-403E-9146-33F966132ABC}" type="sibTrans" cxnId="{7D443FC4-CD5F-419E-84B9-4D5B3F9099DE}">
      <dgm:prSet/>
      <dgm:spPr/>
      <dgm:t>
        <a:bodyPr/>
        <a:lstStyle/>
        <a:p>
          <a:endParaRPr lang="en-US"/>
        </a:p>
      </dgm:t>
    </dgm:pt>
    <dgm:pt modelId="{FB4148FA-A1D5-4A01-96F2-4846FCFC40B0}">
      <dgm:prSet phldrT="[Text]"/>
      <dgm:spPr/>
      <dgm:t>
        <a:bodyPr/>
        <a:lstStyle/>
        <a:p>
          <a:r>
            <a:rPr lang="en-US" dirty="0" smtClean="0"/>
            <a:t>Import Semantics</a:t>
          </a:r>
          <a:endParaRPr lang="en-US" dirty="0"/>
        </a:p>
      </dgm:t>
    </dgm:pt>
    <dgm:pt modelId="{16AA1B1A-1A38-4C86-B115-7B8AC1E40C26}" type="parTrans" cxnId="{C2417A13-514B-4007-822B-F9FA18F69687}">
      <dgm:prSet/>
      <dgm:spPr/>
      <dgm:t>
        <a:bodyPr/>
        <a:lstStyle/>
        <a:p>
          <a:endParaRPr lang="en-US"/>
        </a:p>
      </dgm:t>
    </dgm:pt>
    <dgm:pt modelId="{885BEF91-82BD-4E30-9230-773DDD40F555}" type="sibTrans" cxnId="{C2417A13-514B-4007-822B-F9FA18F69687}">
      <dgm:prSet/>
      <dgm:spPr/>
      <dgm:t>
        <a:bodyPr/>
        <a:lstStyle/>
        <a:p>
          <a:endParaRPr lang="en-US"/>
        </a:p>
      </dgm:t>
    </dgm:pt>
    <dgm:pt modelId="{69F43BE1-1EAC-4F15-B3F2-F644CEFFB0FF}">
      <dgm:prSet phldrT="[Text]"/>
      <dgm:spPr>
        <a:blipFill rotWithShape="1">
          <a:blip xmlns:r="http://schemas.openxmlformats.org/officeDocument/2006/relationships" r:embed="rId2"/>
          <a:stretch>
            <a:fillRect t="-11321" b="-1603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B530AAA-D848-479C-8B5A-0AD119F731B3}" type="parTrans" cxnId="{88423F02-88D2-42A2-BF96-419409B6E0D1}">
      <dgm:prSet/>
      <dgm:spPr/>
      <dgm:t>
        <a:bodyPr/>
        <a:lstStyle/>
        <a:p>
          <a:endParaRPr lang="en-US"/>
        </a:p>
      </dgm:t>
    </dgm:pt>
    <dgm:pt modelId="{B626A169-693B-46A8-A4F1-29D3C3FE8A3F}" type="sibTrans" cxnId="{88423F02-88D2-42A2-BF96-419409B6E0D1}">
      <dgm:prSet/>
      <dgm:spPr/>
      <dgm:t>
        <a:bodyPr/>
        <a:lstStyle/>
        <a:p>
          <a:endParaRPr lang="en-US"/>
        </a:p>
      </dgm:t>
    </dgm:pt>
    <dgm:pt modelId="{B8DD2571-923A-447C-BEB1-B80685BF6588}">
      <dgm:prSet phldrT="[Text]"/>
      <dgm:spPr/>
      <dgm:t>
        <a:bodyPr/>
        <a:lstStyle/>
        <a:p>
          <a:r>
            <a:rPr lang="en-US" dirty="0" smtClean="0"/>
            <a:t>Relating directories</a:t>
          </a:r>
          <a:endParaRPr lang="en-US" dirty="0"/>
        </a:p>
      </dgm:t>
    </dgm:pt>
    <dgm:pt modelId="{81D50061-1C3F-4317-8BA5-E9F150456662}" type="parTrans" cxnId="{15E8687F-1C48-4928-AA9C-D2C4403016C7}">
      <dgm:prSet/>
      <dgm:spPr/>
      <dgm:t>
        <a:bodyPr/>
        <a:lstStyle/>
        <a:p>
          <a:endParaRPr lang="en-US"/>
        </a:p>
      </dgm:t>
    </dgm:pt>
    <dgm:pt modelId="{497662FA-01D4-433B-9D1F-A44DE9D4ACC1}" type="sibTrans" cxnId="{15E8687F-1C48-4928-AA9C-D2C4403016C7}">
      <dgm:prSet/>
      <dgm:spPr/>
      <dgm:t>
        <a:bodyPr/>
        <a:lstStyle/>
        <a:p>
          <a:endParaRPr lang="en-US"/>
        </a:p>
      </dgm:t>
    </dgm:pt>
    <dgm:pt modelId="{FDFFC6D7-FA39-4EE5-B3FA-DC9A885A4551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05FE068-08F2-4982-91FA-48BBCE4251D5}" type="parTrans" cxnId="{E7196D0C-0704-4B64-A3A7-677505F89FF0}">
      <dgm:prSet/>
      <dgm:spPr/>
      <dgm:t>
        <a:bodyPr/>
        <a:lstStyle/>
        <a:p>
          <a:endParaRPr lang="en-US"/>
        </a:p>
      </dgm:t>
    </dgm:pt>
    <dgm:pt modelId="{1E3E9371-8313-4406-B03D-7EF10A5740C4}" type="sibTrans" cxnId="{E7196D0C-0704-4B64-A3A7-677505F89FF0}">
      <dgm:prSet/>
      <dgm:spPr/>
      <dgm:t>
        <a:bodyPr/>
        <a:lstStyle/>
        <a:p>
          <a:endParaRPr lang="en-US"/>
        </a:p>
      </dgm:t>
    </dgm:pt>
    <dgm:pt modelId="{98E33476-333F-45BA-9F4F-262FBCF050E3}">
      <dgm:prSet phldrT="[Text]"/>
      <dgm:spPr>
        <a:blipFill rotWithShape="1">
          <a:blip xmlns:r="http://schemas.openxmlformats.org/officeDocument/2006/relationships" r:embed="rId3"/>
          <a:stretch>
            <a:fillRect t="-11215" b="-1495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23A3492-637C-4714-AAEB-44A57DFE3779}" type="parTrans" cxnId="{6F67D69F-84B6-4488-8861-449D84FF6A3D}">
      <dgm:prSet/>
      <dgm:spPr/>
      <dgm:t>
        <a:bodyPr/>
        <a:lstStyle/>
        <a:p>
          <a:endParaRPr lang="en-IN"/>
        </a:p>
      </dgm:t>
    </dgm:pt>
    <dgm:pt modelId="{48F3DF95-9345-42E3-A18F-555478E84E36}" type="sibTrans" cxnId="{6F67D69F-84B6-4488-8861-449D84FF6A3D}">
      <dgm:prSet/>
      <dgm:spPr/>
      <dgm:t>
        <a:bodyPr/>
        <a:lstStyle/>
        <a:p>
          <a:endParaRPr lang="en-IN"/>
        </a:p>
      </dgm:t>
    </dgm:pt>
    <dgm:pt modelId="{237D7315-D4D9-4231-9DF9-C6A8F6DB1412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6FFD75-FB5A-4746-B450-1D9419A41F42}" type="parTrans" cxnId="{6BA8DD69-5855-416B-B49D-A0A4C693203B}">
      <dgm:prSet/>
      <dgm:spPr/>
      <dgm:t>
        <a:bodyPr/>
        <a:lstStyle/>
        <a:p>
          <a:endParaRPr lang="en-US"/>
        </a:p>
      </dgm:t>
    </dgm:pt>
    <dgm:pt modelId="{CDB66741-E0C2-46C7-B205-1B6A9BF056C0}" type="sibTrans" cxnId="{6BA8DD69-5855-416B-B49D-A0A4C693203B}">
      <dgm:prSet/>
      <dgm:spPr/>
      <dgm:t>
        <a:bodyPr/>
        <a:lstStyle/>
        <a:p>
          <a:endParaRPr lang="en-US"/>
        </a:p>
      </dgm:t>
    </dgm:pt>
    <dgm:pt modelId="{A8151052-0920-49E2-AAEA-F05A921F46B2}" type="pres">
      <dgm:prSet presAssocID="{15DCAD51-BCF9-4F72-A2BE-691F5D2E54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BD8D236-D964-4FDD-B115-807487CD124B}" type="pres">
      <dgm:prSet presAssocID="{F6FA9084-CB94-4F50-8EDE-6B1D338C4CF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D617E-9203-4342-8E9B-7F9CCD3502AE}" type="pres">
      <dgm:prSet presAssocID="{F6FA9084-CB94-4F50-8EDE-6B1D338C4CF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FD97B-595D-4FC0-845B-910436B85EA4}" type="pres">
      <dgm:prSet presAssocID="{FB4148FA-A1D5-4A01-96F2-4846FCFC40B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0549AE-4775-4DFA-B770-C506827CCC11}" type="pres">
      <dgm:prSet presAssocID="{FB4148FA-A1D5-4A01-96F2-4846FCFC40B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EB27A-50FA-4F4A-B7FE-C96379514C9D}" type="pres">
      <dgm:prSet presAssocID="{B8DD2571-923A-447C-BEB1-B80685BF65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C1B07-176B-4FCA-AA07-DE34334518F1}" type="pres">
      <dgm:prSet presAssocID="{B8DD2571-923A-447C-BEB1-B80685BF658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DBDCFC-7900-4057-A87C-6C68097C866A}" type="presOf" srcId="{F6FA9084-CB94-4F50-8EDE-6B1D338C4CF5}" destId="{3BD8D236-D964-4FDD-B115-807487CD124B}" srcOrd="0" destOrd="0" presId="urn:microsoft.com/office/officeart/2005/8/layout/vList2"/>
    <dgm:cxn modelId="{2611EC72-22A7-4658-A08B-184CB309AC56}" type="presOf" srcId="{69F43BE1-1EAC-4F15-B3F2-F644CEFFB0FF}" destId="{CF0549AE-4775-4DFA-B770-C506827CCC11}" srcOrd="0" destOrd="0" presId="urn:microsoft.com/office/officeart/2005/8/layout/vList2"/>
    <dgm:cxn modelId="{274262D7-7F7B-466E-8065-FAF99C063F21}" type="presOf" srcId="{B8DD2571-923A-447C-BEB1-B80685BF6588}" destId="{848EB27A-50FA-4F4A-B7FE-C96379514C9D}" srcOrd="0" destOrd="0" presId="urn:microsoft.com/office/officeart/2005/8/layout/vList2"/>
    <dgm:cxn modelId="{9C9AC40B-759D-4E4C-909A-E99D3EE32ABC}" type="presOf" srcId="{5FD8DD8D-FA68-40E2-BC32-45E692FF45D2}" destId="{9CCD617E-9203-4342-8E9B-7F9CCD3502AE}" srcOrd="0" destOrd="1" presId="urn:microsoft.com/office/officeart/2005/8/layout/vList2"/>
    <dgm:cxn modelId="{9380F083-DA27-41F6-AC3C-2B0C473D86B4}" type="presOf" srcId="{237D7315-D4D9-4231-9DF9-C6A8F6DB1412}" destId="{CF0549AE-4775-4DFA-B770-C506827CCC11}" srcOrd="0" destOrd="1" presId="urn:microsoft.com/office/officeart/2005/8/layout/vList2"/>
    <dgm:cxn modelId="{3B0E473E-ABBE-478A-8A71-CCD035B37079}" type="presOf" srcId="{15DCAD51-BCF9-4F72-A2BE-691F5D2E54A7}" destId="{A8151052-0920-49E2-AAEA-F05A921F46B2}" srcOrd="0" destOrd="0" presId="urn:microsoft.com/office/officeart/2005/8/layout/vList2"/>
    <dgm:cxn modelId="{E7196D0C-0704-4B64-A3A7-677505F89FF0}" srcId="{B8DD2571-923A-447C-BEB1-B80685BF6588}" destId="{FDFFC6D7-FA39-4EE5-B3FA-DC9A885A4551}" srcOrd="1" destOrd="0" parTransId="{905FE068-08F2-4982-91FA-48BBCE4251D5}" sibTransId="{1E3E9371-8313-4406-B03D-7EF10A5740C4}"/>
    <dgm:cxn modelId="{E9B59A63-1CC1-44B7-A3AF-0F92E0A34482}" srcId="{15DCAD51-BCF9-4F72-A2BE-691F5D2E54A7}" destId="{F6FA9084-CB94-4F50-8EDE-6B1D338C4CF5}" srcOrd="0" destOrd="0" parTransId="{A44D113E-C785-482A-BB37-E4A2594150FE}" sibTransId="{91E0B83E-D711-4AAF-84A6-13DD82AA8EDA}"/>
    <dgm:cxn modelId="{D197BC0A-A833-4073-A40A-5AFCA006CC65}" srcId="{F6FA9084-CB94-4F50-8EDE-6B1D338C4CF5}" destId="{6C776804-8224-4DE0-9241-050E25ADF0E5}" srcOrd="0" destOrd="0" parTransId="{0E38D20F-14F8-49DC-83E8-AFE346952138}" sibTransId="{3118BCF7-FEEC-4B9C-A8AD-9D45C65B997B}"/>
    <dgm:cxn modelId="{1F54C0EF-69DC-436B-98D3-4E840348D54A}" type="presOf" srcId="{98E33476-333F-45BA-9F4F-262FBCF050E3}" destId="{3A7C1B07-176B-4FCA-AA07-DE34334518F1}" srcOrd="0" destOrd="0" presId="urn:microsoft.com/office/officeart/2005/8/layout/vList2"/>
    <dgm:cxn modelId="{6F67D69F-84B6-4488-8861-449D84FF6A3D}" srcId="{B8DD2571-923A-447C-BEB1-B80685BF6588}" destId="{98E33476-333F-45BA-9F4F-262FBCF050E3}" srcOrd="0" destOrd="0" parTransId="{723A3492-637C-4714-AAEB-44A57DFE3779}" sibTransId="{48F3DF95-9345-42E3-A18F-555478E84E36}"/>
    <dgm:cxn modelId="{7D443FC4-CD5F-419E-84B9-4D5B3F9099DE}" srcId="{F6FA9084-CB94-4F50-8EDE-6B1D338C4CF5}" destId="{5FD8DD8D-FA68-40E2-BC32-45E692FF45D2}" srcOrd="1" destOrd="0" parTransId="{04DB75F3-475A-4719-9EA0-DB29EA90D08B}" sibTransId="{74E37871-E9AA-403E-9146-33F966132ABC}"/>
    <dgm:cxn modelId="{C2417A13-514B-4007-822B-F9FA18F69687}" srcId="{15DCAD51-BCF9-4F72-A2BE-691F5D2E54A7}" destId="{FB4148FA-A1D5-4A01-96F2-4846FCFC40B0}" srcOrd="1" destOrd="0" parTransId="{16AA1B1A-1A38-4C86-B115-7B8AC1E40C26}" sibTransId="{885BEF91-82BD-4E30-9230-773DDD40F555}"/>
    <dgm:cxn modelId="{24B9980D-3F0A-43B6-9997-372D28D9DF0D}" type="presOf" srcId="{6C776804-8224-4DE0-9241-050E25ADF0E5}" destId="{9CCD617E-9203-4342-8E9B-7F9CCD3502AE}" srcOrd="0" destOrd="0" presId="urn:microsoft.com/office/officeart/2005/8/layout/vList2"/>
    <dgm:cxn modelId="{CFE467D0-2A6F-49C7-9C3A-9D3698BD9775}" type="presOf" srcId="{FB4148FA-A1D5-4A01-96F2-4846FCFC40B0}" destId="{8CCFD97B-595D-4FC0-845B-910436B85EA4}" srcOrd="0" destOrd="0" presId="urn:microsoft.com/office/officeart/2005/8/layout/vList2"/>
    <dgm:cxn modelId="{15E8687F-1C48-4928-AA9C-D2C4403016C7}" srcId="{15DCAD51-BCF9-4F72-A2BE-691F5D2E54A7}" destId="{B8DD2571-923A-447C-BEB1-B80685BF6588}" srcOrd="2" destOrd="0" parTransId="{81D50061-1C3F-4317-8BA5-E9F150456662}" sibTransId="{497662FA-01D4-433B-9D1F-A44DE9D4ACC1}"/>
    <dgm:cxn modelId="{5AAB3BE7-BC54-4C41-B0EC-8B6643D1E266}" type="presOf" srcId="{FDFFC6D7-FA39-4EE5-B3FA-DC9A885A4551}" destId="{3A7C1B07-176B-4FCA-AA07-DE34334518F1}" srcOrd="0" destOrd="1" presId="urn:microsoft.com/office/officeart/2005/8/layout/vList2"/>
    <dgm:cxn modelId="{6BA8DD69-5855-416B-B49D-A0A4C693203B}" srcId="{FB4148FA-A1D5-4A01-96F2-4846FCFC40B0}" destId="{237D7315-D4D9-4231-9DF9-C6A8F6DB1412}" srcOrd="1" destOrd="0" parTransId="{2D6FFD75-FB5A-4746-B450-1D9419A41F42}" sibTransId="{CDB66741-E0C2-46C7-B205-1B6A9BF056C0}"/>
    <dgm:cxn modelId="{88423F02-88D2-42A2-BF96-419409B6E0D1}" srcId="{FB4148FA-A1D5-4A01-96F2-4846FCFC40B0}" destId="{69F43BE1-1EAC-4F15-B3F2-F644CEFFB0FF}" srcOrd="0" destOrd="0" parTransId="{9B530AAA-D848-479C-8B5A-0AD119F731B3}" sibTransId="{B626A169-693B-46A8-A4F1-29D3C3FE8A3F}"/>
    <dgm:cxn modelId="{FA398067-7617-451E-BFAC-A8461D22F16A}" type="presParOf" srcId="{A8151052-0920-49E2-AAEA-F05A921F46B2}" destId="{3BD8D236-D964-4FDD-B115-807487CD124B}" srcOrd="0" destOrd="0" presId="urn:microsoft.com/office/officeart/2005/8/layout/vList2"/>
    <dgm:cxn modelId="{8583C0E8-A017-455B-8716-47EAF4C4B58A}" type="presParOf" srcId="{A8151052-0920-49E2-AAEA-F05A921F46B2}" destId="{9CCD617E-9203-4342-8E9B-7F9CCD3502AE}" srcOrd="1" destOrd="0" presId="urn:microsoft.com/office/officeart/2005/8/layout/vList2"/>
    <dgm:cxn modelId="{FEF9C177-FFED-41F9-9E95-2F62A17C1E9B}" type="presParOf" srcId="{A8151052-0920-49E2-AAEA-F05A921F46B2}" destId="{8CCFD97B-595D-4FC0-845B-910436B85EA4}" srcOrd="2" destOrd="0" presId="urn:microsoft.com/office/officeart/2005/8/layout/vList2"/>
    <dgm:cxn modelId="{48388308-6060-46C4-A2C0-0AFEBA0CF822}" type="presParOf" srcId="{A8151052-0920-49E2-AAEA-F05A921F46B2}" destId="{CF0549AE-4775-4DFA-B770-C506827CCC11}" srcOrd="3" destOrd="0" presId="urn:microsoft.com/office/officeart/2005/8/layout/vList2"/>
    <dgm:cxn modelId="{E39F548C-9747-4B31-842B-33BAAF7AD46C}" type="presParOf" srcId="{A8151052-0920-49E2-AAEA-F05A921F46B2}" destId="{848EB27A-50FA-4F4A-B7FE-C96379514C9D}" srcOrd="4" destOrd="0" presId="urn:microsoft.com/office/officeart/2005/8/layout/vList2"/>
    <dgm:cxn modelId="{C046B826-08BB-4B15-B590-DCCE1498B3E3}" type="presParOf" srcId="{A8151052-0920-49E2-AAEA-F05A921F46B2}" destId="{3A7C1B07-176B-4FCA-AA07-DE34334518F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9162746-ACE2-4D37-8961-69F88DB6A4D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5EBEC-6210-439C-98B8-04610E215BA9}">
      <dgm:prSet phldrT="[Text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0ACB0816-CFED-4435-A3D9-B866B5A75BF9}" type="parTrans" cxnId="{1C756938-C5FD-41B9-8CC5-E7895693886D}">
      <dgm:prSet/>
      <dgm:spPr/>
      <dgm:t>
        <a:bodyPr/>
        <a:lstStyle/>
        <a:p>
          <a:endParaRPr lang="en-IN"/>
        </a:p>
      </dgm:t>
    </dgm:pt>
    <dgm:pt modelId="{DEA900F0-5081-4086-AD30-C7E6B1F40508}" type="sibTrans" cxnId="{1C756938-C5FD-41B9-8CC5-E7895693886D}">
      <dgm:prSet/>
      <dgm:spPr/>
      <dgm:t>
        <a:bodyPr/>
        <a:lstStyle/>
        <a:p>
          <a:endParaRPr lang="en-IN"/>
        </a:p>
      </dgm:t>
    </dgm:pt>
    <dgm:pt modelId="{A25198F4-E6C9-4D91-B4BF-14FD9EC4D3DA}">
      <dgm:prSet phldrT="[Text]"/>
      <dgm:spPr/>
      <dgm:t>
        <a:bodyPr/>
        <a:lstStyle/>
        <a:p>
          <a:r>
            <a:rPr lang="en-US" dirty="0" smtClean="0"/>
            <a:t>We add t to system tags if it is not already present</a:t>
          </a:r>
          <a:endParaRPr lang="en-US" dirty="0"/>
        </a:p>
      </dgm:t>
    </dgm:pt>
    <dgm:pt modelId="{C01F6D6F-9C45-4819-99BD-4730BF502CB4}" type="parTrans" cxnId="{B813C119-C5FE-4835-A9C1-61AEA7A568E5}">
      <dgm:prSet/>
      <dgm:spPr/>
      <dgm:t>
        <a:bodyPr/>
        <a:lstStyle/>
        <a:p>
          <a:endParaRPr lang="en-IN"/>
        </a:p>
      </dgm:t>
    </dgm:pt>
    <dgm:pt modelId="{5F3FBE5A-7172-4D9B-8A13-408F196B3901}" type="sibTrans" cxnId="{B813C119-C5FE-4835-A9C1-61AEA7A568E5}">
      <dgm:prSet/>
      <dgm:spPr/>
      <dgm:t>
        <a:bodyPr/>
        <a:lstStyle/>
        <a:p>
          <a:endParaRPr lang="en-IN"/>
        </a:p>
      </dgm:t>
    </dgm:pt>
    <dgm:pt modelId="{C7107BB3-3B1B-4750-97B4-B72166D692BF}">
      <dgm:prSet phldrT="[Text]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19575C2A-CA91-41F2-B8CF-E25F8A56D4B3}" type="parTrans" cxnId="{7D5F2C2F-909E-43C5-AACF-15715F3CF9EE}">
      <dgm:prSet/>
      <dgm:spPr/>
      <dgm:t>
        <a:bodyPr/>
        <a:lstStyle/>
        <a:p>
          <a:endParaRPr lang="en-IN"/>
        </a:p>
      </dgm:t>
    </dgm:pt>
    <dgm:pt modelId="{C2079D8A-4F1D-48B8-ABD1-24190C8E5E80}" type="sibTrans" cxnId="{7D5F2C2F-909E-43C5-AACF-15715F3CF9EE}">
      <dgm:prSet/>
      <dgm:spPr/>
      <dgm:t>
        <a:bodyPr/>
        <a:lstStyle/>
        <a:p>
          <a:endParaRPr lang="en-IN"/>
        </a:p>
      </dgm:t>
    </dgm:pt>
    <dgm:pt modelId="{1B8B3438-31B6-446F-8FBB-EE02E1B1228C}">
      <dgm:prSet phldrT="[Text]"/>
      <dgm:spPr>
        <a:blipFill rotWithShape="1">
          <a:blip xmlns:r="http://schemas.openxmlformats.org/officeDocument/2006/relationships" r:embed="rId3"/>
          <a:stretch>
            <a:fillRect t="-13008" b="-21138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10D4920-B8EB-49B0-BB00-26F3553B076E}" type="parTrans" cxnId="{C2FC04F1-C890-4B79-84C8-591C3B7CBA13}">
      <dgm:prSet/>
      <dgm:spPr/>
      <dgm:t>
        <a:bodyPr/>
        <a:lstStyle/>
        <a:p>
          <a:endParaRPr lang="en-IN"/>
        </a:p>
      </dgm:t>
    </dgm:pt>
    <dgm:pt modelId="{F27B4C48-590F-4508-80A1-48C840D4C531}" type="sibTrans" cxnId="{C2FC04F1-C890-4B79-84C8-591C3B7CBA13}">
      <dgm:prSet/>
      <dgm:spPr/>
      <dgm:t>
        <a:bodyPr/>
        <a:lstStyle/>
        <a:p>
          <a:endParaRPr lang="en-IN"/>
        </a:p>
      </dgm:t>
    </dgm:pt>
    <dgm:pt modelId="{2399C5B8-1D03-48CF-840B-D8A7B9873243}">
      <dgm:prSet phldrT="[Text]"/>
      <dgm:spPr/>
      <dgm:t>
        <a:bodyPr/>
        <a:lstStyle/>
        <a:p>
          <a:r>
            <a:rPr lang="en-US" dirty="0" smtClean="0"/>
            <a:t>Store in system</a:t>
          </a:r>
          <a:endParaRPr lang="en-US" dirty="0"/>
        </a:p>
      </dgm:t>
    </dgm:pt>
    <dgm:pt modelId="{10053163-D1D2-4591-AB51-8FBDAC24D831}" type="parTrans" cxnId="{56401A4C-3E0C-4CBF-A733-E5537538BC51}">
      <dgm:prSet/>
      <dgm:spPr/>
      <dgm:t>
        <a:bodyPr/>
        <a:lstStyle/>
        <a:p>
          <a:endParaRPr lang="en-IN"/>
        </a:p>
      </dgm:t>
    </dgm:pt>
    <dgm:pt modelId="{B869E8C4-A13A-4064-88FB-C9BED1181FB6}" type="sibTrans" cxnId="{56401A4C-3E0C-4CBF-A733-E5537538BC51}">
      <dgm:prSet/>
      <dgm:spPr/>
      <dgm:t>
        <a:bodyPr/>
        <a:lstStyle/>
        <a:p>
          <a:endParaRPr lang="en-IN"/>
        </a:p>
      </dgm:t>
    </dgm:pt>
    <dgm:pt modelId="{E39B05D9-B74A-4BB0-9081-7F45C2C97D8F}">
      <dgm:prSet phldrT="[Text]"/>
      <dgm:spPr>
        <a:blipFill rotWithShape="1">
          <a:blip xmlns:r="http://schemas.openxmlformats.org/officeDocument/2006/relationships" r:embed="rId4"/>
          <a:stretch>
            <a:fillRect t="-19737" b="-23684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EE7A8AA2-6F4A-4EB9-A2EF-A860ED5D0482}" type="parTrans" cxnId="{587C49CB-DB8F-4693-979A-C82DBC42C407}">
      <dgm:prSet/>
      <dgm:spPr/>
      <dgm:t>
        <a:bodyPr/>
        <a:lstStyle/>
        <a:p>
          <a:endParaRPr lang="en-IN"/>
        </a:p>
      </dgm:t>
    </dgm:pt>
    <dgm:pt modelId="{7399874A-CEFB-44B2-9D58-849F9270C301}" type="sibTrans" cxnId="{587C49CB-DB8F-4693-979A-C82DBC42C407}">
      <dgm:prSet/>
      <dgm:spPr/>
      <dgm:t>
        <a:bodyPr/>
        <a:lstStyle/>
        <a:p>
          <a:endParaRPr lang="en-IN"/>
        </a:p>
      </dgm:t>
    </dgm:pt>
    <dgm:pt modelId="{D86C48C1-E7E3-4BAE-9216-923A52714A87}" type="pres">
      <dgm:prSet presAssocID="{19162746-ACE2-4D37-8961-69F88DB6A4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27D91F-38A1-4620-835F-BCC47856B860}" type="pres">
      <dgm:prSet presAssocID="{6C55EBEC-6210-439C-98B8-04610E215BA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05E75-31A0-47EA-BF07-9A6189382FA8}" type="pres">
      <dgm:prSet presAssocID="{6C55EBEC-6210-439C-98B8-04610E215BA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57A42D-D594-4409-A59F-F69D7D4E84AC}" type="pres">
      <dgm:prSet presAssocID="{C7107BB3-3B1B-4750-97B4-B72166D692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03FA1-1609-431E-80FE-A8B1E438B5BB}" type="pres">
      <dgm:prSet presAssocID="{C7107BB3-3B1B-4750-97B4-B72166D692B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8DA4C-99B5-4ED8-BFA4-6D3FC3B4E0CA}" type="pres">
      <dgm:prSet presAssocID="{2399C5B8-1D03-48CF-840B-D8A7B98732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1C014-2876-4DFF-938C-53E38F02ECA0}" type="pres">
      <dgm:prSet presAssocID="{2399C5B8-1D03-48CF-840B-D8A7B987324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C756938-C5FD-41B9-8CC5-E7895693886D}" srcId="{19162746-ACE2-4D37-8961-69F88DB6A4DB}" destId="{6C55EBEC-6210-439C-98B8-04610E215BA9}" srcOrd="0" destOrd="0" parTransId="{0ACB0816-CFED-4435-A3D9-B866B5A75BF9}" sibTransId="{DEA900F0-5081-4086-AD30-C7E6B1F40508}"/>
    <dgm:cxn modelId="{587C49CB-DB8F-4693-979A-C82DBC42C407}" srcId="{2399C5B8-1D03-48CF-840B-D8A7B9873243}" destId="{E39B05D9-B74A-4BB0-9081-7F45C2C97D8F}" srcOrd="0" destOrd="0" parTransId="{EE7A8AA2-6F4A-4EB9-A2EF-A860ED5D0482}" sibTransId="{7399874A-CEFB-44B2-9D58-849F9270C301}"/>
    <dgm:cxn modelId="{E35C6961-3FE0-40B5-8F7A-EA95322F11CC}" type="presOf" srcId="{1B8B3438-31B6-446F-8FBB-EE02E1B1228C}" destId="{E8305E75-31A0-47EA-BF07-9A6189382FA8}" srcOrd="0" destOrd="0" presId="urn:microsoft.com/office/officeart/2005/8/layout/vList2"/>
    <dgm:cxn modelId="{7D5F2C2F-909E-43C5-AACF-15715F3CF9EE}" srcId="{19162746-ACE2-4D37-8961-69F88DB6A4DB}" destId="{C7107BB3-3B1B-4750-97B4-B72166D692BF}" srcOrd="1" destOrd="0" parTransId="{19575C2A-CA91-41F2-B8CF-E25F8A56D4B3}" sibTransId="{C2079D8A-4F1D-48B8-ABD1-24190C8E5E80}"/>
    <dgm:cxn modelId="{41A05133-D4EE-4D78-84CE-79CC3166E437}" type="presOf" srcId="{19162746-ACE2-4D37-8961-69F88DB6A4DB}" destId="{D86C48C1-E7E3-4BAE-9216-923A52714A87}" srcOrd="0" destOrd="0" presId="urn:microsoft.com/office/officeart/2005/8/layout/vList2"/>
    <dgm:cxn modelId="{56401A4C-3E0C-4CBF-A733-E5537538BC51}" srcId="{19162746-ACE2-4D37-8961-69F88DB6A4DB}" destId="{2399C5B8-1D03-48CF-840B-D8A7B9873243}" srcOrd="2" destOrd="0" parTransId="{10053163-D1D2-4591-AB51-8FBDAC24D831}" sibTransId="{B869E8C4-A13A-4064-88FB-C9BED1181FB6}"/>
    <dgm:cxn modelId="{0915D8BE-C72D-4968-96DC-9BC3AB8EB90F}" type="presOf" srcId="{C7107BB3-3B1B-4750-97B4-B72166D692BF}" destId="{CD57A42D-D594-4409-A59F-F69D7D4E84AC}" srcOrd="0" destOrd="0" presId="urn:microsoft.com/office/officeart/2005/8/layout/vList2"/>
    <dgm:cxn modelId="{C2FC04F1-C890-4B79-84C8-591C3B7CBA13}" srcId="{6C55EBEC-6210-439C-98B8-04610E215BA9}" destId="{1B8B3438-31B6-446F-8FBB-EE02E1B1228C}" srcOrd="0" destOrd="0" parTransId="{B10D4920-B8EB-49B0-BB00-26F3553B076E}" sibTransId="{F27B4C48-590F-4508-80A1-48C840D4C531}"/>
    <dgm:cxn modelId="{E3CF29FE-C501-4561-81C2-B40412A0425F}" type="presOf" srcId="{E39B05D9-B74A-4BB0-9081-7F45C2C97D8F}" destId="{A1E1C014-2876-4DFF-938C-53E38F02ECA0}" srcOrd="0" destOrd="0" presId="urn:microsoft.com/office/officeart/2005/8/layout/vList2"/>
    <dgm:cxn modelId="{DD76DA21-8355-4C03-BB58-D3AFBDA77D96}" type="presOf" srcId="{6C55EBEC-6210-439C-98B8-04610E215BA9}" destId="{EE27D91F-38A1-4620-835F-BCC47856B860}" srcOrd="0" destOrd="0" presId="urn:microsoft.com/office/officeart/2005/8/layout/vList2"/>
    <dgm:cxn modelId="{40585CF8-C3C3-4788-A995-861315A970F2}" type="presOf" srcId="{2399C5B8-1D03-48CF-840B-D8A7B9873243}" destId="{7A58DA4C-99B5-4ED8-BFA4-6D3FC3B4E0CA}" srcOrd="0" destOrd="0" presId="urn:microsoft.com/office/officeart/2005/8/layout/vList2"/>
    <dgm:cxn modelId="{02D6F971-3191-4AFC-B242-31B30968D65A}" type="presOf" srcId="{A25198F4-E6C9-4D91-B4BF-14FD9EC4D3DA}" destId="{2AE03FA1-1609-431E-80FE-A8B1E438B5BB}" srcOrd="0" destOrd="0" presId="urn:microsoft.com/office/officeart/2005/8/layout/vList2"/>
    <dgm:cxn modelId="{B813C119-C5FE-4835-A9C1-61AEA7A568E5}" srcId="{C7107BB3-3B1B-4750-97B4-B72166D692BF}" destId="{A25198F4-E6C9-4D91-B4BF-14FD9EC4D3DA}" srcOrd="0" destOrd="0" parTransId="{C01F6D6F-9C45-4819-99BD-4730BF502CB4}" sibTransId="{5F3FBE5A-7172-4D9B-8A13-408F196B3901}"/>
    <dgm:cxn modelId="{483207A3-6E5C-4263-BE99-044E769F512E}" type="presParOf" srcId="{D86C48C1-E7E3-4BAE-9216-923A52714A87}" destId="{EE27D91F-38A1-4620-835F-BCC47856B860}" srcOrd="0" destOrd="0" presId="urn:microsoft.com/office/officeart/2005/8/layout/vList2"/>
    <dgm:cxn modelId="{673E2E19-92FA-4979-AB00-E11F4C9070D4}" type="presParOf" srcId="{D86C48C1-E7E3-4BAE-9216-923A52714A87}" destId="{E8305E75-31A0-47EA-BF07-9A6189382FA8}" srcOrd="1" destOrd="0" presId="urn:microsoft.com/office/officeart/2005/8/layout/vList2"/>
    <dgm:cxn modelId="{9B275B1E-B667-4F82-9C75-1518EC2145E9}" type="presParOf" srcId="{D86C48C1-E7E3-4BAE-9216-923A52714A87}" destId="{CD57A42D-D594-4409-A59F-F69D7D4E84AC}" srcOrd="2" destOrd="0" presId="urn:microsoft.com/office/officeart/2005/8/layout/vList2"/>
    <dgm:cxn modelId="{48BB5B9A-3E35-41EB-A307-CF659DF822D3}" type="presParOf" srcId="{D86C48C1-E7E3-4BAE-9216-923A52714A87}" destId="{2AE03FA1-1609-431E-80FE-A8B1E438B5BB}" srcOrd="3" destOrd="0" presId="urn:microsoft.com/office/officeart/2005/8/layout/vList2"/>
    <dgm:cxn modelId="{BDE2AC7E-1116-4891-8D7E-AF5F0EFF1F49}" type="presParOf" srcId="{D86C48C1-E7E3-4BAE-9216-923A52714A87}" destId="{7A58DA4C-99B5-4ED8-BFA4-6D3FC3B4E0CA}" srcOrd="4" destOrd="0" presId="urn:microsoft.com/office/officeart/2005/8/layout/vList2"/>
    <dgm:cxn modelId="{AB7A179C-5467-4471-BE9A-75D8ED37C0F3}" type="presParOf" srcId="{D86C48C1-E7E3-4BAE-9216-923A52714A87}" destId="{A1E1C014-2876-4DFF-938C-53E38F02ECA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B03130D-9E81-4AFF-B2B8-8026BEDD6DC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6735B-95F4-45EA-806B-2F603CAE2BA0}">
      <dgm:prSet phldrT="[Text]"/>
      <dgm:spPr/>
      <dgm:t>
        <a:bodyPr/>
        <a:lstStyle/>
        <a:p>
          <a:r>
            <a:rPr lang="en-US" dirty="0" smtClean="0"/>
            <a:t>Query operating on single tag</a:t>
          </a:r>
          <a:endParaRPr lang="en-US" dirty="0"/>
        </a:p>
      </dgm:t>
    </dgm:pt>
    <dgm:pt modelId="{A4FC1690-F196-4453-A7D1-CFE748A568A5}" type="parTrans" cxnId="{42ED5F2F-1986-4FFE-863D-984C5CD8D330}">
      <dgm:prSet/>
      <dgm:spPr/>
      <dgm:t>
        <a:bodyPr/>
        <a:lstStyle/>
        <a:p>
          <a:endParaRPr lang="en-US"/>
        </a:p>
      </dgm:t>
    </dgm:pt>
    <dgm:pt modelId="{F3FADC2E-D038-4347-91A0-B7093E5306DA}" type="sibTrans" cxnId="{42ED5F2F-1986-4FFE-863D-984C5CD8D33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61D9E28-ED22-4369-894C-0FB460F985F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 smtClean="0">
                            <a:latin typeface="Cambria Math"/>
                          </a:rPr>
                          <m:t>𝑓</m:t>
                        </m:r>
                        <m:r>
                          <a:rPr lang="en-US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561D9E28-ED22-4369-894C-0FB460F985FE}">
          <dgm:prSet phldrT="[Text]"/>
          <dgm:spPr/>
          <dgm:t>
            <a:bodyPr/>
            <a:lstStyle/>
            <a:p>
              <a:pPr/>
              <a:r>
                <a:rPr lang="en-US" i="0" smtClean="0">
                  <a:latin typeface="Cambria Math"/>
                </a:rPr>
                <a:t>𝑞</a:t>
              </a:r>
              <a:r>
                <a:rPr lang="en-IN" i="0">
                  <a:latin typeface="Cambria Math"/>
                </a:rPr>
                <a:t>(</a:t>
              </a:r>
              <a:r>
                <a:rPr lang="en-US" i="0">
                  <a:latin typeface="Cambria Math"/>
                </a:rPr>
                <a:t>𝑡)</a:t>
              </a:r>
              <a:r>
                <a:rPr lang="en-US" b="0" i="0" smtClean="0">
                  <a:latin typeface="Cambria Math"/>
                </a:rPr>
                <a:t>=</a:t>
              </a:r>
              <a:r>
                <a:rPr lang="en-US" i="0">
                  <a:latin typeface="Cambria Math"/>
                </a:rPr>
                <a:t> </a:t>
              </a:r>
              <a:r>
                <a:rPr lang="en-IN" i="0">
                  <a:latin typeface="Cambria Math"/>
                </a:rPr>
                <a:t>{</a:t>
              </a:r>
              <a:r>
                <a:rPr lang="en-US" i="0">
                  <a:latin typeface="Cambria Math"/>
                </a:rPr>
                <a:t>𝑓∈</a:t>
              </a:r>
              <a:r>
                <a:rPr lang="en-US" b="0" i="0" smtClean="0">
                  <a:latin typeface="Cambria Math"/>
                </a:rPr>
                <a:t>𝐹 </a:t>
              </a:r>
              <a:r>
                <a:rPr lang="en-US" b="0" i="0">
                  <a:latin typeface="Cambria Math"/>
                </a:rPr>
                <a:t>│</a:t>
              </a:r>
              <a:r>
                <a:rPr lang="en-US" b="0" i="0" smtClean="0">
                  <a:latin typeface="Cambria Math"/>
                </a:rPr>
                <a:t> </a:t>
              </a:r>
              <a:r>
                <a:rPr lang="en-US" i="0" smtClean="0">
                  <a:latin typeface="Cambria Math"/>
                </a:rPr>
                <a:t>𝑓∈</a:t>
              </a:r>
              <a:r>
                <a:rPr lang="en-US" b="0" i="0" smtClean="0">
                  <a:latin typeface="Cambria Math"/>
                </a:rPr>
                <a:t>ℎ(𝑡)</a:t>
              </a:r>
              <a:r>
                <a:rPr lang="en-US" b="0" i="0">
                  <a:latin typeface="Cambria Math"/>
                </a:rPr>
                <a:t>}</a:t>
              </a:r>
              <a:endParaRPr lang="en-US" dirty="0"/>
            </a:p>
          </dgm:t>
        </dgm:pt>
      </mc:Fallback>
    </mc:AlternateContent>
    <dgm:pt modelId="{26705E80-1E26-4B6D-99B5-B1369C809F16}" type="parTrans" cxnId="{B4EA3CC3-2D83-46D7-B76A-065F320F4CD5}">
      <dgm:prSet/>
      <dgm:spPr/>
      <dgm:t>
        <a:bodyPr/>
        <a:lstStyle/>
        <a:p>
          <a:endParaRPr lang="en-US"/>
        </a:p>
      </dgm:t>
    </dgm:pt>
    <dgm:pt modelId="{453336FE-84D4-4832-AECE-329287215D96}" type="sibTrans" cxnId="{B4EA3CC3-2D83-46D7-B76A-065F320F4CD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580F8C-EC09-4C61-824B-5C816117D09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5D580F8C-EC09-4C61-824B-5C816117D094}">
          <dgm:prSet phldrT="[Text]"/>
          <dgm:spPr/>
          <dgm:t>
            <a:bodyPr/>
            <a:lstStyle/>
            <a:p>
              <a:r>
                <a:rPr lang="en-US" i="0" smtClean="0"/>
                <a:t>𝑄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1,𝜎,𝑡</a:t>
              </a:r>
              <a:r>
                <a:rPr lang="en-IN" i="0"/>
                <a:t>_</a:t>
              </a:r>
              <a:r>
                <a:rPr lang="en-US" i="0"/>
                <a:t>2 )=𝑞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1 )</a:t>
              </a:r>
              <a:r>
                <a:rPr lang="en-IN" b="0" i="0" smtClean="0">
                  <a:latin typeface="Cambria Math"/>
                </a:rPr>
                <a:t>  </a:t>
              </a:r>
              <a:r>
                <a:rPr lang="en-US" i="0"/>
                <a:t>𝜎</a:t>
              </a:r>
              <a:r>
                <a:rPr lang="en-IN" b="0" i="0" smtClean="0">
                  <a:latin typeface="Cambria Math"/>
                </a:rPr>
                <a:t> </a:t>
              </a:r>
              <a:r>
                <a:rPr lang="en-US" i="0"/>
                <a:t>𝑞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2 )</a:t>
              </a:r>
              <a:endParaRPr lang="en-US" dirty="0"/>
            </a:p>
          </dgm:t>
        </dgm:pt>
      </mc:Fallback>
    </mc:AlternateContent>
    <dgm:pt modelId="{7FA99B18-CE34-4790-A838-4C6812932DE0}" type="parTrans" cxnId="{1B1BD30E-E338-4EBA-9C62-BA177D3356BE}">
      <dgm:prSet/>
      <dgm:spPr/>
      <dgm:t>
        <a:bodyPr/>
        <a:lstStyle/>
        <a:p>
          <a:endParaRPr lang="en-US"/>
        </a:p>
      </dgm:t>
    </dgm:pt>
    <dgm:pt modelId="{E33CD8D5-8866-456E-9165-D8CC2A38D4EF}" type="sibTrans" cxnId="{1B1BD30E-E338-4EBA-9C62-BA177D3356B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44C7BB6-C296-4901-B683-7388D87A929D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𝜎</m:t>
                  </m:r>
                </m:oMath>
              </a14:m>
              <a:r>
                <a:rPr lang="en-US" dirty="0" smtClean="0"/>
                <a:t> = {Union , Intersection, Symmetric difference,          Set difference}</a:t>
              </a:r>
              <a:endParaRPr lang="en-US" dirty="0"/>
            </a:p>
          </dgm:t>
        </dgm:pt>
      </mc:Choice>
      <mc:Fallback xmlns="">
        <dgm:pt modelId="{F44C7BB6-C296-4901-B683-7388D87A929D}">
          <dgm:prSet phldrT="[Text]"/>
          <dgm:spPr/>
          <dgm:t>
            <a:bodyPr/>
            <a:lstStyle/>
            <a:p>
              <a:r>
                <a:rPr lang="en-US" i="0" smtClean="0">
                  <a:latin typeface="Cambria Math"/>
                </a:rPr>
                <a:t>𝜎</a:t>
              </a:r>
              <a:r>
                <a:rPr lang="en-US" dirty="0" smtClean="0"/>
                <a:t> = {Union , Intersection, </a:t>
              </a:r>
              <a:r>
                <a:rPr lang="en-US" dirty="0" smtClean="0"/>
                <a:t>Symmetric difference,          Set difference}</a:t>
              </a:r>
              <a:endParaRPr lang="en-US" dirty="0"/>
            </a:p>
          </dgm:t>
        </dgm:pt>
      </mc:Fallback>
    </mc:AlternateContent>
    <dgm:pt modelId="{4D44D877-EC8A-4CDC-B937-97FE283B30DD}" type="parTrans" cxnId="{718FEA0E-1F21-42D0-88EC-61C150811CE2}">
      <dgm:prSet/>
      <dgm:spPr/>
      <dgm:t>
        <a:bodyPr/>
        <a:lstStyle/>
        <a:p>
          <a:endParaRPr lang="en-US"/>
        </a:p>
      </dgm:t>
    </dgm:pt>
    <dgm:pt modelId="{15FAB6F8-3A17-4281-B757-1C1455B593B4}" type="sibTrans" cxnId="{718FEA0E-1F21-42D0-88EC-61C150811CE2}">
      <dgm:prSet/>
      <dgm:spPr/>
      <dgm:t>
        <a:bodyPr/>
        <a:lstStyle/>
        <a:p>
          <a:endParaRPr lang="en-US"/>
        </a:p>
      </dgm:t>
    </dgm:pt>
    <dgm:pt modelId="{5408ABCF-9358-4F6C-9758-0AD303AD7284}">
      <dgm:prSet phldrT="[Text]"/>
      <dgm:spPr/>
      <dgm:t>
        <a:bodyPr/>
        <a:lstStyle/>
        <a:p>
          <a:r>
            <a:rPr lang="en-US" dirty="0" smtClean="0"/>
            <a:t>Default operation</a:t>
          </a:r>
          <a:endParaRPr lang="en-US" dirty="0"/>
        </a:p>
      </dgm:t>
    </dgm:pt>
    <dgm:pt modelId="{0C388859-C089-44E1-844F-5F486ABE4BBD}" type="parTrans" cxnId="{32092236-439A-4ECE-B4D3-ACB4C7E0DF88}">
      <dgm:prSet/>
      <dgm:spPr/>
      <dgm:t>
        <a:bodyPr/>
        <a:lstStyle/>
        <a:p>
          <a:endParaRPr lang="en-US"/>
        </a:p>
      </dgm:t>
    </dgm:pt>
    <dgm:pt modelId="{16CB4BD8-E25E-4CEE-B5C1-64F79727E870}" type="sibTrans" cxnId="{32092236-439A-4ECE-B4D3-ACB4C7E0DF88}">
      <dgm:prSet/>
      <dgm:spPr/>
      <dgm:t>
        <a:bodyPr/>
        <a:lstStyle/>
        <a:p>
          <a:endParaRPr lang="en-US"/>
        </a:p>
      </dgm:t>
    </dgm:pt>
    <dgm:pt modelId="{1B34841A-72D8-4E15-9086-524C691BB39E}">
      <dgm:prSet phldrT="[Text]"/>
      <dgm:spPr/>
      <dgm:t>
        <a:bodyPr/>
        <a:lstStyle/>
        <a:p>
          <a:r>
            <a:rPr lang="en-US" dirty="0" smtClean="0"/>
            <a:t>If no operation mentioned, default is Intersection</a:t>
          </a:r>
          <a:endParaRPr lang="en-US" dirty="0"/>
        </a:p>
      </dgm:t>
    </dgm:pt>
    <dgm:pt modelId="{C4301EC1-208A-4619-8686-97A783166CEB}" type="parTrans" cxnId="{FBEBB055-98A0-4CE6-81F5-9FC2848F159E}">
      <dgm:prSet/>
      <dgm:spPr/>
      <dgm:t>
        <a:bodyPr/>
        <a:lstStyle/>
        <a:p>
          <a:endParaRPr lang="en-US"/>
        </a:p>
      </dgm:t>
    </dgm:pt>
    <dgm:pt modelId="{4A344B6D-5169-4670-8CDA-F84FB9E582F1}" type="sibTrans" cxnId="{FBEBB055-98A0-4CE6-81F5-9FC2848F159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872EF5-A20C-4A75-9BF2-FE71912025C2}">
          <dgm:prSet phldrT="[Text]"/>
          <dgm:spPr/>
          <dgm:t>
            <a:bodyPr/>
            <a:lstStyle/>
            <a:p>
              <a:r>
                <a:rPr lang="en-US" dirty="0" smtClean="0"/>
                <a:t>Default form of query: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𝑄</m:t>
                  </m:r>
                  <m:d>
                    <m:dPr>
                      <m:ctrlPr>
                        <a:rPr lang="en-IN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 lang="en-US" i="1">
                      <a:latin typeface="Cambria Math"/>
                    </a:rPr>
                    <m:t>=</m:t>
                  </m:r>
                  <m:r>
                    <a:rPr lang="en-US" i="1">
                      <a:latin typeface="Cambria Math"/>
                    </a:rPr>
                    <m:t>𝑞</m:t>
                  </m:r>
                  <m:d>
                    <m:dPr>
                      <m:ctrlPr>
                        <a:rPr lang="en-IN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lang="en-US" i="1">
                      <a:latin typeface="Cambria Math"/>
                    </a:rPr>
                    <m:t>∩</m:t>
                  </m:r>
                  <m:r>
                    <a:rPr lang="en-US" i="1">
                      <a:latin typeface="Cambria Math"/>
                    </a:rPr>
                    <m:t>𝑞</m:t>
                  </m:r>
                  <m:d>
                    <m:dPr>
                      <m:ctrlPr>
                        <a:rPr lang="en-IN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AE872EF5-A20C-4A75-9BF2-FE71912025C2}">
          <dgm:prSet phldrT="[Text]"/>
          <dgm:spPr/>
          <dgm:t>
            <a:bodyPr/>
            <a:lstStyle/>
            <a:p>
              <a:r>
                <a:rPr lang="en-US" dirty="0" smtClean="0"/>
                <a:t>Default form of </a:t>
              </a:r>
              <a:r>
                <a:rPr lang="en-US" dirty="0" smtClean="0"/>
                <a:t>query: </a:t>
              </a:r>
              <a:r>
                <a:rPr lang="en-US" i="0" smtClean="0"/>
                <a:t>𝑄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1,𝑡</a:t>
              </a:r>
              <a:r>
                <a:rPr lang="en-IN" i="0"/>
                <a:t>_</a:t>
              </a:r>
              <a:r>
                <a:rPr lang="en-US" i="0"/>
                <a:t>2 )=𝑞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1 )∩𝑞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2 )</a:t>
              </a:r>
              <a:endParaRPr lang="en-US" dirty="0"/>
            </a:p>
          </dgm:t>
        </dgm:pt>
      </mc:Fallback>
    </mc:AlternateContent>
    <dgm:pt modelId="{E69BBAF5-9522-4828-B4A7-6A9447831949}" type="parTrans" cxnId="{81E5C2CF-99A7-42D0-9B3B-3159E3C90462}">
      <dgm:prSet/>
      <dgm:spPr/>
      <dgm:t>
        <a:bodyPr/>
        <a:lstStyle/>
        <a:p>
          <a:endParaRPr lang="en-US"/>
        </a:p>
      </dgm:t>
    </dgm:pt>
    <dgm:pt modelId="{9035EEB6-9B46-4D9D-89AB-5B384A9EE38D}" type="sibTrans" cxnId="{81E5C2CF-99A7-42D0-9B3B-3159E3C90462}">
      <dgm:prSet/>
      <dgm:spPr/>
      <dgm:t>
        <a:bodyPr/>
        <a:lstStyle/>
        <a:p>
          <a:endParaRPr lang="en-US"/>
        </a:p>
      </dgm:t>
    </dgm:pt>
    <dgm:pt modelId="{D4BF04AA-DD72-4E01-8516-1CB4BDFA0A67}" type="pres">
      <dgm:prSet presAssocID="{1B03130D-9E81-4AFF-B2B8-8026BEDD6D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C0F109F-BBBF-424A-A9A1-DB956AD2E5BB}" type="pres">
      <dgm:prSet presAssocID="{1BF6735B-95F4-45EA-806B-2F603CAE2BA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D5062-D021-4D5F-9D53-6702A1A88253}" type="pres">
      <dgm:prSet presAssocID="{1BF6735B-95F4-45EA-806B-2F603CAE2BA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09A98-C5B3-4EEC-A3FD-66E6B804EE1C}" type="pres">
      <dgm:prSet presAssocID="{5408ABCF-9358-4F6C-9758-0AD303AD728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1E5514-B437-42CD-BF98-860C86B9F935}" type="pres">
      <dgm:prSet presAssocID="{5408ABCF-9358-4F6C-9758-0AD303AD728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1BD30E-E338-4EBA-9C62-BA177D3356BE}" srcId="{1BF6735B-95F4-45EA-806B-2F603CAE2BA0}" destId="{5D580F8C-EC09-4C61-824B-5C816117D094}" srcOrd="1" destOrd="0" parTransId="{7FA99B18-CE34-4790-A838-4C6812932DE0}" sibTransId="{E33CD8D5-8866-456E-9165-D8CC2A38D4EF}"/>
    <dgm:cxn modelId="{42ED5F2F-1986-4FFE-863D-984C5CD8D330}" srcId="{1B03130D-9E81-4AFF-B2B8-8026BEDD6DC1}" destId="{1BF6735B-95F4-45EA-806B-2F603CAE2BA0}" srcOrd="0" destOrd="0" parTransId="{A4FC1690-F196-4453-A7D1-CFE748A568A5}" sibTransId="{F3FADC2E-D038-4347-91A0-B7093E5306DA}"/>
    <dgm:cxn modelId="{27FA05BD-1EC9-4C4D-95E9-D1B97F8C8691}" type="presOf" srcId="{561D9E28-ED22-4369-894C-0FB460F985FE}" destId="{F72D5062-D021-4D5F-9D53-6702A1A88253}" srcOrd="0" destOrd="0" presId="urn:microsoft.com/office/officeart/2005/8/layout/vList2"/>
    <dgm:cxn modelId="{81E5C2CF-99A7-42D0-9B3B-3159E3C90462}" srcId="{5408ABCF-9358-4F6C-9758-0AD303AD7284}" destId="{AE872EF5-A20C-4A75-9BF2-FE71912025C2}" srcOrd="1" destOrd="0" parTransId="{E69BBAF5-9522-4828-B4A7-6A9447831949}" sibTransId="{9035EEB6-9B46-4D9D-89AB-5B384A9EE38D}"/>
    <dgm:cxn modelId="{B4EA3CC3-2D83-46D7-B76A-065F320F4CD5}" srcId="{1BF6735B-95F4-45EA-806B-2F603CAE2BA0}" destId="{561D9E28-ED22-4369-894C-0FB460F985FE}" srcOrd="0" destOrd="0" parTransId="{26705E80-1E26-4B6D-99B5-B1369C809F16}" sibTransId="{453336FE-84D4-4832-AECE-329287215D96}"/>
    <dgm:cxn modelId="{32092236-439A-4ECE-B4D3-ACB4C7E0DF88}" srcId="{1B03130D-9E81-4AFF-B2B8-8026BEDD6DC1}" destId="{5408ABCF-9358-4F6C-9758-0AD303AD7284}" srcOrd="1" destOrd="0" parTransId="{0C388859-C089-44E1-844F-5F486ABE4BBD}" sibTransId="{16CB4BD8-E25E-4CEE-B5C1-64F79727E870}"/>
    <dgm:cxn modelId="{FBEBB055-98A0-4CE6-81F5-9FC2848F159E}" srcId="{5408ABCF-9358-4F6C-9758-0AD303AD7284}" destId="{1B34841A-72D8-4E15-9086-524C691BB39E}" srcOrd="0" destOrd="0" parTransId="{C4301EC1-208A-4619-8686-97A783166CEB}" sibTransId="{4A344B6D-5169-4670-8CDA-F84FB9E582F1}"/>
    <dgm:cxn modelId="{F2837309-71B9-4FA2-B1DB-423E5C6A0030}" type="presOf" srcId="{5D580F8C-EC09-4C61-824B-5C816117D094}" destId="{F72D5062-D021-4D5F-9D53-6702A1A88253}" srcOrd="0" destOrd="1" presId="urn:microsoft.com/office/officeart/2005/8/layout/vList2"/>
    <dgm:cxn modelId="{6799996E-2E68-4EFE-BEB2-0139A776726C}" type="presOf" srcId="{1B03130D-9E81-4AFF-B2B8-8026BEDD6DC1}" destId="{D4BF04AA-DD72-4E01-8516-1CB4BDFA0A67}" srcOrd="0" destOrd="0" presId="urn:microsoft.com/office/officeart/2005/8/layout/vList2"/>
    <dgm:cxn modelId="{718FEA0E-1F21-42D0-88EC-61C150811CE2}" srcId="{1BF6735B-95F4-45EA-806B-2F603CAE2BA0}" destId="{F44C7BB6-C296-4901-B683-7388D87A929D}" srcOrd="2" destOrd="0" parTransId="{4D44D877-EC8A-4CDC-B937-97FE283B30DD}" sibTransId="{15FAB6F8-3A17-4281-B757-1C1455B593B4}"/>
    <dgm:cxn modelId="{BF849876-A72A-4E4E-A693-F82F4721DCBA}" type="presOf" srcId="{5408ABCF-9358-4F6C-9758-0AD303AD7284}" destId="{45B09A98-C5B3-4EEC-A3FD-66E6B804EE1C}" srcOrd="0" destOrd="0" presId="urn:microsoft.com/office/officeart/2005/8/layout/vList2"/>
    <dgm:cxn modelId="{881609B6-DC18-42D1-A5FB-9FF9A09E9855}" type="presOf" srcId="{1B34841A-72D8-4E15-9086-524C691BB39E}" destId="{041E5514-B437-42CD-BF98-860C86B9F935}" srcOrd="0" destOrd="0" presId="urn:microsoft.com/office/officeart/2005/8/layout/vList2"/>
    <dgm:cxn modelId="{7B8CAD54-C5FF-4B0E-AB28-4D6B68A89E10}" type="presOf" srcId="{1BF6735B-95F4-45EA-806B-2F603CAE2BA0}" destId="{4C0F109F-BBBF-424A-A9A1-DB956AD2E5BB}" srcOrd="0" destOrd="0" presId="urn:microsoft.com/office/officeart/2005/8/layout/vList2"/>
    <dgm:cxn modelId="{9E5F8279-B1D9-4916-AEA3-2FA50D7CDC3B}" type="presOf" srcId="{AE872EF5-A20C-4A75-9BF2-FE71912025C2}" destId="{041E5514-B437-42CD-BF98-860C86B9F935}" srcOrd="0" destOrd="1" presId="urn:microsoft.com/office/officeart/2005/8/layout/vList2"/>
    <dgm:cxn modelId="{E522FB88-6620-45D5-A853-FF4F5FC69E8E}" type="presOf" srcId="{F44C7BB6-C296-4901-B683-7388D87A929D}" destId="{F72D5062-D021-4D5F-9D53-6702A1A88253}" srcOrd="0" destOrd="2" presId="urn:microsoft.com/office/officeart/2005/8/layout/vList2"/>
    <dgm:cxn modelId="{9F6F1875-EAEA-4651-947C-697C18513D1B}" type="presParOf" srcId="{D4BF04AA-DD72-4E01-8516-1CB4BDFA0A67}" destId="{4C0F109F-BBBF-424A-A9A1-DB956AD2E5BB}" srcOrd="0" destOrd="0" presId="urn:microsoft.com/office/officeart/2005/8/layout/vList2"/>
    <dgm:cxn modelId="{DBBE0459-A962-4FCA-BB58-B58930D784CB}" type="presParOf" srcId="{D4BF04AA-DD72-4E01-8516-1CB4BDFA0A67}" destId="{F72D5062-D021-4D5F-9D53-6702A1A88253}" srcOrd="1" destOrd="0" presId="urn:microsoft.com/office/officeart/2005/8/layout/vList2"/>
    <dgm:cxn modelId="{04D8514E-0297-4941-9E3F-C18822AE2159}" type="presParOf" srcId="{D4BF04AA-DD72-4E01-8516-1CB4BDFA0A67}" destId="{45B09A98-C5B3-4EEC-A3FD-66E6B804EE1C}" srcOrd="2" destOrd="0" presId="urn:microsoft.com/office/officeart/2005/8/layout/vList2"/>
    <dgm:cxn modelId="{C42A6DB3-FC65-45A0-8EF8-725F93C91DBE}" type="presParOf" srcId="{D4BF04AA-DD72-4E01-8516-1CB4BDFA0A67}" destId="{041E5514-B437-42CD-BF98-860C86B9F9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03130D-9E81-4AFF-B2B8-8026BEDD6DC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6735B-95F4-45EA-806B-2F603CAE2BA0}">
      <dgm:prSet phldrT="[Text]"/>
      <dgm:spPr/>
      <dgm:t>
        <a:bodyPr/>
        <a:lstStyle/>
        <a:p>
          <a:r>
            <a:rPr lang="en-US" dirty="0" smtClean="0"/>
            <a:t>Query operating on single tag</a:t>
          </a:r>
          <a:endParaRPr lang="en-US" dirty="0"/>
        </a:p>
      </dgm:t>
    </dgm:pt>
    <dgm:pt modelId="{A4FC1690-F196-4453-A7D1-CFE748A568A5}" type="parTrans" cxnId="{42ED5F2F-1986-4FFE-863D-984C5CD8D330}">
      <dgm:prSet/>
      <dgm:spPr/>
      <dgm:t>
        <a:bodyPr/>
        <a:lstStyle/>
        <a:p>
          <a:endParaRPr lang="en-US"/>
        </a:p>
      </dgm:t>
    </dgm:pt>
    <dgm:pt modelId="{F3FADC2E-D038-4347-91A0-B7093E5306DA}" type="sibTrans" cxnId="{42ED5F2F-1986-4FFE-863D-984C5CD8D330}">
      <dgm:prSet/>
      <dgm:spPr/>
      <dgm:t>
        <a:bodyPr/>
        <a:lstStyle/>
        <a:p>
          <a:endParaRPr lang="en-US"/>
        </a:p>
      </dgm:t>
    </dgm:pt>
    <dgm:pt modelId="{561D9E28-ED22-4369-894C-0FB460F985FE}">
      <dgm:prSet phldrT="[Text]"/>
      <dgm:spPr>
        <a:blipFill rotWithShape="1">
          <a:blip xmlns:r="http://schemas.openxmlformats.org/officeDocument/2006/relationships" r:embed="rId1"/>
          <a:stretch>
            <a:fillRect t="-6020" b="-802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6705E80-1E26-4B6D-99B5-B1369C809F16}" type="parTrans" cxnId="{B4EA3CC3-2D83-46D7-B76A-065F320F4CD5}">
      <dgm:prSet/>
      <dgm:spPr/>
      <dgm:t>
        <a:bodyPr/>
        <a:lstStyle/>
        <a:p>
          <a:endParaRPr lang="en-US"/>
        </a:p>
      </dgm:t>
    </dgm:pt>
    <dgm:pt modelId="{453336FE-84D4-4832-AECE-329287215D96}" type="sibTrans" cxnId="{B4EA3CC3-2D83-46D7-B76A-065F320F4CD5}">
      <dgm:prSet/>
      <dgm:spPr/>
      <dgm:t>
        <a:bodyPr/>
        <a:lstStyle/>
        <a:p>
          <a:endParaRPr lang="en-US"/>
        </a:p>
      </dgm:t>
    </dgm:pt>
    <dgm:pt modelId="{5D580F8C-EC09-4C61-824B-5C816117D094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FA99B18-CE34-4790-A838-4C6812932DE0}" type="parTrans" cxnId="{1B1BD30E-E338-4EBA-9C62-BA177D3356BE}">
      <dgm:prSet/>
      <dgm:spPr/>
      <dgm:t>
        <a:bodyPr/>
        <a:lstStyle/>
        <a:p>
          <a:endParaRPr lang="en-US"/>
        </a:p>
      </dgm:t>
    </dgm:pt>
    <dgm:pt modelId="{E33CD8D5-8866-456E-9165-D8CC2A38D4EF}" type="sibTrans" cxnId="{1B1BD30E-E338-4EBA-9C62-BA177D3356BE}">
      <dgm:prSet/>
      <dgm:spPr/>
      <dgm:t>
        <a:bodyPr/>
        <a:lstStyle/>
        <a:p>
          <a:endParaRPr lang="en-US"/>
        </a:p>
      </dgm:t>
    </dgm:pt>
    <dgm:pt modelId="{F44C7BB6-C296-4901-B683-7388D87A929D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D44D877-EC8A-4CDC-B937-97FE283B30DD}" type="parTrans" cxnId="{718FEA0E-1F21-42D0-88EC-61C150811CE2}">
      <dgm:prSet/>
      <dgm:spPr/>
      <dgm:t>
        <a:bodyPr/>
        <a:lstStyle/>
        <a:p>
          <a:endParaRPr lang="en-US"/>
        </a:p>
      </dgm:t>
    </dgm:pt>
    <dgm:pt modelId="{15FAB6F8-3A17-4281-B757-1C1455B593B4}" type="sibTrans" cxnId="{718FEA0E-1F21-42D0-88EC-61C150811CE2}">
      <dgm:prSet/>
      <dgm:spPr/>
      <dgm:t>
        <a:bodyPr/>
        <a:lstStyle/>
        <a:p>
          <a:endParaRPr lang="en-US"/>
        </a:p>
      </dgm:t>
    </dgm:pt>
    <dgm:pt modelId="{5408ABCF-9358-4F6C-9758-0AD303AD7284}">
      <dgm:prSet phldrT="[Text]"/>
      <dgm:spPr/>
      <dgm:t>
        <a:bodyPr/>
        <a:lstStyle/>
        <a:p>
          <a:r>
            <a:rPr lang="en-US" dirty="0" smtClean="0"/>
            <a:t>Default operation</a:t>
          </a:r>
          <a:endParaRPr lang="en-US" dirty="0"/>
        </a:p>
      </dgm:t>
    </dgm:pt>
    <dgm:pt modelId="{0C388859-C089-44E1-844F-5F486ABE4BBD}" type="parTrans" cxnId="{32092236-439A-4ECE-B4D3-ACB4C7E0DF88}">
      <dgm:prSet/>
      <dgm:spPr/>
      <dgm:t>
        <a:bodyPr/>
        <a:lstStyle/>
        <a:p>
          <a:endParaRPr lang="en-US"/>
        </a:p>
      </dgm:t>
    </dgm:pt>
    <dgm:pt modelId="{16CB4BD8-E25E-4CEE-B5C1-64F79727E870}" type="sibTrans" cxnId="{32092236-439A-4ECE-B4D3-ACB4C7E0DF88}">
      <dgm:prSet/>
      <dgm:spPr/>
      <dgm:t>
        <a:bodyPr/>
        <a:lstStyle/>
        <a:p>
          <a:endParaRPr lang="en-US"/>
        </a:p>
      </dgm:t>
    </dgm:pt>
    <dgm:pt modelId="{1B34841A-72D8-4E15-9086-524C691BB39E}">
      <dgm:prSet phldrT="[Text]"/>
      <dgm:spPr>
        <a:blipFill rotWithShape="1">
          <a:blip xmlns:r="http://schemas.openxmlformats.org/officeDocument/2006/relationships" r:embed="rId2"/>
          <a:stretch>
            <a:fillRect t="-11613" b="-180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4301EC1-208A-4619-8686-97A783166CEB}" type="parTrans" cxnId="{FBEBB055-98A0-4CE6-81F5-9FC2848F159E}">
      <dgm:prSet/>
      <dgm:spPr/>
      <dgm:t>
        <a:bodyPr/>
        <a:lstStyle/>
        <a:p>
          <a:endParaRPr lang="en-US"/>
        </a:p>
      </dgm:t>
    </dgm:pt>
    <dgm:pt modelId="{4A344B6D-5169-4670-8CDA-F84FB9E582F1}" type="sibTrans" cxnId="{FBEBB055-98A0-4CE6-81F5-9FC2848F159E}">
      <dgm:prSet/>
      <dgm:spPr/>
      <dgm:t>
        <a:bodyPr/>
        <a:lstStyle/>
        <a:p>
          <a:endParaRPr lang="en-US"/>
        </a:p>
      </dgm:t>
    </dgm:pt>
    <dgm:pt modelId="{AE872EF5-A20C-4A75-9BF2-FE71912025C2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69BBAF5-9522-4828-B4A7-6A9447831949}" type="parTrans" cxnId="{81E5C2CF-99A7-42D0-9B3B-3159E3C90462}">
      <dgm:prSet/>
      <dgm:spPr/>
      <dgm:t>
        <a:bodyPr/>
        <a:lstStyle/>
        <a:p>
          <a:endParaRPr lang="en-US"/>
        </a:p>
      </dgm:t>
    </dgm:pt>
    <dgm:pt modelId="{9035EEB6-9B46-4D9D-89AB-5B384A9EE38D}" type="sibTrans" cxnId="{81E5C2CF-99A7-42D0-9B3B-3159E3C90462}">
      <dgm:prSet/>
      <dgm:spPr/>
      <dgm:t>
        <a:bodyPr/>
        <a:lstStyle/>
        <a:p>
          <a:endParaRPr lang="en-US"/>
        </a:p>
      </dgm:t>
    </dgm:pt>
    <dgm:pt modelId="{D4BF04AA-DD72-4E01-8516-1CB4BDFA0A67}" type="pres">
      <dgm:prSet presAssocID="{1B03130D-9E81-4AFF-B2B8-8026BEDD6D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C0F109F-BBBF-424A-A9A1-DB956AD2E5BB}" type="pres">
      <dgm:prSet presAssocID="{1BF6735B-95F4-45EA-806B-2F603CAE2BA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D5062-D021-4D5F-9D53-6702A1A88253}" type="pres">
      <dgm:prSet presAssocID="{1BF6735B-95F4-45EA-806B-2F603CAE2BA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09A98-C5B3-4EEC-A3FD-66E6B804EE1C}" type="pres">
      <dgm:prSet presAssocID="{5408ABCF-9358-4F6C-9758-0AD303AD728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1E5514-B437-42CD-BF98-860C86B9F935}" type="pres">
      <dgm:prSet presAssocID="{5408ABCF-9358-4F6C-9758-0AD303AD728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092236-439A-4ECE-B4D3-ACB4C7E0DF88}" srcId="{1B03130D-9E81-4AFF-B2B8-8026BEDD6DC1}" destId="{5408ABCF-9358-4F6C-9758-0AD303AD7284}" srcOrd="1" destOrd="0" parTransId="{0C388859-C089-44E1-844F-5F486ABE4BBD}" sibTransId="{16CB4BD8-E25E-4CEE-B5C1-64F79727E870}"/>
    <dgm:cxn modelId="{B4EA3CC3-2D83-46D7-B76A-065F320F4CD5}" srcId="{1BF6735B-95F4-45EA-806B-2F603CAE2BA0}" destId="{561D9E28-ED22-4369-894C-0FB460F985FE}" srcOrd="0" destOrd="0" parTransId="{26705E80-1E26-4B6D-99B5-B1369C809F16}" sibTransId="{453336FE-84D4-4832-AECE-329287215D96}"/>
    <dgm:cxn modelId="{FBEBB055-98A0-4CE6-81F5-9FC2848F159E}" srcId="{5408ABCF-9358-4F6C-9758-0AD303AD7284}" destId="{1B34841A-72D8-4E15-9086-524C691BB39E}" srcOrd="0" destOrd="0" parTransId="{C4301EC1-208A-4619-8686-97A783166CEB}" sibTransId="{4A344B6D-5169-4670-8CDA-F84FB9E582F1}"/>
    <dgm:cxn modelId="{81E5C2CF-99A7-42D0-9B3B-3159E3C90462}" srcId="{5408ABCF-9358-4F6C-9758-0AD303AD7284}" destId="{AE872EF5-A20C-4A75-9BF2-FE71912025C2}" srcOrd="1" destOrd="0" parTransId="{E69BBAF5-9522-4828-B4A7-6A9447831949}" sibTransId="{9035EEB6-9B46-4D9D-89AB-5B384A9EE38D}"/>
    <dgm:cxn modelId="{881609B6-DC18-42D1-A5FB-9FF9A09E9855}" type="presOf" srcId="{1B34841A-72D8-4E15-9086-524C691BB39E}" destId="{041E5514-B437-42CD-BF98-860C86B9F935}" srcOrd="0" destOrd="0" presId="urn:microsoft.com/office/officeart/2005/8/layout/vList2"/>
    <dgm:cxn modelId="{1B1BD30E-E338-4EBA-9C62-BA177D3356BE}" srcId="{1BF6735B-95F4-45EA-806B-2F603CAE2BA0}" destId="{5D580F8C-EC09-4C61-824B-5C816117D094}" srcOrd="1" destOrd="0" parTransId="{7FA99B18-CE34-4790-A838-4C6812932DE0}" sibTransId="{E33CD8D5-8866-456E-9165-D8CC2A38D4EF}"/>
    <dgm:cxn modelId="{7B8CAD54-C5FF-4B0E-AB28-4D6B68A89E10}" type="presOf" srcId="{1BF6735B-95F4-45EA-806B-2F603CAE2BA0}" destId="{4C0F109F-BBBF-424A-A9A1-DB956AD2E5BB}" srcOrd="0" destOrd="0" presId="urn:microsoft.com/office/officeart/2005/8/layout/vList2"/>
    <dgm:cxn modelId="{27FA05BD-1EC9-4C4D-95E9-D1B97F8C8691}" type="presOf" srcId="{561D9E28-ED22-4369-894C-0FB460F985FE}" destId="{F72D5062-D021-4D5F-9D53-6702A1A88253}" srcOrd="0" destOrd="0" presId="urn:microsoft.com/office/officeart/2005/8/layout/vList2"/>
    <dgm:cxn modelId="{6799996E-2E68-4EFE-BEB2-0139A776726C}" type="presOf" srcId="{1B03130D-9E81-4AFF-B2B8-8026BEDD6DC1}" destId="{D4BF04AA-DD72-4E01-8516-1CB4BDFA0A67}" srcOrd="0" destOrd="0" presId="urn:microsoft.com/office/officeart/2005/8/layout/vList2"/>
    <dgm:cxn modelId="{42ED5F2F-1986-4FFE-863D-984C5CD8D330}" srcId="{1B03130D-9E81-4AFF-B2B8-8026BEDD6DC1}" destId="{1BF6735B-95F4-45EA-806B-2F603CAE2BA0}" srcOrd="0" destOrd="0" parTransId="{A4FC1690-F196-4453-A7D1-CFE748A568A5}" sibTransId="{F3FADC2E-D038-4347-91A0-B7093E5306DA}"/>
    <dgm:cxn modelId="{F2837309-71B9-4FA2-B1DB-423E5C6A0030}" type="presOf" srcId="{5D580F8C-EC09-4C61-824B-5C816117D094}" destId="{F72D5062-D021-4D5F-9D53-6702A1A88253}" srcOrd="0" destOrd="1" presId="urn:microsoft.com/office/officeart/2005/8/layout/vList2"/>
    <dgm:cxn modelId="{718FEA0E-1F21-42D0-88EC-61C150811CE2}" srcId="{1BF6735B-95F4-45EA-806B-2F603CAE2BA0}" destId="{F44C7BB6-C296-4901-B683-7388D87A929D}" srcOrd="2" destOrd="0" parTransId="{4D44D877-EC8A-4CDC-B937-97FE283B30DD}" sibTransId="{15FAB6F8-3A17-4281-B757-1C1455B593B4}"/>
    <dgm:cxn modelId="{E522FB88-6620-45D5-A853-FF4F5FC69E8E}" type="presOf" srcId="{F44C7BB6-C296-4901-B683-7388D87A929D}" destId="{F72D5062-D021-4D5F-9D53-6702A1A88253}" srcOrd="0" destOrd="2" presId="urn:microsoft.com/office/officeart/2005/8/layout/vList2"/>
    <dgm:cxn modelId="{BF849876-A72A-4E4E-A693-F82F4721DCBA}" type="presOf" srcId="{5408ABCF-9358-4F6C-9758-0AD303AD7284}" destId="{45B09A98-C5B3-4EEC-A3FD-66E6B804EE1C}" srcOrd="0" destOrd="0" presId="urn:microsoft.com/office/officeart/2005/8/layout/vList2"/>
    <dgm:cxn modelId="{9E5F8279-B1D9-4916-AEA3-2FA50D7CDC3B}" type="presOf" srcId="{AE872EF5-A20C-4A75-9BF2-FE71912025C2}" destId="{041E5514-B437-42CD-BF98-860C86B9F935}" srcOrd="0" destOrd="1" presId="urn:microsoft.com/office/officeart/2005/8/layout/vList2"/>
    <dgm:cxn modelId="{9F6F1875-EAEA-4651-947C-697C18513D1B}" type="presParOf" srcId="{D4BF04AA-DD72-4E01-8516-1CB4BDFA0A67}" destId="{4C0F109F-BBBF-424A-A9A1-DB956AD2E5BB}" srcOrd="0" destOrd="0" presId="urn:microsoft.com/office/officeart/2005/8/layout/vList2"/>
    <dgm:cxn modelId="{DBBE0459-A962-4FCA-BB58-B58930D784CB}" type="presParOf" srcId="{D4BF04AA-DD72-4E01-8516-1CB4BDFA0A67}" destId="{F72D5062-D021-4D5F-9D53-6702A1A88253}" srcOrd="1" destOrd="0" presId="urn:microsoft.com/office/officeart/2005/8/layout/vList2"/>
    <dgm:cxn modelId="{04D8514E-0297-4941-9E3F-C18822AE2159}" type="presParOf" srcId="{D4BF04AA-DD72-4E01-8516-1CB4BDFA0A67}" destId="{45B09A98-C5B3-4EEC-A3FD-66E6B804EE1C}" srcOrd="2" destOrd="0" presId="urn:microsoft.com/office/officeart/2005/8/layout/vList2"/>
    <dgm:cxn modelId="{C42A6DB3-FC65-45A0-8EF8-725F93C91DBE}" type="presParOf" srcId="{D4BF04AA-DD72-4E01-8516-1CB4BDFA0A67}" destId="{041E5514-B437-42CD-BF98-860C86B9F9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0F467CA-0A37-410C-8A63-ED2C9209E6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236794DE-39E9-42CB-AC6B-9073555D15A4}">
          <dgm:prSet/>
          <dgm:spPr/>
          <dgm:t>
            <a:bodyPr/>
            <a:lstStyle/>
            <a:p>
              <a:pPr rtl="0"/>
              <a:r>
                <a:rPr lang="en-US" dirty="0" smtClean="0"/>
                <a:t>Let </a:t>
              </a:r>
              <a14:m>
                <m:oMath xmlns:m="http://schemas.openxmlformats.org/officeDocument/2006/math">
                  <m:r>
                    <a:rPr lang="en-IN" b="0" i="1" smtClean="0">
                      <a:latin typeface="Cambria Math"/>
                    </a:rPr>
                    <m:t>𝐴</m:t>
                  </m:r>
                  <m:r>
                    <a:rPr lang="en-IN" b="0" i="1" smtClean="0">
                      <a:latin typeface="Cambria Math"/>
                    </a:rPr>
                    <m:t> </m:t>
                  </m:r>
                  <m:r>
                    <a:rPr lang="en-IN" b="0" i="1" smtClean="0">
                      <a:latin typeface="Cambria Math"/>
                    </a:rPr>
                    <m:t>𝑎𝑛𝑑</m:t>
                  </m:r>
                  <m:r>
                    <a:rPr lang="en-IN" b="0" i="1" smtClean="0">
                      <a:latin typeface="Cambria Math"/>
                    </a:rPr>
                    <m:t> </m:t>
                  </m:r>
                  <m:r>
                    <a:rPr lang="en-IN" b="0" i="1" smtClean="0">
                      <a:latin typeface="Cambria Math"/>
                    </a:rPr>
                    <m:t>𝐵</m:t>
                  </m:r>
                </m:oMath>
              </a14:m>
              <a:r>
                <a:rPr lang="en-US" dirty="0" smtClean="0"/>
                <a:t> are two tags having the following files:</a:t>
              </a:r>
              <a:endParaRPr lang="en-IN" dirty="0"/>
            </a:p>
          </dgm:t>
        </dgm:pt>
      </mc:Choice>
      <mc:Fallback xmlns="">
        <dgm:pt modelId="{236794DE-39E9-42CB-AC6B-9073555D15A4}">
          <dgm:prSet/>
          <dgm:spPr/>
          <dgm:t>
            <a:bodyPr/>
            <a:lstStyle/>
            <a:p>
              <a:pPr rtl="0"/>
              <a:r>
                <a:rPr lang="en-US" dirty="0" smtClean="0"/>
                <a:t>Let </a:t>
              </a:r>
              <a:r>
                <a:rPr lang="en-IN" b="0" i="0" smtClean="0">
                  <a:latin typeface="Cambria Math"/>
                </a:rPr>
                <a:t>𝐴 𝑎𝑛𝑑 𝐵</a:t>
              </a:r>
              <a:r>
                <a:rPr lang="en-US" dirty="0" smtClean="0"/>
                <a:t> </a:t>
              </a:r>
              <a:r>
                <a:rPr lang="en-US" dirty="0" smtClean="0"/>
                <a:t>are </a:t>
              </a:r>
              <a:r>
                <a:rPr lang="en-US" dirty="0" smtClean="0"/>
                <a:t>two </a:t>
              </a:r>
              <a:r>
                <a:rPr lang="en-US" dirty="0" smtClean="0"/>
                <a:t>tags having the following files</a:t>
              </a:r>
              <a:r>
                <a:rPr lang="en-US" dirty="0" smtClean="0"/>
                <a:t>:</a:t>
              </a:r>
              <a:endParaRPr lang="en-IN" dirty="0"/>
            </a:p>
          </dgm:t>
        </dgm:pt>
      </mc:Fallback>
    </mc:AlternateContent>
    <dgm:pt modelId="{B9C7FB7F-1CE3-41DC-AB4D-7FA61F951318}" type="parTrans" cxnId="{34C963AE-0DA8-432E-9775-AD24321B2AD6}">
      <dgm:prSet/>
      <dgm:spPr/>
      <dgm:t>
        <a:bodyPr/>
        <a:lstStyle/>
        <a:p>
          <a:endParaRPr lang="en-IN"/>
        </a:p>
      </dgm:t>
    </dgm:pt>
    <dgm:pt modelId="{3A181BDD-E574-47C9-9913-DE4110EEAD10}" type="sibTrans" cxnId="{34C963AE-0DA8-432E-9775-AD24321B2AD6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F1AC16E-EEE4-4F1B-8905-3E37A4B773A2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𝐴</m:t>
                    </m:r>
                    <m:r>
                      <a:rPr lang="en-US" i="1" smtClean="0">
                        <a:latin typeface="Cambria Math"/>
                      </a:rPr>
                      <m:t>∪</m:t>
                    </m:r>
                    <m:r>
                      <a:rPr lang="en-US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𝑝h𝑜𝑡𝑜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𝑝h𝑜𝑡𝑜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𝑑𝑜𝑐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𝑝𝑝𝑡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IN" dirty="0"/>
            </a:p>
          </dgm:t>
        </dgm:pt>
      </mc:Choice>
      <mc:Fallback xmlns="">
        <dgm:pt modelId="{EF1AC16E-EEE4-4F1B-8905-3E37A4B773A2}">
          <dgm:prSet/>
          <dgm:spPr/>
          <dgm:t>
            <a:bodyPr/>
            <a:lstStyle/>
            <a:p>
              <a:pPr rtl="0"/>
              <a:r>
                <a:rPr lang="en-US" i="0" smtClean="0">
                  <a:latin typeface="Cambria Math"/>
                </a:rPr>
                <a:t>𝐴∪𝐵</a:t>
              </a:r>
              <a:r>
                <a:rPr lang="en-US" b="0" i="0" smtClean="0">
                  <a:latin typeface="Cambria Math"/>
                </a:rPr>
                <a:t> </a:t>
              </a:r>
              <a:r>
                <a:rPr lang="en-US" i="0" smtClean="0">
                  <a:latin typeface="Cambria Math"/>
                </a:rPr>
                <a:t>=</a:t>
              </a:r>
              <a:r>
                <a:rPr lang="en-IN" i="0">
                  <a:latin typeface="Cambria Math"/>
                </a:rPr>
                <a:t>{〖</a:t>
              </a:r>
              <a:r>
                <a:rPr lang="en-US" i="0">
                  <a:latin typeface="Cambria Math"/>
                </a:rPr>
                <a:t>𝑝ℎ𝑜𝑡𝑜</a:t>
              </a:r>
              <a:r>
                <a:rPr lang="en-IN" i="0">
                  <a:latin typeface="Cambria Math"/>
                </a:rPr>
                <a:t>〗_</a:t>
              </a:r>
              <a:r>
                <a:rPr lang="en-US" i="0">
                  <a:latin typeface="Cambria Math"/>
                </a:rPr>
                <a:t>1,</a:t>
              </a:r>
              <a:r>
                <a:rPr lang="en-IN" i="0">
                  <a:latin typeface="Cambria Math"/>
                </a:rPr>
                <a:t>〖</a:t>
              </a:r>
              <a:r>
                <a:rPr lang="en-US" i="0">
                  <a:latin typeface="Cambria Math"/>
                </a:rPr>
                <a:t>𝑝ℎ𝑜𝑡𝑜</a:t>
              </a:r>
              <a:r>
                <a:rPr lang="en-IN" i="0">
                  <a:latin typeface="Cambria Math"/>
                </a:rPr>
                <a:t>〗_</a:t>
              </a:r>
              <a:r>
                <a:rPr lang="en-US" i="0">
                  <a:latin typeface="Cambria Math"/>
                </a:rPr>
                <a:t>2,</a:t>
              </a:r>
              <a:r>
                <a:rPr lang="en-IN" i="0">
                  <a:latin typeface="Cambria Math"/>
                </a:rPr>
                <a:t>〖</a:t>
              </a:r>
              <a:r>
                <a:rPr lang="en-US" i="0">
                  <a:latin typeface="Cambria Math"/>
                </a:rPr>
                <a:t>𝑑𝑜𝑐</a:t>
              </a:r>
              <a:r>
                <a:rPr lang="en-IN" i="0">
                  <a:latin typeface="Cambria Math"/>
                </a:rPr>
                <a:t>〗_</a:t>
              </a:r>
              <a:r>
                <a:rPr lang="en-US" i="0">
                  <a:latin typeface="Cambria Math"/>
                </a:rPr>
                <a:t>1,</a:t>
              </a:r>
              <a:r>
                <a:rPr lang="en-IN" i="0">
                  <a:latin typeface="Cambria Math"/>
                </a:rPr>
                <a:t>〖</a:t>
              </a:r>
              <a:r>
                <a:rPr lang="en-US" i="0">
                  <a:latin typeface="Cambria Math"/>
                </a:rPr>
                <a:t>𝑝𝑝𝑡</a:t>
              </a:r>
              <a:r>
                <a:rPr lang="en-IN" i="0">
                  <a:latin typeface="Cambria Math"/>
                </a:rPr>
                <a:t>〗_</a:t>
              </a:r>
              <a:r>
                <a:rPr lang="en-US" i="0">
                  <a:latin typeface="Cambria Math"/>
                </a:rPr>
                <a:t>1 }</a:t>
              </a:r>
              <a:endParaRPr lang="en-IN" dirty="0"/>
            </a:p>
          </dgm:t>
        </dgm:pt>
      </mc:Fallback>
    </mc:AlternateContent>
    <dgm:pt modelId="{83E852AF-8322-496B-B565-F7AEB99E53E8}" type="parTrans" cxnId="{CA2BA29C-093C-43D3-80B7-07C248162A19}">
      <dgm:prSet/>
      <dgm:spPr/>
      <dgm:t>
        <a:bodyPr/>
        <a:lstStyle/>
        <a:p>
          <a:endParaRPr lang="en-IN"/>
        </a:p>
      </dgm:t>
    </dgm:pt>
    <dgm:pt modelId="{89499192-8261-429B-8F7D-1F84894F9598}" type="sibTrans" cxnId="{CA2BA29C-093C-43D3-80B7-07C248162A19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B1B5BB3-A26C-4BEC-BD0D-38D807065719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𝐴</m:t>
                    </m:r>
                    <m:r>
                      <a:rPr lang="en-US" i="1" smtClean="0">
                        <a:latin typeface="Cambria Math"/>
                      </a:rPr>
                      <m:t>∩</m:t>
                    </m:r>
                    <m:r>
                      <a:rPr lang="en-US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𝑝h𝑜𝑡𝑜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𝑑𝑜𝑐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IN" dirty="0"/>
            </a:p>
          </dgm:t>
        </dgm:pt>
      </mc:Choice>
      <mc:Fallback xmlns="">
        <dgm:pt modelId="{CB1B5BB3-A26C-4BEC-BD0D-38D807065719}">
          <dgm:prSet/>
          <dgm:spPr/>
          <dgm:t>
            <a:bodyPr/>
            <a:lstStyle/>
            <a:p>
              <a:pPr rtl="0"/>
              <a:r>
                <a:rPr lang="en-US" i="0" smtClean="0">
                  <a:latin typeface="Cambria Math"/>
                </a:rPr>
                <a:t>𝐴∩𝐵</a:t>
              </a:r>
              <a:r>
                <a:rPr lang="en-US" b="0" i="0" smtClean="0">
                  <a:latin typeface="Cambria Math"/>
                </a:rPr>
                <a:t> </a:t>
              </a:r>
              <a:r>
                <a:rPr lang="en-US" i="0" smtClean="0">
                  <a:latin typeface="Cambria Math"/>
                </a:rPr>
                <a:t>=</a:t>
              </a:r>
              <a:r>
                <a:rPr lang="en-IN" i="0">
                  <a:latin typeface="Cambria Math"/>
                </a:rPr>
                <a:t>{〖</a:t>
              </a:r>
              <a:r>
                <a:rPr lang="en-US" i="0">
                  <a:latin typeface="Cambria Math"/>
                </a:rPr>
                <a:t>𝑝ℎ𝑜𝑡𝑜</a:t>
              </a:r>
              <a:r>
                <a:rPr lang="en-IN" i="0">
                  <a:latin typeface="Cambria Math"/>
                </a:rPr>
                <a:t>〗_</a:t>
              </a:r>
              <a:r>
                <a:rPr lang="en-US" i="0">
                  <a:latin typeface="Cambria Math"/>
                </a:rPr>
                <a:t>1,</a:t>
              </a:r>
              <a:r>
                <a:rPr lang="en-IN" i="0">
                  <a:latin typeface="Cambria Math"/>
                </a:rPr>
                <a:t>〖</a:t>
              </a:r>
              <a:r>
                <a:rPr lang="en-US" i="0">
                  <a:latin typeface="Cambria Math"/>
                </a:rPr>
                <a:t>𝑑𝑜𝑐</a:t>
              </a:r>
              <a:r>
                <a:rPr lang="en-IN" i="0">
                  <a:latin typeface="Cambria Math"/>
                </a:rPr>
                <a:t>〗_</a:t>
              </a:r>
              <a:r>
                <a:rPr lang="en-US" i="0">
                  <a:latin typeface="Cambria Math"/>
                </a:rPr>
                <a:t>1 }</a:t>
              </a:r>
              <a:endParaRPr lang="en-IN" dirty="0"/>
            </a:p>
          </dgm:t>
        </dgm:pt>
      </mc:Fallback>
    </mc:AlternateContent>
    <dgm:pt modelId="{AD150DCC-F6D8-499F-AF8E-F0102BCB3C08}" type="parTrans" cxnId="{52BFE88F-3405-44F5-B2D4-B59685797843}">
      <dgm:prSet/>
      <dgm:spPr/>
      <dgm:t>
        <a:bodyPr/>
        <a:lstStyle/>
        <a:p>
          <a:endParaRPr lang="en-IN"/>
        </a:p>
      </dgm:t>
    </dgm:pt>
    <dgm:pt modelId="{417D6F43-CE46-40A4-BCC3-C6E14719548E}" type="sibTrans" cxnId="{52BFE88F-3405-44F5-B2D4-B5968579784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EE798ADC-D688-432F-B636-9D04FCA75D0F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𝐴</m:t>
                    </m:r>
                    <m:r>
                      <a:rPr lang="en-US" i="1" smtClean="0">
                        <a:latin typeface="Cambria Math"/>
                      </a:rPr>
                      <m:t>\</m:t>
                    </m:r>
                    <m:r>
                      <a:rPr lang="en-US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𝑝h𝑜𝑡𝑜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IN" dirty="0"/>
            </a:p>
          </dgm:t>
        </dgm:pt>
      </mc:Choice>
      <mc:Fallback xmlns="">
        <dgm:pt modelId="{EE798ADC-D688-432F-B636-9D04FCA75D0F}">
          <dgm:prSet/>
          <dgm:spPr/>
          <dgm:t>
            <a:bodyPr/>
            <a:lstStyle/>
            <a:p>
              <a:pPr rtl="0"/>
              <a:r>
                <a:rPr lang="en-US" i="0" smtClean="0">
                  <a:latin typeface="Cambria Math"/>
                </a:rPr>
                <a:t>𝐴\𝐵</a:t>
              </a:r>
              <a:r>
                <a:rPr lang="en-US" b="0" i="0" smtClean="0">
                  <a:latin typeface="Cambria Math"/>
                </a:rPr>
                <a:t>    </a:t>
              </a:r>
              <a:r>
                <a:rPr lang="en-US" i="0" smtClean="0">
                  <a:latin typeface="Cambria Math"/>
                </a:rPr>
                <a:t>=</a:t>
              </a:r>
              <a:r>
                <a:rPr lang="en-IN" i="0">
                  <a:latin typeface="Cambria Math"/>
                </a:rPr>
                <a:t>{〖</a:t>
              </a:r>
              <a:r>
                <a:rPr lang="en-US" i="0">
                  <a:latin typeface="Cambria Math"/>
                </a:rPr>
                <a:t>𝑝ℎ𝑜𝑡𝑜</a:t>
              </a:r>
              <a:r>
                <a:rPr lang="en-IN" i="0">
                  <a:latin typeface="Cambria Math"/>
                </a:rPr>
                <a:t>〗_</a:t>
              </a:r>
              <a:r>
                <a:rPr lang="en-US" i="0">
                  <a:latin typeface="Cambria Math"/>
                </a:rPr>
                <a:t>2 }</a:t>
              </a:r>
              <a:endParaRPr lang="en-IN" dirty="0"/>
            </a:p>
          </dgm:t>
        </dgm:pt>
      </mc:Fallback>
    </mc:AlternateContent>
    <dgm:pt modelId="{DDDEC814-83B2-4F35-9F86-2BEC3DEEFEBF}" type="parTrans" cxnId="{4C005362-2F6C-4535-ACE8-0C26B07F68D3}">
      <dgm:prSet/>
      <dgm:spPr/>
      <dgm:t>
        <a:bodyPr/>
        <a:lstStyle/>
        <a:p>
          <a:endParaRPr lang="en-IN"/>
        </a:p>
      </dgm:t>
    </dgm:pt>
    <dgm:pt modelId="{B5388F75-1701-4E1B-8CB4-ADCDAF6786A6}" type="sibTrans" cxnId="{4C005362-2F6C-4535-ACE8-0C26B07F68D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962E6A29-4E88-4E2C-8AF9-BFDFB11DB518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</m:t>
                    </m:r>
                    <m:r>
                      <a:rPr lang="en-US" i="1" smtClean="0">
                        <a:latin typeface="Cambria Math"/>
                      </a:rPr>
                      <m:t>\</m:t>
                    </m:r>
                    <m:r>
                      <a:rPr lang="en-US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𝑝𝑝𝑡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IN" dirty="0"/>
            </a:p>
          </dgm:t>
        </dgm:pt>
      </mc:Choice>
      <mc:Fallback xmlns="">
        <dgm:pt modelId="{962E6A29-4E88-4E2C-8AF9-BFDFB11DB518}">
          <dgm:prSet/>
          <dgm:spPr/>
          <dgm:t>
            <a:bodyPr/>
            <a:lstStyle/>
            <a:p>
              <a:pPr rtl="0"/>
              <a:r>
                <a:rPr lang="en-US" i="0" smtClean="0">
                  <a:latin typeface="Cambria Math"/>
                </a:rPr>
                <a:t>𝐵\𝐴</a:t>
              </a:r>
              <a:r>
                <a:rPr lang="en-US" b="0" i="0" smtClean="0">
                  <a:latin typeface="Cambria Math"/>
                </a:rPr>
                <a:t>    </a:t>
              </a:r>
              <a:r>
                <a:rPr lang="en-US" i="0" smtClean="0">
                  <a:latin typeface="Cambria Math"/>
                </a:rPr>
                <a:t>=</a:t>
              </a:r>
              <a:r>
                <a:rPr lang="en-IN" i="0">
                  <a:latin typeface="Cambria Math"/>
                </a:rPr>
                <a:t>{〖</a:t>
              </a:r>
              <a:r>
                <a:rPr lang="en-US" i="0">
                  <a:latin typeface="Cambria Math"/>
                </a:rPr>
                <a:t>𝑝𝑝𝑡</a:t>
              </a:r>
              <a:r>
                <a:rPr lang="en-IN" i="0">
                  <a:latin typeface="Cambria Math"/>
                </a:rPr>
                <a:t>〗_</a:t>
              </a:r>
              <a:r>
                <a:rPr lang="en-US" i="0">
                  <a:latin typeface="Cambria Math"/>
                </a:rPr>
                <a:t>1 }</a:t>
              </a:r>
              <a:endParaRPr lang="en-IN" dirty="0"/>
            </a:p>
          </dgm:t>
        </dgm:pt>
      </mc:Fallback>
    </mc:AlternateContent>
    <dgm:pt modelId="{5F854B18-1970-46D4-A2A1-CE63C93FE0A5}" type="parTrans" cxnId="{97B57D44-C23A-433B-ABFD-1032230071A8}">
      <dgm:prSet/>
      <dgm:spPr/>
      <dgm:t>
        <a:bodyPr/>
        <a:lstStyle/>
        <a:p>
          <a:endParaRPr lang="en-IN"/>
        </a:p>
      </dgm:t>
    </dgm:pt>
    <dgm:pt modelId="{6FE2EC97-527A-4EFC-B169-02D5026939E6}" type="sibTrans" cxnId="{97B57D44-C23A-433B-ABFD-1032230071A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5C524E62-F789-4578-9CB7-1D7062ED65B8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𝐴</m:t>
                    </m:r>
                    <m:r>
                      <a:rPr lang="en-US">
                        <a:latin typeface="Cambria Math"/>
                      </a:rPr>
                      <m:t>⊖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𝑝h𝑜𝑡𝑜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𝑝𝑝𝑡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IN" dirty="0"/>
            </a:p>
          </dgm:t>
        </dgm:pt>
      </mc:Choice>
      <mc:Fallback xmlns="">
        <dgm:pt modelId="{5C524E62-F789-4578-9CB7-1D7062ED65B8}">
          <dgm:prSet/>
          <dgm:spPr/>
          <dgm:t>
            <a:bodyPr/>
            <a:lstStyle/>
            <a:p>
              <a:pPr rtl="0"/>
              <a:r>
                <a:rPr lang="en-US" i="0" smtClean="0"/>
                <a:t>𝐴</a:t>
              </a:r>
              <a:r>
                <a:rPr lang="en-US" i="0"/>
                <a:t>⊖𝐵=</a:t>
              </a:r>
              <a:r>
                <a:rPr lang="en-IN" i="0"/>
                <a:t>{〖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2,</a:t>
              </a:r>
              <a:r>
                <a:rPr lang="en-IN" i="0"/>
                <a:t>〖</a:t>
              </a:r>
              <a:r>
                <a:rPr lang="en-US" i="0"/>
                <a:t>𝑝𝑝𝑡</a:t>
              </a:r>
              <a:r>
                <a:rPr lang="en-IN" i="0"/>
                <a:t>〗_</a:t>
              </a:r>
              <a:r>
                <a:rPr lang="en-US" i="0"/>
                <a:t>1 }</a:t>
              </a:r>
              <a:endParaRPr lang="en-IN" dirty="0"/>
            </a:p>
          </dgm:t>
        </dgm:pt>
      </mc:Fallback>
    </mc:AlternateContent>
    <dgm:pt modelId="{26678E97-FECB-4C6A-ABF7-EB39D5AEEFCC}" type="parTrans" cxnId="{DA1FEE61-0857-4370-A080-3627642409C9}">
      <dgm:prSet/>
      <dgm:spPr/>
      <dgm:t>
        <a:bodyPr/>
        <a:lstStyle/>
        <a:p>
          <a:endParaRPr lang="en-IN"/>
        </a:p>
      </dgm:t>
    </dgm:pt>
    <dgm:pt modelId="{0D360665-40FE-4DA3-B149-200C9CA2F18F}" type="sibTrans" cxnId="{DA1FEE61-0857-4370-A080-3627642409C9}">
      <dgm:prSet/>
      <dgm:spPr/>
      <dgm:t>
        <a:bodyPr/>
        <a:lstStyle/>
        <a:p>
          <a:endParaRPr lang="en-IN"/>
        </a:p>
      </dgm:t>
    </dgm:pt>
    <dgm:pt modelId="{1819DF68-D961-4984-92E7-EBCE5BEA1644}">
      <dgm:prSet/>
      <dgm:spPr/>
      <dgm:t>
        <a:bodyPr/>
        <a:lstStyle/>
        <a:p>
          <a:pPr rtl="0"/>
          <a:r>
            <a:rPr lang="en-IN" dirty="0" smtClean="0"/>
            <a:t>Operations</a:t>
          </a:r>
          <a:endParaRPr lang="en-IN" dirty="0"/>
        </a:p>
      </dgm:t>
    </dgm:pt>
    <dgm:pt modelId="{6CAD9959-BF2A-4809-9496-55800E6D7262}" type="parTrans" cxnId="{B126CD28-A4B0-410B-85AD-6E4A191A295E}">
      <dgm:prSet/>
      <dgm:spPr/>
      <dgm:t>
        <a:bodyPr/>
        <a:lstStyle/>
        <a:p>
          <a:endParaRPr lang="en-IN"/>
        </a:p>
      </dgm:t>
    </dgm:pt>
    <dgm:pt modelId="{7D331B93-42BC-436C-8CD5-761AFC0B1314}" type="sibTrans" cxnId="{B126CD28-A4B0-410B-85AD-6E4A191A295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A8427BC8-FA6C-483E-A5A7-E36202FD324E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𝑡𝑎𝑔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𝑓𝑖𝑙𝑒𝑠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𝑝h𝑜𝑡𝑜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𝑑𝑜𝑐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𝑝𝑝𝑡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IN" dirty="0"/>
            </a:p>
          </dgm:t>
        </dgm:pt>
      </mc:Choice>
      <mc:Fallback xmlns="">
        <dgm:pt modelId="{A8427BC8-FA6C-483E-A5A7-E36202FD324E}">
          <dgm:prSet/>
          <dgm:spPr/>
          <dgm:t>
            <a:bodyPr/>
            <a:lstStyle/>
            <a:p>
              <a:pPr rtl="0"/>
              <a:r>
                <a:rPr lang="en-US" i="0" smtClean="0"/>
                <a:t>𝑡𝑎𝑔</a:t>
              </a:r>
              <a:r>
                <a:rPr lang="en-IN" i="0"/>
                <a:t>(</a:t>
              </a:r>
              <a:r>
                <a:rPr lang="en-US" i="0"/>
                <a:t>𝐵):𝑓𝑖𝑙𝑒𝑠</a:t>
              </a:r>
              <a:r>
                <a:rPr lang="en-IN" i="0"/>
                <a:t>{〖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1,</a:t>
              </a:r>
              <a:r>
                <a:rPr lang="en-IN" i="0"/>
                <a:t>〖</a:t>
              </a:r>
              <a:r>
                <a:rPr lang="en-US" i="0"/>
                <a:t>𝑑𝑜𝑐</a:t>
              </a:r>
              <a:r>
                <a:rPr lang="en-IN" i="0"/>
                <a:t>〗_</a:t>
              </a:r>
              <a:r>
                <a:rPr lang="en-US" i="0"/>
                <a:t>1,</a:t>
              </a:r>
              <a:r>
                <a:rPr lang="en-IN" i="0"/>
                <a:t>〖</a:t>
              </a:r>
              <a:r>
                <a:rPr lang="en-US" i="0"/>
                <a:t>𝑝𝑝𝑡</a:t>
              </a:r>
              <a:r>
                <a:rPr lang="en-IN" i="0"/>
                <a:t>〗_</a:t>
              </a:r>
              <a:r>
                <a:rPr lang="en-US" i="0"/>
                <a:t>1 }</a:t>
              </a:r>
              <a:endParaRPr lang="en-IN" dirty="0"/>
            </a:p>
          </dgm:t>
        </dgm:pt>
      </mc:Fallback>
    </mc:AlternateContent>
    <dgm:pt modelId="{2C5CDDDE-F37C-4322-8E01-BCA5BDC2F61A}" type="parTrans" cxnId="{33D04D26-2ED7-4259-8745-37C25F603EE3}">
      <dgm:prSet/>
      <dgm:spPr/>
      <dgm:t>
        <a:bodyPr/>
        <a:lstStyle/>
        <a:p>
          <a:endParaRPr lang="en-IN"/>
        </a:p>
      </dgm:t>
    </dgm:pt>
    <dgm:pt modelId="{C12B68CD-1272-40A0-8D2E-4D88C4CBDC76}" type="sibTrans" cxnId="{33D04D26-2ED7-4259-8745-37C25F603EE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61C397C0-9FBB-4B79-8277-390786CB5800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𝑡𝑎𝑔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𝑓𝑖𝑙𝑒𝑠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𝑝h𝑜𝑡𝑜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𝑝h𝑜𝑡𝑜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𝑑𝑜𝑐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IN" dirty="0"/>
            </a:p>
          </dgm:t>
        </dgm:pt>
      </mc:Choice>
      <mc:Fallback xmlns="">
        <dgm:pt modelId="{61C397C0-9FBB-4B79-8277-390786CB5800}">
          <dgm:prSet/>
          <dgm:spPr/>
          <dgm:t>
            <a:bodyPr/>
            <a:lstStyle/>
            <a:p>
              <a:pPr rtl="0"/>
              <a:r>
                <a:rPr lang="en-US" i="0" smtClean="0"/>
                <a:t>𝑡𝑎𝑔</a:t>
              </a:r>
              <a:r>
                <a:rPr lang="en-IN" i="0"/>
                <a:t>(</a:t>
              </a:r>
              <a:r>
                <a:rPr lang="en-US" i="0"/>
                <a:t>𝐴):𝑓𝑖𝑙𝑒𝑠</a:t>
              </a:r>
              <a:r>
                <a:rPr lang="en-IN" i="0"/>
                <a:t>{〖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1,</a:t>
              </a:r>
              <a:r>
                <a:rPr lang="en-IN" i="0"/>
                <a:t>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2,</a:t>
              </a:r>
              <a:r>
                <a:rPr lang="en-IN" i="0"/>
                <a:t>〖</a:t>
              </a:r>
              <a:r>
                <a:rPr lang="en-US" i="0"/>
                <a:t>𝑑𝑜𝑐</a:t>
              </a:r>
              <a:r>
                <a:rPr lang="en-IN" i="0"/>
                <a:t>〗_</a:t>
              </a:r>
              <a:r>
                <a:rPr lang="en-US" i="0"/>
                <a:t>1 }</a:t>
              </a:r>
              <a:endParaRPr lang="en-IN" dirty="0"/>
            </a:p>
          </dgm:t>
        </dgm:pt>
      </mc:Fallback>
    </mc:AlternateContent>
    <dgm:pt modelId="{56EB112B-59C9-4F51-9B99-7F4067FCA0E2}" type="parTrans" cxnId="{B2FCC7F9-F7CF-4D47-8D61-9795AEED762E}">
      <dgm:prSet/>
      <dgm:spPr/>
      <dgm:t>
        <a:bodyPr/>
        <a:lstStyle/>
        <a:p>
          <a:endParaRPr lang="en-IN"/>
        </a:p>
      </dgm:t>
    </dgm:pt>
    <dgm:pt modelId="{330B014A-276E-4A91-99F8-432663CFD465}" type="sibTrans" cxnId="{B2FCC7F9-F7CF-4D47-8D61-9795AEED762E}">
      <dgm:prSet/>
      <dgm:spPr/>
      <dgm:t>
        <a:bodyPr/>
        <a:lstStyle/>
        <a:p>
          <a:endParaRPr lang="en-IN"/>
        </a:p>
      </dgm:t>
    </dgm:pt>
    <dgm:pt modelId="{3E80E34D-32E6-40DB-99A7-4F8D6F08884A}" type="pres">
      <dgm:prSet presAssocID="{D0F467CA-0A37-410C-8A63-ED2C9209E6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E29C1B-EA0A-4C30-B307-5AB36787425B}" type="pres">
      <dgm:prSet presAssocID="{236794DE-39E9-42CB-AC6B-9073555D15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76F178-7472-40A6-A335-637439EFE1A2}" type="pres">
      <dgm:prSet presAssocID="{236794DE-39E9-42CB-AC6B-9073555D15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256DBE-EC55-4422-86A8-207BE35D5BE4}" type="pres">
      <dgm:prSet presAssocID="{1819DF68-D961-4984-92E7-EBCE5BEA164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767CB1-B521-4FD2-82B4-C4E76CF999F1}" type="pres">
      <dgm:prSet presAssocID="{1819DF68-D961-4984-92E7-EBCE5BEA164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126CD28-A4B0-410B-85AD-6E4A191A295E}" srcId="{D0F467CA-0A37-410C-8A63-ED2C9209E603}" destId="{1819DF68-D961-4984-92E7-EBCE5BEA1644}" srcOrd="1" destOrd="0" parTransId="{6CAD9959-BF2A-4809-9496-55800E6D7262}" sibTransId="{7D331B93-42BC-436C-8CD5-761AFC0B1314}"/>
    <dgm:cxn modelId="{91EB5E16-76B1-4E38-AEEE-98AD0117474C}" type="presOf" srcId="{D0F467CA-0A37-410C-8A63-ED2C9209E603}" destId="{3E80E34D-32E6-40DB-99A7-4F8D6F08884A}" srcOrd="0" destOrd="0" presId="urn:microsoft.com/office/officeart/2005/8/layout/vList2"/>
    <dgm:cxn modelId="{52BFE88F-3405-44F5-B2D4-B59685797843}" srcId="{1819DF68-D961-4984-92E7-EBCE5BEA1644}" destId="{CB1B5BB3-A26C-4BEC-BD0D-38D807065719}" srcOrd="1" destOrd="0" parTransId="{AD150DCC-F6D8-499F-AF8E-F0102BCB3C08}" sibTransId="{417D6F43-CE46-40A4-BCC3-C6E14719548E}"/>
    <dgm:cxn modelId="{EB9592CF-2074-450E-801F-21AF9DBAF214}" type="presOf" srcId="{236794DE-39E9-42CB-AC6B-9073555D15A4}" destId="{03E29C1B-EA0A-4C30-B307-5AB36787425B}" srcOrd="0" destOrd="0" presId="urn:microsoft.com/office/officeart/2005/8/layout/vList2"/>
    <dgm:cxn modelId="{33D04D26-2ED7-4259-8745-37C25F603EE3}" srcId="{236794DE-39E9-42CB-AC6B-9073555D15A4}" destId="{A8427BC8-FA6C-483E-A5A7-E36202FD324E}" srcOrd="1" destOrd="0" parTransId="{2C5CDDDE-F37C-4322-8E01-BCA5BDC2F61A}" sibTransId="{C12B68CD-1272-40A0-8D2E-4D88C4CBDC76}"/>
    <dgm:cxn modelId="{E067E859-F3B2-4AA3-A7B2-EA84663EC6B5}" type="presOf" srcId="{962E6A29-4E88-4E2C-8AF9-BFDFB11DB518}" destId="{0B767CB1-B521-4FD2-82B4-C4E76CF999F1}" srcOrd="0" destOrd="3" presId="urn:microsoft.com/office/officeart/2005/8/layout/vList2"/>
    <dgm:cxn modelId="{4C005362-2F6C-4535-ACE8-0C26B07F68D3}" srcId="{1819DF68-D961-4984-92E7-EBCE5BEA1644}" destId="{EE798ADC-D688-432F-B636-9D04FCA75D0F}" srcOrd="2" destOrd="0" parTransId="{DDDEC814-83B2-4F35-9F86-2BEC3DEEFEBF}" sibTransId="{B5388F75-1701-4E1B-8CB4-ADCDAF6786A6}"/>
    <dgm:cxn modelId="{34C963AE-0DA8-432E-9775-AD24321B2AD6}" srcId="{D0F467CA-0A37-410C-8A63-ED2C9209E603}" destId="{236794DE-39E9-42CB-AC6B-9073555D15A4}" srcOrd="0" destOrd="0" parTransId="{B9C7FB7F-1CE3-41DC-AB4D-7FA61F951318}" sibTransId="{3A181BDD-E574-47C9-9913-DE4110EEAD10}"/>
    <dgm:cxn modelId="{D55E9D9F-EBCB-4D90-9F1B-1C57716E0477}" type="presOf" srcId="{A8427BC8-FA6C-483E-A5A7-E36202FD324E}" destId="{3876F178-7472-40A6-A335-637439EFE1A2}" srcOrd="0" destOrd="1" presId="urn:microsoft.com/office/officeart/2005/8/layout/vList2"/>
    <dgm:cxn modelId="{97B57D44-C23A-433B-ABFD-1032230071A8}" srcId="{1819DF68-D961-4984-92E7-EBCE5BEA1644}" destId="{962E6A29-4E88-4E2C-8AF9-BFDFB11DB518}" srcOrd="3" destOrd="0" parTransId="{5F854B18-1970-46D4-A2A1-CE63C93FE0A5}" sibTransId="{6FE2EC97-527A-4EFC-B169-02D5026939E6}"/>
    <dgm:cxn modelId="{CA2BA29C-093C-43D3-80B7-07C248162A19}" srcId="{1819DF68-D961-4984-92E7-EBCE5BEA1644}" destId="{EF1AC16E-EEE4-4F1B-8905-3E37A4B773A2}" srcOrd="0" destOrd="0" parTransId="{83E852AF-8322-496B-B565-F7AEB99E53E8}" sibTransId="{89499192-8261-429B-8F7D-1F84894F9598}"/>
    <dgm:cxn modelId="{DA1FEE61-0857-4370-A080-3627642409C9}" srcId="{1819DF68-D961-4984-92E7-EBCE5BEA1644}" destId="{5C524E62-F789-4578-9CB7-1D7062ED65B8}" srcOrd="4" destOrd="0" parTransId="{26678E97-FECB-4C6A-ABF7-EB39D5AEEFCC}" sibTransId="{0D360665-40FE-4DA3-B149-200C9CA2F18F}"/>
    <dgm:cxn modelId="{4E16D074-126E-43EF-9CB7-F8B638C20ABB}" type="presOf" srcId="{CB1B5BB3-A26C-4BEC-BD0D-38D807065719}" destId="{0B767CB1-B521-4FD2-82B4-C4E76CF999F1}" srcOrd="0" destOrd="1" presId="urn:microsoft.com/office/officeart/2005/8/layout/vList2"/>
    <dgm:cxn modelId="{CDFE9731-C594-4C94-BAAC-F4A07026B033}" type="presOf" srcId="{5C524E62-F789-4578-9CB7-1D7062ED65B8}" destId="{0B767CB1-B521-4FD2-82B4-C4E76CF999F1}" srcOrd="0" destOrd="4" presId="urn:microsoft.com/office/officeart/2005/8/layout/vList2"/>
    <dgm:cxn modelId="{6CF5F591-A49F-4DCD-839C-CCA9744B8F2C}" type="presOf" srcId="{1819DF68-D961-4984-92E7-EBCE5BEA1644}" destId="{E5256DBE-EC55-4422-86A8-207BE35D5BE4}" srcOrd="0" destOrd="0" presId="urn:microsoft.com/office/officeart/2005/8/layout/vList2"/>
    <dgm:cxn modelId="{81C939F5-AF60-4C48-BC04-9C69B5221B61}" type="presOf" srcId="{EF1AC16E-EEE4-4F1B-8905-3E37A4B773A2}" destId="{0B767CB1-B521-4FD2-82B4-C4E76CF999F1}" srcOrd="0" destOrd="0" presId="urn:microsoft.com/office/officeart/2005/8/layout/vList2"/>
    <dgm:cxn modelId="{A52C143B-3A32-4BB4-BCDC-E6C0267071D8}" type="presOf" srcId="{61C397C0-9FBB-4B79-8277-390786CB5800}" destId="{3876F178-7472-40A6-A335-637439EFE1A2}" srcOrd="0" destOrd="0" presId="urn:microsoft.com/office/officeart/2005/8/layout/vList2"/>
    <dgm:cxn modelId="{B2FCC7F9-F7CF-4D47-8D61-9795AEED762E}" srcId="{236794DE-39E9-42CB-AC6B-9073555D15A4}" destId="{61C397C0-9FBB-4B79-8277-390786CB5800}" srcOrd="0" destOrd="0" parTransId="{56EB112B-59C9-4F51-9B99-7F4067FCA0E2}" sibTransId="{330B014A-276E-4A91-99F8-432663CFD465}"/>
    <dgm:cxn modelId="{314D19AE-EBE7-4C5E-8BD8-34A062D0191C}" type="presOf" srcId="{EE798ADC-D688-432F-B636-9D04FCA75D0F}" destId="{0B767CB1-B521-4FD2-82B4-C4E76CF999F1}" srcOrd="0" destOrd="2" presId="urn:microsoft.com/office/officeart/2005/8/layout/vList2"/>
    <dgm:cxn modelId="{576EC2ED-1503-4B3C-8A59-82B55D5E94E0}" type="presParOf" srcId="{3E80E34D-32E6-40DB-99A7-4F8D6F08884A}" destId="{03E29C1B-EA0A-4C30-B307-5AB36787425B}" srcOrd="0" destOrd="0" presId="urn:microsoft.com/office/officeart/2005/8/layout/vList2"/>
    <dgm:cxn modelId="{56926343-805F-4408-A998-FF593D5BF6E6}" type="presParOf" srcId="{3E80E34D-32E6-40DB-99A7-4F8D6F08884A}" destId="{3876F178-7472-40A6-A335-637439EFE1A2}" srcOrd="1" destOrd="0" presId="urn:microsoft.com/office/officeart/2005/8/layout/vList2"/>
    <dgm:cxn modelId="{E1972809-3B76-4BC6-BB28-86AED0E25283}" type="presParOf" srcId="{3E80E34D-32E6-40DB-99A7-4F8D6F08884A}" destId="{E5256DBE-EC55-4422-86A8-207BE35D5BE4}" srcOrd="2" destOrd="0" presId="urn:microsoft.com/office/officeart/2005/8/layout/vList2"/>
    <dgm:cxn modelId="{08B81B19-319B-4918-A535-EBB83F12F0BB}" type="presParOf" srcId="{3E80E34D-32E6-40DB-99A7-4F8D6F08884A}" destId="{0B767CB1-B521-4FD2-82B4-C4E76CF999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0F467CA-0A37-410C-8A63-ED2C9209E6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6794DE-39E9-42CB-AC6B-9073555D15A4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9C7FB7F-1CE3-41DC-AB4D-7FA61F951318}" type="parTrans" cxnId="{34C963AE-0DA8-432E-9775-AD24321B2AD6}">
      <dgm:prSet/>
      <dgm:spPr/>
      <dgm:t>
        <a:bodyPr/>
        <a:lstStyle/>
        <a:p>
          <a:endParaRPr lang="en-IN"/>
        </a:p>
      </dgm:t>
    </dgm:pt>
    <dgm:pt modelId="{3A181BDD-E574-47C9-9913-DE4110EEAD10}" type="sibTrans" cxnId="{34C963AE-0DA8-432E-9775-AD24321B2AD6}">
      <dgm:prSet/>
      <dgm:spPr/>
      <dgm:t>
        <a:bodyPr/>
        <a:lstStyle/>
        <a:p>
          <a:endParaRPr lang="en-IN"/>
        </a:p>
      </dgm:t>
    </dgm:pt>
    <dgm:pt modelId="{EF1AC16E-EEE4-4F1B-8905-3E37A4B773A2}">
      <dgm:prSet/>
      <dgm:spPr>
        <a:blipFill rotWithShape="1">
          <a:blip xmlns:r="http://schemas.openxmlformats.org/officeDocument/2006/relationships" r:embed="rId2"/>
          <a:stretch>
            <a:fillRect t="-4545" b="-545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3E852AF-8322-496B-B565-F7AEB99E53E8}" type="parTrans" cxnId="{CA2BA29C-093C-43D3-80B7-07C248162A19}">
      <dgm:prSet/>
      <dgm:spPr/>
      <dgm:t>
        <a:bodyPr/>
        <a:lstStyle/>
        <a:p>
          <a:endParaRPr lang="en-IN"/>
        </a:p>
      </dgm:t>
    </dgm:pt>
    <dgm:pt modelId="{89499192-8261-429B-8F7D-1F84894F9598}" type="sibTrans" cxnId="{CA2BA29C-093C-43D3-80B7-07C248162A19}">
      <dgm:prSet/>
      <dgm:spPr/>
      <dgm:t>
        <a:bodyPr/>
        <a:lstStyle/>
        <a:p>
          <a:endParaRPr lang="en-IN"/>
        </a:p>
      </dgm:t>
    </dgm:pt>
    <dgm:pt modelId="{CB1B5BB3-A26C-4BEC-BD0D-38D80706571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D150DCC-F6D8-499F-AF8E-F0102BCB3C08}" type="parTrans" cxnId="{52BFE88F-3405-44F5-B2D4-B59685797843}">
      <dgm:prSet/>
      <dgm:spPr/>
      <dgm:t>
        <a:bodyPr/>
        <a:lstStyle/>
        <a:p>
          <a:endParaRPr lang="en-IN"/>
        </a:p>
      </dgm:t>
    </dgm:pt>
    <dgm:pt modelId="{417D6F43-CE46-40A4-BCC3-C6E14719548E}" type="sibTrans" cxnId="{52BFE88F-3405-44F5-B2D4-B59685797843}">
      <dgm:prSet/>
      <dgm:spPr/>
      <dgm:t>
        <a:bodyPr/>
        <a:lstStyle/>
        <a:p>
          <a:endParaRPr lang="en-IN"/>
        </a:p>
      </dgm:t>
    </dgm:pt>
    <dgm:pt modelId="{EE798ADC-D688-432F-B636-9D04FCA75D0F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DDEC814-83B2-4F35-9F86-2BEC3DEEFEBF}" type="parTrans" cxnId="{4C005362-2F6C-4535-ACE8-0C26B07F68D3}">
      <dgm:prSet/>
      <dgm:spPr/>
      <dgm:t>
        <a:bodyPr/>
        <a:lstStyle/>
        <a:p>
          <a:endParaRPr lang="en-IN"/>
        </a:p>
      </dgm:t>
    </dgm:pt>
    <dgm:pt modelId="{B5388F75-1701-4E1B-8CB4-ADCDAF6786A6}" type="sibTrans" cxnId="{4C005362-2F6C-4535-ACE8-0C26B07F68D3}">
      <dgm:prSet/>
      <dgm:spPr/>
      <dgm:t>
        <a:bodyPr/>
        <a:lstStyle/>
        <a:p>
          <a:endParaRPr lang="en-IN"/>
        </a:p>
      </dgm:t>
    </dgm:pt>
    <dgm:pt modelId="{962E6A29-4E88-4E2C-8AF9-BFDFB11DB518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F854B18-1970-46D4-A2A1-CE63C93FE0A5}" type="parTrans" cxnId="{97B57D44-C23A-433B-ABFD-1032230071A8}">
      <dgm:prSet/>
      <dgm:spPr/>
      <dgm:t>
        <a:bodyPr/>
        <a:lstStyle/>
        <a:p>
          <a:endParaRPr lang="en-IN"/>
        </a:p>
      </dgm:t>
    </dgm:pt>
    <dgm:pt modelId="{6FE2EC97-527A-4EFC-B169-02D5026939E6}" type="sibTrans" cxnId="{97B57D44-C23A-433B-ABFD-1032230071A8}">
      <dgm:prSet/>
      <dgm:spPr/>
      <dgm:t>
        <a:bodyPr/>
        <a:lstStyle/>
        <a:p>
          <a:endParaRPr lang="en-IN"/>
        </a:p>
      </dgm:t>
    </dgm:pt>
    <dgm:pt modelId="{5C524E62-F789-4578-9CB7-1D7062ED65B8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6678E97-FECB-4C6A-ABF7-EB39D5AEEFCC}" type="parTrans" cxnId="{DA1FEE61-0857-4370-A080-3627642409C9}">
      <dgm:prSet/>
      <dgm:spPr/>
      <dgm:t>
        <a:bodyPr/>
        <a:lstStyle/>
        <a:p>
          <a:endParaRPr lang="en-IN"/>
        </a:p>
      </dgm:t>
    </dgm:pt>
    <dgm:pt modelId="{0D360665-40FE-4DA3-B149-200C9CA2F18F}" type="sibTrans" cxnId="{DA1FEE61-0857-4370-A080-3627642409C9}">
      <dgm:prSet/>
      <dgm:spPr/>
      <dgm:t>
        <a:bodyPr/>
        <a:lstStyle/>
        <a:p>
          <a:endParaRPr lang="en-IN"/>
        </a:p>
      </dgm:t>
    </dgm:pt>
    <dgm:pt modelId="{1819DF68-D961-4984-92E7-EBCE5BEA1644}">
      <dgm:prSet/>
      <dgm:spPr/>
      <dgm:t>
        <a:bodyPr/>
        <a:lstStyle/>
        <a:p>
          <a:pPr rtl="0"/>
          <a:r>
            <a:rPr lang="en-IN" dirty="0" smtClean="0"/>
            <a:t>Operations</a:t>
          </a:r>
          <a:endParaRPr lang="en-IN" dirty="0"/>
        </a:p>
      </dgm:t>
    </dgm:pt>
    <dgm:pt modelId="{6CAD9959-BF2A-4809-9496-55800E6D7262}" type="parTrans" cxnId="{B126CD28-A4B0-410B-85AD-6E4A191A295E}">
      <dgm:prSet/>
      <dgm:spPr/>
      <dgm:t>
        <a:bodyPr/>
        <a:lstStyle/>
        <a:p>
          <a:endParaRPr lang="en-IN"/>
        </a:p>
      </dgm:t>
    </dgm:pt>
    <dgm:pt modelId="{7D331B93-42BC-436C-8CD5-761AFC0B1314}" type="sibTrans" cxnId="{B126CD28-A4B0-410B-85AD-6E4A191A295E}">
      <dgm:prSet/>
      <dgm:spPr/>
      <dgm:t>
        <a:bodyPr/>
        <a:lstStyle/>
        <a:p>
          <a:endParaRPr lang="en-IN"/>
        </a:p>
      </dgm:t>
    </dgm:pt>
    <dgm:pt modelId="{A8427BC8-FA6C-483E-A5A7-E36202FD32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C5CDDDE-F37C-4322-8E01-BCA5BDC2F61A}" type="parTrans" cxnId="{33D04D26-2ED7-4259-8745-37C25F603EE3}">
      <dgm:prSet/>
      <dgm:spPr/>
      <dgm:t>
        <a:bodyPr/>
        <a:lstStyle/>
        <a:p>
          <a:endParaRPr lang="en-IN"/>
        </a:p>
      </dgm:t>
    </dgm:pt>
    <dgm:pt modelId="{C12B68CD-1272-40A0-8D2E-4D88C4CBDC76}" type="sibTrans" cxnId="{33D04D26-2ED7-4259-8745-37C25F603EE3}">
      <dgm:prSet/>
      <dgm:spPr/>
      <dgm:t>
        <a:bodyPr/>
        <a:lstStyle/>
        <a:p>
          <a:endParaRPr lang="en-IN"/>
        </a:p>
      </dgm:t>
    </dgm:pt>
    <dgm:pt modelId="{61C397C0-9FBB-4B79-8277-390786CB5800}">
      <dgm:prSet/>
      <dgm:spPr>
        <a:blipFill rotWithShape="1">
          <a:blip xmlns:r="http://schemas.openxmlformats.org/officeDocument/2006/relationships" r:embed="rId3"/>
          <a:stretch>
            <a:fillRect t="-11450" b="-1679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6EB112B-59C9-4F51-9B99-7F4067FCA0E2}" type="parTrans" cxnId="{B2FCC7F9-F7CF-4D47-8D61-9795AEED762E}">
      <dgm:prSet/>
      <dgm:spPr/>
      <dgm:t>
        <a:bodyPr/>
        <a:lstStyle/>
        <a:p>
          <a:endParaRPr lang="en-IN"/>
        </a:p>
      </dgm:t>
    </dgm:pt>
    <dgm:pt modelId="{330B014A-276E-4A91-99F8-432663CFD465}" type="sibTrans" cxnId="{B2FCC7F9-F7CF-4D47-8D61-9795AEED762E}">
      <dgm:prSet/>
      <dgm:spPr/>
      <dgm:t>
        <a:bodyPr/>
        <a:lstStyle/>
        <a:p>
          <a:endParaRPr lang="en-IN"/>
        </a:p>
      </dgm:t>
    </dgm:pt>
    <dgm:pt modelId="{3E80E34D-32E6-40DB-99A7-4F8D6F08884A}" type="pres">
      <dgm:prSet presAssocID="{D0F467CA-0A37-410C-8A63-ED2C9209E6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E29C1B-EA0A-4C30-B307-5AB36787425B}" type="pres">
      <dgm:prSet presAssocID="{236794DE-39E9-42CB-AC6B-9073555D15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76F178-7472-40A6-A335-637439EFE1A2}" type="pres">
      <dgm:prSet presAssocID="{236794DE-39E9-42CB-AC6B-9073555D15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256DBE-EC55-4422-86A8-207BE35D5BE4}" type="pres">
      <dgm:prSet presAssocID="{1819DF68-D961-4984-92E7-EBCE5BEA164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767CB1-B521-4FD2-82B4-C4E76CF999F1}" type="pres">
      <dgm:prSet presAssocID="{1819DF68-D961-4984-92E7-EBCE5BEA164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DFE9731-C594-4C94-BAAC-F4A07026B033}" type="presOf" srcId="{5C524E62-F789-4578-9CB7-1D7062ED65B8}" destId="{0B767CB1-B521-4FD2-82B4-C4E76CF999F1}" srcOrd="0" destOrd="4" presId="urn:microsoft.com/office/officeart/2005/8/layout/vList2"/>
    <dgm:cxn modelId="{34C963AE-0DA8-432E-9775-AD24321B2AD6}" srcId="{D0F467CA-0A37-410C-8A63-ED2C9209E603}" destId="{236794DE-39E9-42CB-AC6B-9073555D15A4}" srcOrd="0" destOrd="0" parTransId="{B9C7FB7F-1CE3-41DC-AB4D-7FA61F951318}" sibTransId="{3A181BDD-E574-47C9-9913-DE4110EEAD10}"/>
    <dgm:cxn modelId="{52BFE88F-3405-44F5-B2D4-B59685797843}" srcId="{1819DF68-D961-4984-92E7-EBCE5BEA1644}" destId="{CB1B5BB3-A26C-4BEC-BD0D-38D807065719}" srcOrd="1" destOrd="0" parTransId="{AD150DCC-F6D8-499F-AF8E-F0102BCB3C08}" sibTransId="{417D6F43-CE46-40A4-BCC3-C6E14719548E}"/>
    <dgm:cxn modelId="{91EB5E16-76B1-4E38-AEEE-98AD0117474C}" type="presOf" srcId="{D0F467CA-0A37-410C-8A63-ED2C9209E603}" destId="{3E80E34D-32E6-40DB-99A7-4F8D6F08884A}" srcOrd="0" destOrd="0" presId="urn:microsoft.com/office/officeart/2005/8/layout/vList2"/>
    <dgm:cxn modelId="{B2FCC7F9-F7CF-4D47-8D61-9795AEED762E}" srcId="{236794DE-39E9-42CB-AC6B-9073555D15A4}" destId="{61C397C0-9FBB-4B79-8277-390786CB5800}" srcOrd="0" destOrd="0" parTransId="{56EB112B-59C9-4F51-9B99-7F4067FCA0E2}" sibTransId="{330B014A-276E-4A91-99F8-432663CFD465}"/>
    <dgm:cxn modelId="{A52C143B-3A32-4BB4-BCDC-E6C0267071D8}" type="presOf" srcId="{61C397C0-9FBB-4B79-8277-390786CB5800}" destId="{3876F178-7472-40A6-A335-637439EFE1A2}" srcOrd="0" destOrd="0" presId="urn:microsoft.com/office/officeart/2005/8/layout/vList2"/>
    <dgm:cxn modelId="{D55E9D9F-EBCB-4D90-9F1B-1C57716E0477}" type="presOf" srcId="{A8427BC8-FA6C-483E-A5A7-E36202FD324E}" destId="{3876F178-7472-40A6-A335-637439EFE1A2}" srcOrd="0" destOrd="1" presId="urn:microsoft.com/office/officeart/2005/8/layout/vList2"/>
    <dgm:cxn modelId="{E067E859-F3B2-4AA3-A7B2-EA84663EC6B5}" type="presOf" srcId="{962E6A29-4E88-4E2C-8AF9-BFDFB11DB518}" destId="{0B767CB1-B521-4FD2-82B4-C4E76CF999F1}" srcOrd="0" destOrd="3" presId="urn:microsoft.com/office/officeart/2005/8/layout/vList2"/>
    <dgm:cxn modelId="{DA1FEE61-0857-4370-A080-3627642409C9}" srcId="{1819DF68-D961-4984-92E7-EBCE5BEA1644}" destId="{5C524E62-F789-4578-9CB7-1D7062ED65B8}" srcOrd="4" destOrd="0" parTransId="{26678E97-FECB-4C6A-ABF7-EB39D5AEEFCC}" sibTransId="{0D360665-40FE-4DA3-B149-200C9CA2F18F}"/>
    <dgm:cxn modelId="{6CF5F591-A49F-4DCD-839C-CCA9744B8F2C}" type="presOf" srcId="{1819DF68-D961-4984-92E7-EBCE5BEA1644}" destId="{E5256DBE-EC55-4422-86A8-207BE35D5BE4}" srcOrd="0" destOrd="0" presId="urn:microsoft.com/office/officeart/2005/8/layout/vList2"/>
    <dgm:cxn modelId="{EB9592CF-2074-450E-801F-21AF9DBAF214}" type="presOf" srcId="{236794DE-39E9-42CB-AC6B-9073555D15A4}" destId="{03E29C1B-EA0A-4C30-B307-5AB36787425B}" srcOrd="0" destOrd="0" presId="urn:microsoft.com/office/officeart/2005/8/layout/vList2"/>
    <dgm:cxn modelId="{4C005362-2F6C-4535-ACE8-0C26B07F68D3}" srcId="{1819DF68-D961-4984-92E7-EBCE5BEA1644}" destId="{EE798ADC-D688-432F-B636-9D04FCA75D0F}" srcOrd="2" destOrd="0" parTransId="{DDDEC814-83B2-4F35-9F86-2BEC3DEEFEBF}" sibTransId="{B5388F75-1701-4E1B-8CB4-ADCDAF6786A6}"/>
    <dgm:cxn modelId="{33D04D26-2ED7-4259-8745-37C25F603EE3}" srcId="{236794DE-39E9-42CB-AC6B-9073555D15A4}" destId="{A8427BC8-FA6C-483E-A5A7-E36202FD324E}" srcOrd="1" destOrd="0" parTransId="{2C5CDDDE-F37C-4322-8E01-BCA5BDC2F61A}" sibTransId="{C12B68CD-1272-40A0-8D2E-4D88C4CBDC76}"/>
    <dgm:cxn modelId="{CA2BA29C-093C-43D3-80B7-07C248162A19}" srcId="{1819DF68-D961-4984-92E7-EBCE5BEA1644}" destId="{EF1AC16E-EEE4-4F1B-8905-3E37A4B773A2}" srcOrd="0" destOrd="0" parTransId="{83E852AF-8322-496B-B565-F7AEB99E53E8}" sibTransId="{89499192-8261-429B-8F7D-1F84894F9598}"/>
    <dgm:cxn modelId="{B126CD28-A4B0-410B-85AD-6E4A191A295E}" srcId="{D0F467CA-0A37-410C-8A63-ED2C9209E603}" destId="{1819DF68-D961-4984-92E7-EBCE5BEA1644}" srcOrd="1" destOrd="0" parTransId="{6CAD9959-BF2A-4809-9496-55800E6D7262}" sibTransId="{7D331B93-42BC-436C-8CD5-761AFC0B1314}"/>
    <dgm:cxn modelId="{314D19AE-EBE7-4C5E-8BD8-34A062D0191C}" type="presOf" srcId="{EE798ADC-D688-432F-B636-9D04FCA75D0F}" destId="{0B767CB1-B521-4FD2-82B4-C4E76CF999F1}" srcOrd="0" destOrd="2" presId="urn:microsoft.com/office/officeart/2005/8/layout/vList2"/>
    <dgm:cxn modelId="{81C939F5-AF60-4C48-BC04-9C69B5221B61}" type="presOf" srcId="{EF1AC16E-EEE4-4F1B-8905-3E37A4B773A2}" destId="{0B767CB1-B521-4FD2-82B4-C4E76CF999F1}" srcOrd="0" destOrd="0" presId="urn:microsoft.com/office/officeart/2005/8/layout/vList2"/>
    <dgm:cxn modelId="{4E16D074-126E-43EF-9CB7-F8B638C20ABB}" type="presOf" srcId="{CB1B5BB3-A26C-4BEC-BD0D-38D807065719}" destId="{0B767CB1-B521-4FD2-82B4-C4E76CF999F1}" srcOrd="0" destOrd="1" presId="urn:microsoft.com/office/officeart/2005/8/layout/vList2"/>
    <dgm:cxn modelId="{97B57D44-C23A-433B-ABFD-1032230071A8}" srcId="{1819DF68-D961-4984-92E7-EBCE5BEA1644}" destId="{962E6A29-4E88-4E2C-8AF9-BFDFB11DB518}" srcOrd="3" destOrd="0" parTransId="{5F854B18-1970-46D4-A2A1-CE63C93FE0A5}" sibTransId="{6FE2EC97-527A-4EFC-B169-02D5026939E6}"/>
    <dgm:cxn modelId="{576EC2ED-1503-4B3C-8A59-82B55D5E94E0}" type="presParOf" srcId="{3E80E34D-32E6-40DB-99A7-4F8D6F08884A}" destId="{03E29C1B-EA0A-4C30-B307-5AB36787425B}" srcOrd="0" destOrd="0" presId="urn:microsoft.com/office/officeart/2005/8/layout/vList2"/>
    <dgm:cxn modelId="{56926343-805F-4408-A998-FF593D5BF6E6}" type="presParOf" srcId="{3E80E34D-32E6-40DB-99A7-4F8D6F08884A}" destId="{3876F178-7472-40A6-A335-637439EFE1A2}" srcOrd="1" destOrd="0" presId="urn:microsoft.com/office/officeart/2005/8/layout/vList2"/>
    <dgm:cxn modelId="{E1972809-3B76-4BC6-BB28-86AED0E25283}" type="presParOf" srcId="{3E80E34D-32E6-40DB-99A7-4F8D6F08884A}" destId="{E5256DBE-EC55-4422-86A8-207BE35D5BE4}" srcOrd="2" destOrd="0" presId="urn:microsoft.com/office/officeart/2005/8/layout/vList2"/>
    <dgm:cxn modelId="{08B81B19-319B-4918-A535-EBB83F12F0BB}" type="presParOf" srcId="{3E80E34D-32E6-40DB-99A7-4F8D6F08884A}" destId="{0B767CB1-B521-4FD2-82B4-C4E76CF999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32C842-4769-45C4-8B35-87EF073CFB8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66C505-D967-4ECB-B3A6-1D33FEF163F0}">
      <dgm:prSet/>
      <dgm:spPr/>
      <dgm:t>
        <a:bodyPr/>
        <a:lstStyle/>
        <a:p>
          <a:pPr rtl="0"/>
          <a:r>
            <a:rPr lang="en-US" dirty="0" smtClean="0"/>
            <a:t>Paper Details</a:t>
          </a:r>
          <a:endParaRPr lang="en-IN" dirty="0"/>
        </a:p>
      </dgm:t>
    </dgm:pt>
    <dgm:pt modelId="{E2353863-2A86-40FE-892B-BDB6EF8E8F2E}" type="parTrans" cxnId="{5B4FF733-248D-490D-A1D3-133456B80E31}">
      <dgm:prSet/>
      <dgm:spPr/>
      <dgm:t>
        <a:bodyPr/>
        <a:lstStyle/>
        <a:p>
          <a:endParaRPr lang="en-IN"/>
        </a:p>
      </dgm:t>
    </dgm:pt>
    <dgm:pt modelId="{0DE5390D-FAF6-4126-8BE6-B072610B7327}" type="sibTrans" cxnId="{5B4FF733-248D-490D-A1D3-133456B80E31}">
      <dgm:prSet/>
      <dgm:spPr/>
      <dgm:t>
        <a:bodyPr/>
        <a:lstStyle/>
        <a:p>
          <a:endParaRPr lang="en-IN"/>
        </a:p>
      </dgm:t>
    </dgm:pt>
    <dgm:pt modelId="{B22804D9-6699-4118-AE58-CAE6810057E9}">
      <dgm:prSet/>
      <dgm:spPr/>
      <dgm:t>
        <a:bodyPr/>
        <a:lstStyle/>
        <a:p>
          <a:pPr rtl="0"/>
          <a:r>
            <a:rPr lang="en-US" dirty="0" smtClean="0"/>
            <a:t>Name : </a:t>
          </a:r>
          <a:r>
            <a:rPr lang="en-US" dirty="0" err="1" smtClean="0"/>
            <a:t>Kwest</a:t>
          </a:r>
          <a:r>
            <a:rPr lang="en-US" dirty="0" smtClean="0"/>
            <a:t> - A Semantically Tagged Virtual File System</a:t>
          </a:r>
          <a:endParaRPr lang="en-IN" dirty="0"/>
        </a:p>
      </dgm:t>
    </dgm:pt>
    <dgm:pt modelId="{542D9485-5CF3-4534-9E43-25D31C462D4A}" type="parTrans" cxnId="{B3826180-A249-4E59-B940-E06D20DED9A5}">
      <dgm:prSet/>
      <dgm:spPr/>
      <dgm:t>
        <a:bodyPr/>
        <a:lstStyle/>
        <a:p>
          <a:endParaRPr lang="en-IN"/>
        </a:p>
      </dgm:t>
    </dgm:pt>
    <dgm:pt modelId="{3AF213A0-35B7-4D92-93A3-BE0F30E77625}" type="sibTrans" cxnId="{B3826180-A249-4E59-B940-E06D20DED9A5}">
      <dgm:prSet/>
      <dgm:spPr/>
      <dgm:t>
        <a:bodyPr/>
        <a:lstStyle/>
        <a:p>
          <a:endParaRPr lang="en-IN"/>
        </a:p>
      </dgm:t>
    </dgm:pt>
    <dgm:pt modelId="{7582EDE2-CB62-4835-9D78-14897989C72C}">
      <dgm:prSet/>
      <dgm:spPr/>
      <dgm:t>
        <a:bodyPr/>
        <a:lstStyle/>
        <a:p>
          <a:pPr rtl="0"/>
          <a:r>
            <a:rPr lang="en-US" dirty="0" smtClean="0"/>
            <a:t>Link : </a:t>
          </a:r>
          <a:r>
            <a:rPr lang="en-US" dirty="0" smtClean="0">
              <a:hlinkClick xmlns:r="http://schemas.openxmlformats.org/officeDocument/2006/relationships" r:id="rId1" action="ppaction://hlinkfile"/>
            </a:rPr>
            <a:t>Kwest.pdf</a:t>
          </a:r>
          <a:endParaRPr lang="en-IN" dirty="0"/>
        </a:p>
      </dgm:t>
    </dgm:pt>
    <dgm:pt modelId="{A70ED1AF-39FC-4D9E-96BC-54277B2C3551}" type="parTrans" cxnId="{01F2A660-401F-4B3E-A342-B05F1A027293}">
      <dgm:prSet/>
      <dgm:spPr/>
      <dgm:t>
        <a:bodyPr/>
        <a:lstStyle/>
        <a:p>
          <a:endParaRPr lang="en-IN"/>
        </a:p>
      </dgm:t>
    </dgm:pt>
    <dgm:pt modelId="{CDCF223A-A062-435C-8775-CC04AEFA913B}" type="sibTrans" cxnId="{01F2A660-401F-4B3E-A342-B05F1A027293}">
      <dgm:prSet/>
      <dgm:spPr/>
      <dgm:t>
        <a:bodyPr/>
        <a:lstStyle/>
        <a:p>
          <a:endParaRPr lang="en-IN"/>
        </a:p>
      </dgm:t>
    </dgm:pt>
    <dgm:pt modelId="{1931AE83-8037-4ED6-9A2B-B4629DF604CC}">
      <dgm:prSet/>
      <dgm:spPr/>
      <dgm:t>
        <a:bodyPr/>
        <a:lstStyle/>
        <a:p>
          <a:pPr rtl="0"/>
          <a:r>
            <a:rPr lang="en-IN" smtClean="0"/>
            <a:t>Conference Details</a:t>
          </a:r>
          <a:endParaRPr lang="en-IN"/>
        </a:p>
      </dgm:t>
    </dgm:pt>
    <dgm:pt modelId="{F16B9E2D-A260-44DB-A4FF-903F573D4F39}" type="parTrans" cxnId="{3555E060-A85A-4D0E-8BDA-704A7831AD80}">
      <dgm:prSet/>
      <dgm:spPr/>
      <dgm:t>
        <a:bodyPr/>
        <a:lstStyle/>
        <a:p>
          <a:endParaRPr lang="en-IN"/>
        </a:p>
      </dgm:t>
    </dgm:pt>
    <dgm:pt modelId="{23D8B650-FE95-40E4-B800-7976F772735F}" type="sibTrans" cxnId="{3555E060-A85A-4D0E-8BDA-704A7831AD80}">
      <dgm:prSet/>
      <dgm:spPr/>
      <dgm:t>
        <a:bodyPr/>
        <a:lstStyle/>
        <a:p>
          <a:endParaRPr lang="en-IN"/>
        </a:p>
      </dgm:t>
    </dgm:pt>
    <dgm:pt modelId="{1671C51D-2985-4439-97EF-D4D0D637C26E}">
      <dgm:prSet/>
      <dgm:spPr/>
      <dgm:t>
        <a:bodyPr/>
        <a:lstStyle/>
        <a:p>
          <a:pPr algn="just" rtl="0"/>
          <a:r>
            <a:rPr lang="en-IN" dirty="0" smtClean="0"/>
            <a:t>International Conference on Advanced Computer Engineering and Applications (ICACEA)</a:t>
          </a:r>
          <a:endParaRPr lang="en-IN" dirty="0"/>
        </a:p>
      </dgm:t>
    </dgm:pt>
    <dgm:pt modelId="{63EB0CA6-33A4-453E-9BAC-5C6B080CB196}" type="parTrans" cxnId="{3679D46D-1684-4F10-B12E-970617572524}">
      <dgm:prSet/>
      <dgm:spPr/>
      <dgm:t>
        <a:bodyPr/>
        <a:lstStyle/>
        <a:p>
          <a:endParaRPr lang="en-IN"/>
        </a:p>
      </dgm:t>
    </dgm:pt>
    <dgm:pt modelId="{831B0478-3FC9-43ED-895B-C98E075729BE}" type="sibTrans" cxnId="{3679D46D-1684-4F10-B12E-970617572524}">
      <dgm:prSet/>
      <dgm:spPr/>
      <dgm:t>
        <a:bodyPr/>
        <a:lstStyle/>
        <a:p>
          <a:endParaRPr lang="en-IN"/>
        </a:p>
      </dgm:t>
    </dgm:pt>
    <dgm:pt modelId="{670F8F67-D2A7-4906-97DB-0469F0ECF8AD}">
      <dgm:prSet/>
      <dgm:spPr/>
      <dgm:t>
        <a:bodyPr/>
        <a:lstStyle/>
        <a:p>
          <a:pPr algn="l" rtl="0"/>
          <a:r>
            <a:rPr lang="en-IN" dirty="0" smtClean="0"/>
            <a:t>Date : 9</a:t>
          </a:r>
          <a:r>
            <a:rPr lang="en-IN" baseline="30000" dirty="0" smtClean="0"/>
            <a:t>th</a:t>
          </a:r>
          <a:r>
            <a:rPr lang="en-IN" dirty="0" smtClean="0"/>
            <a:t> December, 2012</a:t>
          </a:r>
          <a:endParaRPr lang="en-IN" dirty="0"/>
        </a:p>
      </dgm:t>
    </dgm:pt>
    <dgm:pt modelId="{249F9DBF-6580-4568-8059-285E7405553C}" type="parTrans" cxnId="{D4ADD983-3986-48CE-A00A-F0DA0F1FF02A}">
      <dgm:prSet/>
      <dgm:spPr/>
      <dgm:t>
        <a:bodyPr/>
        <a:lstStyle/>
        <a:p>
          <a:endParaRPr lang="en-IN"/>
        </a:p>
      </dgm:t>
    </dgm:pt>
    <dgm:pt modelId="{147C13E5-0F47-4705-B8ED-5F5AC118AD28}" type="sibTrans" cxnId="{D4ADD983-3986-48CE-A00A-F0DA0F1FF02A}">
      <dgm:prSet/>
      <dgm:spPr/>
      <dgm:t>
        <a:bodyPr/>
        <a:lstStyle/>
        <a:p>
          <a:endParaRPr lang="en-IN"/>
        </a:p>
      </dgm:t>
    </dgm:pt>
    <dgm:pt modelId="{5C1B7595-BEF4-4991-9222-901AE2F56AAE}">
      <dgm:prSet/>
      <dgm:spPr/>
      <dgm:t>
        <a:bodyPr/>
        <a:lstStyle/>
        <a:p>
          <a:pPr algn="l" rtl="0"/>
          <a:r>
            <a:rPr lang="en-IN" smtClean="0"/>
            <a:t>Venue : Trivandrum</a:t>
          </a:r>
          <a:endParaRPr lang="en-IN"/>
        </a:p>
      </dgm:t>
    </dgm:pt>
    <dgm:pt modelId="{75D8E738-C225-455E-82A5-E51A8D8CF346}" type="parTrans" cxnId="{D910A0CF-B33E-45CC-A39C-B82339818A93}">
      <dgm:prSet/>
      <dgm:spPr/>
      <dgm:t>
        <a:bodyPr/>
        <a:lstStyle/>
        <a:p>
          <a:endParaRPr lang="en-IN"/>
        </a:p>
      </dgm:t>
    </dgm:pt>
    <dgm:pt modelId="{F869EC6A-EF48-4FF1-9B57-C008E2B6F8BA}" type="sibTrans" cxnId="{D910A0CF-B33E-45CC-A39C-B82339818A93}">
      <dgm:prSet/>
      <dgm:spPr/>
      <dgm:t>
        <a:bodyPr/>
        <a:lstStyle/>
        <a:p>
          <a:endParaRPr lang="en-IN"/>
        </a:p>
      </dgm:t>
    </dgm:pt>
    <dgm:pt modelId="{248301F3-CD6E-4A31-87CC-8A5A1CC7BD09}">
      <dgm:prSet/>
      <dgm:spPr/>
      <dgm:t>
        <a:bodyPr/>
        <a:lstStyle/>
        <a:p>
          <a:pPr algn="l" rtl="0"/>
          <a:r>
            <a:rPr lang="en-IN" dirty="0" smtClean="0">
              <a:hlinkClick xmlns:r="http://schemas.openxmlformats.org/officeDocument/2006/relationships" r:id="rId2"/>
            </a:rPr>
            <a:t>Web Site </a:t>
          </a:r>
          <a:endParaRPr lang="en-IN" dirty="0"/>
        </a:p>
      </dgm:t>
    </dgm:pt>
    <dgm:pt modelId="{10BCABCE-6455-4082-91B2-E8F5ECD36D3D}" type="parTrans" cxnId="{FFC78D8C-D4D6-4DF5-A869-A2C0C31847F1}">
      <dgm:prSet/>
      <dgm:spPr/>
      <dgm:t>
        <a:bodyPr/>
        <a:lstStyle/>
        <a:p>
          <a:endParaRPr lang="en-IN"/>
        </a:p>
      </dgm:t>
    </dgm:pt>
    <dgm:pt modelId="{492D66B6-616B-43A5-AAC1-4DB8DD53D839}" type="sibTrans" cxnId="{FFC78D8C-D4D6-4DF5-A869-A2C0C31847F1}">
      <dgm:prSet/>
      <dgm:spPr/>
      <dgm:t>
        <a:bodyPr/>
        <a:lstStyle/>
        <a:p>
          <a:endParaRPr lang="en-IN"/>
        </a:p>
      </dgm:t>
    </dgm:pt>
    <dgm:pt modelId="{3482791B-EE0B-4EA7-B11F-3E218A130B3E}" type="pres">
      <dgm:prSet presAssocID="{EF32C842-4769-45C4-8B35-87EF073CFB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23658F8-EBBF-483F-B88D-443B73F113A5}" type="pres">
      <dgm:prSet presAssocID="{9766C505-D967-4ECB-B3A6-1D33FEF163F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4E5087-968A-4FEC-A680-31B39B2433A7}" type="pres">
      <dgm:prSet presAssocID="{9766C505-D967-4ECB-B3A6-1D33FEF163F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CA7DBF-3D8A-48A4-8E98-6BD7B9BCF504}" type="pres">
      <dgm:prSet presAssocID="{1931AE83-8037-4ED6-9A2B-B4629DF604C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A7EA60-5A30-45A0-80B6-3E81854BB543}" type="pres">
      <dgm:prSet presAssocID="{1931AE83-8037-4ED6-9A2B-B4629DF604C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4B7ED72-82FE-4379-BF37-47BA5C0678D9}" type="presOf" srcId="{EF32C842-4769-45C4-8B35-87EF073CFB88}" destId="{3482791B-EE0B-4EA7-B11F-3E218A130B3E}" srcOrd="0" destOrd="0" presId="urn:microsoft.com/office/officeart/2005/8/layout/vList2"/>
    <dgm:cxn modelId="{5B4FF733-248D-490D-A1D3-133456B80E31}" srcId="{EF32C842-4769-45C4-8B35-87EF073CFB88}" destId="{9766C505-D967-4ECB-B3A6-1D33FEF163F0}" srcOrd="0" destOrd="0" parTransId="{E2353863-2A86-40FE-892B-BDB6EF8E8F2E}" sibTransId="{0DE5390D-FAF6-4126-8BE6-B072610B7327}"/>
    <dgm:cxn modelId="{B3826180-A249-4E59-B940-E06D20DED9A5}" srcId="{9766C505-D967-4ECB-B3A6-1D33FEF163F0}" destId="{B22804D9-6699-4118-AE58-CAE6810057E9}" srcOrd="0" destOrd="0" parTransId="{542D9485-5CF3-4534-9E43-25D31C462D4A}" sibTransId="{3AF213A0-35B7-4D92-93A3-BE0F30E77625}"/>
    <dgm:cxn modelId="{4B74BFE5-4B90-4F71-BBF7-D7D5A94D28E7}" type="presOf" srcId="{1671C51D-2985-4439-97EF-D4D0D637C26E}" destId="{A4A7EA60-5A30-45A0-80B6-3E81854BB543}" srcOrd="0" destOrd="0" presId="urn:microsoft.com/office/officeart/2005/8/layout/vList2"/>
    <dgm:cxn modelId="{6B959187-91C5-4DB3-9990-54CAFF3C4575}" type="presOf" srcId="{248301F3-CD6E-4A31-87CC-8A5A1CC7BD09}" destId="{A4A7EA60-5A30-45A0-80B6-3E81854BB543}" srcOrd="0" destOrd="3" presId="urn:microsoft.com/office/officeart/2005/8/layout/vList2"/>
    <dgm:cxn modelId="{81B128FC-2A52-4181-AE75-60E218706411}" type="presOf" srcId="{7582EDE2-CB62-4835-9D78-14897989C72C}" destId="{754E5087-968A-4FEC-A680-31B39B2433A7}" srcOrd="0" destOrd="1" presId="urn:microsoft.com/office/officeart/2005/8/layout/vList2"/>
    <dgm:cxn modelId="{D910A0CF-B33E-45CC-A39C-B82339818A93}" srcId="{1931AE83-8037-4ED6-9A2B-B4629DF604CC}" destId="{5C1B7595-BEF4-4991-9222-901AE2F56AAE}" srcOrd="2" destOrd="0" parTransId="{75D8E738-C225-455E-82A5-E51A8D8CF346}" sibTransId="{F869EC6A-EF48-4FF1-9B57-C008E2B6F8BA}"/>
    <dgm:cxn modelId="{9EAD8123-3172-4A7A-AEA5-FF25067903FA}" type="presOf" srcId="{B22804D9-6699-4118-AE58-CAE6810057E9}" destId="{754E5087-968A-4FEC-A680-31B39B2433A7}" srcOrd="0" destOrd="0" presId="urn:microsoft.com/office/officeart/2005/8/layout/vList2"/>
    <dgm:cxn modelId="{0362CD19-184D-4AFE-A0CC-0B6F11356792}" type="presOf" srcId="{1931AE83-8037-4ED6-9A2B-B4629DF604CC}" destId="{51CA7DBF-3D8A-48A4-8E98-6BD7B9BCF504}" srcOrd="0" destOrd="0" presId="urn:microsoft.com/office/officeart/2005/8/layout/vList2"/>
    <dgm:cxn modelId="{D4ADD983-3986-48CE-A00A-F0DA0F1FF02A}" srcId="{1931AE83-8037-4ED6-9A2B-B4629DF604CC}" destId="{670F8F67-D2A7-4906-97DB-0469F0ECF8AD}" srcOrd="1" destOrd="0" parTransId="{249F9DBF-6580-4568-8059-285E7405553C}" sibTransId="{147C13E5-0F47-4705-B8ED-5F5AC118AD28}"/>
    <dgm:cxn modelId="{C275FFA0-ED0F-467B-87AD-5F8B91F52D05}" type="presOf" srcId="{9766C505-D967-4ECB-B3A6-1D33FEF163F0}" destId="{E23658F8-EBBF-483F-B88D-443B73F113A5}" srcOrd="0" destOrd="0" presId="urn:microsoft.com/office/officeart/2005/8/layout/vList2"/>
    <dgm:cxn modelId="{FFC78D8C-D4D6-4DF5-A869-A2C0C31847F1}" srcId="{1931AE83-8037-4ED6-9A2B-B4629DF604CC}" destId="{248301F3-CD6E-4A31-87CC-8A5A1CC7BD09}" srcOrd="3" destOrd="0" parTransId="{10BCABCE-6455-4082-91B2-E8F5ECD36D3D}" sibTransId="{492D66B6-616B-43A5-AAC1-4DB8DD53D839}"/>
    <dgm:cxn modelId="{4B4F4647-E8DF-4A5E-AB42-4E87281A7757}" type="presOf" srcId="{670F8F67-D2A7-4906-97DB-0469F0ECF8AD}" destId="{A4A7EA60-5A30-45A0-80B6-3E81854BB543}" srcOrd="0" destOrd="1" presId="urn:microsoft.com/office/officeart/2005/8/layout/vList2"/>
    <dgm:cxn modelId="{44308609-29F7-48B7-A0B0-5C84A024938D}" type="presOf" srcId="{5C1B7595-BEF4-4991-9222-901AE2F56AAE}" destId="{A4A7EA60-5A30-45A0-80B6-3E81854BB543}" srcOrd="0" destOrd="2" presId="urn:microsoft.com/office/officeart/2005/8/layout/vList2"/>
    <dgm:cxn modelId="{01F2A660-401F-4B3E-A342-B05F1A027293}" srcId="{9766C505-D967-4ECB-B3A6-1D33FEF163F0}" destId="{7582EDE2-CB62-4835-9D78-14897989C72C}" srcOrd="1" destOrd="0" parTransId="{A70ED1AF-39FC-4D9E-96BC-54277B2C3551}" sibTransId="{CDCF223A-A062-435C-8775-CC04AEFA913B}"/>
    <dgm:cxn modelId="{3555E060-A85A-4D0E-8BDA-704A7831AD80}" srcId="{EF32C842-4769-45C4-8B35-87EF073CFB88}" destId="{1931AE83-8037-4ED6-9A2B-B4629DF604CC}" srcOrd="1" destOrd="0" parTransId="{F16B9E2D-A260-44DB-A4FF-903F573D4F39}" sibTransId="{23D8B650-FE95-40E4-B800-7976F772735F}"/>
    <dgm:cxn modelId="{3679D46D-1684-4F10-B12E-970617572524}" srcId="{1931AE83-8037-4ED6-9A2B-B4629DF604CC}" destId="{1671C51D-2985-4439-97EF-D4D0D637C26E}" srcOrd="0" destOrd="0" parTransId="{63EB0CA6-33A4-453E-9BAC-5C6B080CB196}" sibTransId="{831B0478-3FC9-43ED-895B-C98E075729BE}"/>
    <dgm:cxn modelId="{D7FBA449-3A05-469C-AD76-9C61BC57A41B}" type="presParOf" srcId="{3482791B-EE0B-4EA7-B11F-3E218A130B3E}" destId="{E23658F8-EBBF-483F-B88D-443B73F113A5}" srcOrd="0" destOrd="0" presId="urn:microsoft.com/office/officeart/2005/8/layout/vList2"/>
    <dgm:cxn modelId="{BAFD2CA5-B3B5-4145-844A-F4F7031D77A6}" type="presParOf" srcId="{3482791B-EE0B-4EA7-B11F-3E218A130B3E}" destId="{754E5087-968A-4FEC-A680-31B39B2433A7}" srcOrd="1" destOrd="0" presId="urn:microsoft.com/office/officeart/2005/8/layout/vList2"/>
    <dgm:cxn modelId="{B9F3131D-31CE-40CF-B50D-96858F004EC2}" type="presParOf" srcId="{3482791B-EE0B-4EA7-B11F-3E218A130B3E}" destId="{51CA7DBF-3D8A-48A4-8E98-6BD7B9BCF504}" srcOrd="2" destOrd="0" presId="urn:microsoft.com/office/officeart/2005/8/layout/vList2"/>
    <dgm:cxn modelId="{C49C656E-E9AC-46A8-B3BB-8A70EE1B5915}" type="presParOf" srcId="{3482791B-EE0B-4EA7-B11F-3E218A130B3E}" destId="{A4A7EA60-5A30-45A0-80B6-3E81854BB5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1820D1B-CEC8-49B6-AD40-C716D0BB09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A3569-A894-4CFC-BA42-98A9CF4BF4AB}">
      <dgm:prSet phldrT="[Text]"/>
      <dgm:spPr/>
      <dgm:t>
        <a:bodyPr/>
        <a:lstStyle/>
        <a:p>
          <a:pPr algn="just"/>
          <a:r>
            <a:rPr lang="en-US" dirty="0" smtClean="0"/>
            <a:t>2. </a:t>
          </a:r>
          <a:r>
            <a:rPr lang="en-US" b="1" dirty="0" err="1" smtClean="0"/>
            <a:t>Tagsistant</a:t>
          </a:r>
          <a:r>
            <a:rPr lang="en-US" dirty="0" smtClean="0"/>
            <a:t>, http://www.tagsistant.net</a:t>
          </a:r>
          <a:endParaRPr lang="en-US" dirty="0"/>
        </a:p>
      </dgm:t>
    </dgm:pt>
    <dgm:pt modelId="{8C9F62B1-E7F2-46CA-9657-04CC57B5B19E}" type="parTrans" cxnId="{188EB625-7F68-475A-8233-5F4BC4ABC4EE}">
      <dgm:prSet/>
      <dgm:spPr/>
      <dgm:t>
        <a:bodyPr/>
        <a:lstStyle/>
        <a:p>
          <a:pPr algn="just"/>
          <a:endParaRPr lang="en-US"/>
        </a:p>
      </dgm:t>
    </dgm:pt>
    <dgm:pt modelId="{FD26779B-3316-4588-A90C-8224EA50B54C}" type="sibTrans" cxnId="{188EB625-7F68-475A-8233-5F4BC4ABC4EE}">
      <dgm:prSet/>
      <dgm:spPr/>
      <dgm:t>
        <a:bodyPr/>
        <a:lstStyle/>
        <a:p>
          <a:pPr algn="just"/>
          <a:endParaRPr lang="en-US"/>
        </a:p>
      </dgm:t>
    </dgm:pt>
    <dgm:pt modelId="{1252067D-7D84-4C5C-983D-2ACEDA87F275}">
      <dgm:prSet phldrT="[Text]"/>
      <dgm:spPr/>
      <dgm:t>
        <a:bodyPr/>
        <a:lstStyle/>
        <a:p>
          <a:pPr algn="just"/>
          <a:r>
            <a:rPr lang="en-US" dirty="0" smtClean="0"/>
            <a:t>1. </a:t>
          </a:r>
          <a:r>
            <a:rPr lang="en-US" dirty="0" err="1" smtClean="0"/>
            <a:t>Chang.K</a:t>
          </a:r>
          <a:r>
            <a:rPr lang="en-US" dirty="0" smtClean="0"/>
            <a:t>, </a:t>
          </a:r>
          <a:r>
            <a:rPr lang="en-US" dirty="0" err="1" smtClean="0"/>
            <a:t>Perdana.I</a:t>
          </a:r>
          <a:r>
            <a:rPr lang="en-US" dirty="0" smtClean="0"/>
            <a:t>, </a:t>
          </a:r>
          <a:r>
            <a:rPr lang="en-US" dirty="0" err="1" smtClean="0"/>
            <a:t>Jain.M</a:t>
          </a:r>
          <a:r>
            <a:rPr lang="en-US" dirty="0" smtClean="0"/>
            <a:t>, </a:t>
          </a:r>
          <a:r>
            <a:rPr lang="en-US" dirty="0" err="1" smtClean="0"/>
            <a:t>Kartasasmita.I</a:t>
          </a:r>
          <a:r>
            <a:rPr lang="en-US" dirty="0" smtClean="0"/>
            <a:t>, </a:t>
          </a:r>
          <a:r>
            <a:rPr lang="en-US" dirty="0" err="1" smtClean="0"/>
            <a:t>Ramadhana.B</a:t>
          </a:r>
          <a:r>
            <a:rPr lang="en-US" dirty="0" smtClean="0"/>
            <a:t>, </a:t>
          </a:r>
          <a:r>
            <a:rPr lang="en-US" dirty="0" err="1" smtClean="0"/>
            <a:t>Sethuraman.K</a:t>
          </a:r>
          <a:r>
            <a:rPr lang="en-US" dirty="0" smtClean="0"/>
            <a:t>, </a:t>
          </a:r>
          <a:r>
            <a:rPr lang="en-US" dirty="0" err="1" smtClean="0"/>
            <a:t>Le.T</a:t>
          </a:r>
          <a:r>
            <a:rPr lang="en-US" dirty="0" smtClean="0"/>
            <a:t>, </a:t>
          </a:r>
          <a:r>
            <a:rPr lang="en-US" dirty="0" err="1" smtClean="0"/>
            <a:t>Chachra.N</a:t>
          </a:r>
          <a:r>
            <a:rPr lang="en-US" dirty="0" smtClean="0"/>
            <a:t>, </a:t>
          </a:r>
          <a:r>
            <a:rPr lang="en-US" dirty="0" err="1" smtClean="0"/>
            <a:t>Tikale.S</a:t>
          </a:r>
          <a:r>
            <a:rPr lang="en-US" dirty="0" smtClean="0"/>
            <a:t>, </a:t>
          </a:r>
          <a:r>
            <a:rPr lang="en-US" b="1" dirty="0" smtClean="0"/>
            <a:t>Knowledge File System-A principled approach to personal information management(KFS)</a:t>
          </a:r>
          <a:r>
            <a:rPr lang="en-US" dirty="0" smtClean="0"/>
            <a:t>. 2010 IEEE International Conference on Data Mining Workshops, Page(s): 1037-1044.</a:t>
          </a:r>
          <a:endParaRPr lang="en-US" dirty="0"/>
        </a:p>
      </dgm:t>
    </dgm:pt>
    <dgm:pt modelId="{EAD4D3AF-F316-46F6-99F8-0286832CABD7}" type="parTrans" cxnId="{AE55FEA1-A01D-429C-BC15-83B04FFBAEDA}">
      <dgm:prSet/>
      <dgm:spPr/>
      <dgm:t>
        <a:bodyPr/>
        <a:lstStyle/>
        <a:p>
          <a:endParaRPr lang="en-US"/>
        </a:p>
      </dgm:t>
    </dgm:pt>
    <dgm:pt modelId="{3CF79487-3A63-4067-9F1A-7AF6E60372BD}" type="sibTrans" cxnId="{AE55FEA1-A01D-429C-BC15-83B04FFBAEDA}">
      <dgm:prSet/>
      <dgm:spPr/>
      <dgm:t>
        <a:bodyPr/>
        <a:lstStyle/>
        <a:p>
          <a:endParaRPr lang="en-US"/>
        </a:p>
      </dgm:t>
    </dgm:pt>
    <dgm:pt modelId="{A167C823-4FFE-47D3-A68A-23089F3907EF}">
      <dgm:prSet phldrT="[Text]"/>
      <dgm:spPr/>
      <dgm:t>
        <a:bodyPr/>
        <a:lstStyle/>
        <a:p>
          <a:pPr algn="just"/>
          <a:r>
            <a:rPr lang="en-US" dirty="0" smtClean="0"/>
            <a:t>3. </a:t>
          </a:r>
          <a:r>
            <a:rPr lang="en-US" dirty="0" err="1" smtClean="0"/>
            <a:t>Mohan.P</a:t>
          </a:r>
          <a:r>
            <a:rPr lang="en-US" dirty="0" smtClean="0"/>
            <a:t>, </a:t>
          </a:r>
          <a:r>
            <a:rPr lang="en-US" dirty="0" err="1" smtClean="0"/>
            <a:t>Raghuraman</a:t>
          </a:r>
          <a:r>
            <a:rPr lang="en-US" dirty="0" smtClean="0"/>
            <a:t>, </a:t>
          </a:r>
          <a:r>
            <a:rPr lang="en-US" dirty="0" err="1" smtClean="0"/>
            <a:t>Venkateswaran.S</a:t>
          </a:r>
          <a:r>
            <a:rPr lang="en-US" dirty="0" smtClean="0"/>
            <a:t>, </a:t>
          </a:r>
          <a:r>
            <a:rPr lang="en-US" dirty="0" err="1" smtClean="0"/>
            <a:t>Dr.Siromoney.A</a:t>
          </a:r>
          <a:r>
            <a:rPr lang="en-US" dirty="0" smtClean="0"/>
            <a:t>, </a:t>
          </a:r>
          <a:r>
            <a:rPr lang="en-US" b="1" dirty="0" smtClean="0"/>
            <a:t>Semantic File Retrieval in File Systems using Virtual Directories(</a:t>
          </a:r>
          <a:r>
            <a:rPr lang="en-US" b="1" dirty="0" err="1" smtClean="0"/>
            <a:t>SemFS</a:t>
          </a:r>
          <a:r>
            <a:rPr lang="en-US" b="1" dirty="0" smtClean="0"/>
            <a:t>)</a:t>
          </a:r>
          <a:r>
            <a:rPr lang="en-US" dirty="0" smtClean="0"/>
            <a:t>. Proc. Linux Expo Conference, Raleigh, NC, Page(s): 141-151, May 2007.</a:t>
          </a:r>
          <a:endParaRPr lang="en-US" dirty="0"/>
        </a:p>
      </dgm:t>
    </dgm:pt>
    <dgm:pt modelId="{BC8041A8-7E69-4055-B286-6A6F2558C03C}" type="parTrans" cxnId="{0F901265-34E9-4311-AB42-69049E65652F}">
      <dgm:prSet/>
      <dgm:spPr/>
      <dgm:t>
        <a:bodyPr/>
        <a:lstStyle/>
        <a:p>
          <a:endParaRPr lang="en-US"/>
        </a:p>
      </dgm:t>
    </dgm:pt>
    <dgm:pt modelId="{1576715D-BFAB-454B-A934-8BCF7FFECD89}" type="sibTrans" cxnId="{0F901265-34E9-4311-AB42-69049E65652F}">
      <dgm:prSet/>
      <dgm:spPr/>
      <dgm:t>
        <a:bodyPr/>
        <a:lstStyle/>
        <a:p>
          <a:endParaRPr lang="en-US"/>
        </a:p>
      </dgm:t>
    </dgm:pt>
    <dgm:pt modelId="{56458C83-E179-4BDF-8FA5-A83446833AFF}" type="pres">
      <dgm:prSet presAssocID="{A1820D1B-CEC8-49B6-AD40-C716D0BB09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ED19B3-E9B5-479D-91BD-0F0C86431AB9}" type="pres">
      <dgm:prSet presAssocID="{1252067D-7D84-4C5C-983D-2ACEDA87F275}" presName="thickLine" presStyleLbl="alignNode1" presStyleIdx="0" presStyleCnt="3"/>
      <dgm:spPr/>
    </dgm:pt>
    <dgm:pt modelId="{0AD4D5FC-9525-4714-9D5F-CB609A0F6D23}" type="pres">
      <dgm:prSet presAssocID="{1252067D-7D84-4C5C-983D-2ACEDA87F275}" presName="horz1" presStyleCnt="0"/>
      <dgm:spPr/>
    </dgm:pt>
    <dgm:pt modelId="{E49FCE39-BC06-4471-B1A0-3EA5FEB030F8}" type="pres">
      <dgm:prSet presAssocID="{1252067D-7D84-4C5C-983D-2ACEDA87F275}" presName="tx1" presStyleLbl="revTx" presStyleIdx="0" presStyleCnt="3"/>
      <dgm:spPr/>
      <dgm:t>
        <a:bodyPr/>
        <a:lstStyle/>
        <a:p>
          <a:endParaRPr lang="en-US"/>
        </a:p>
      </dgm:t>
    </dgm:pt>
    <dgm:pt modelId="{BA5E66EB-A967-4058-8156-462A89F9CF76}" type="pres">
      <dgm:prSet presAssocID="{1252067D-7D84-4C5C-983D-2ACEDA87F275}" presName="vert1" presStyleCnt="0"/>
      <dgm:spPr/>
    </dgm:pt>
    <dgm:pt modelId="{905919DD-7DAC-4390-8850-92619346E5F2}" type="pres">
      <dgm:prSet presAssocID="{39DA3569-A894-4CFC-BA42-98A9CF4BF4AB}" presName="thickLine" presStyleLbl="alignNode1" presStyleIdx="1" presStyleCnt="3"/>
      <dgm:spPr/>
    </dgm:pt>
    <dgm:pt modelId="{E2F9CE7E-CDD7-4FFB-B196-3DE1B353992A}" type="pres">
      <dgm:prSet presAssocID="{39DA3569-A894-4CFC-BA42-98A9CF4BF4AB}" presName="horz1" presStyleCnt="0"/>
      <dgm:spPr/>
    </dgm:pt>
    <dgm:pt modelId="{F6CF5EEA-003D-47A3-AB6D-A2ECB6766CA8}" type="pres">
      <dgm:prSet presAssocID="{39DA3569-A894-4CFC-BA42-98A9CF4BF4AB}" presName="tx1" presStyleLbl="revTx" presStyleIdx="1" presStyleCnt="3"/>
      <dgm:spPr/>
      <dgm:t>
        <a:bodyPr/>
        <a:lstStyle/>
        <a:p>
          <a:endParaRPr lang="en-US"/>
        </a:p>
      </dgm:t>
    </dgm:pt>
    <dgm:pt modelId="{EEDBA0F9-DF77-43BF-B002-A949C1F8A0EE}" type="pres">
      <dgm:prSet presAssocID="{39DA3569-A894-4CFC-BA42-98A9CF4BF4AB}" presName="vert1" presStyleCnt="0"/>
      <dgm:spPr/>
    </dgm:pt>
    <dgm:pt modelId="{FEDAFA97-B0EF-4C66-9A9E-308EDEC95A75}" type="pres">
      <dgm:prSet presAssocID="{A167C823-4FFE-47D3-A68A-23089F3907EF}" presName="thickLine" presStyleLbl="alignNode1" presStyleIdx="2" presStyleCnt="3"/>
      <dgm:spPr/>
    </dgm:pt>
    <dgm:pt modelId="{1A040CEE-B138-467C-BB59-F013790C082B}" type="pres">
      <dgm:prSet presAssocID="{A167C823-4FFE-47D3-A68A-23089F3907EF}" presName="horz1" presStyleCnt="0"/>
      <dgm:spPr/>
    </dgm:pt>
    <dgm:pt modelId="{1AD4CFE8-7D90-47E9-A933-AA9ECAC205D7}" type="pres">
      <dgm:prSet presAssocID="{A167C823-4FFE-47D3-A68A-23089F3907EF}" presName="tx1" presStyleLbl="revTx" presStyleIdx="2" presStyleCnt="3"/>
      <dgm:spPr/>
      <dgm:t>
        <a:bodyPr/>
        <a:lstStyle/>
        <a:p>
          <a:endParaRPr lang="en-US"/>
        </a:p>
      </dgm:t>
    </dgm:pt>
    <dgm:pt modelId="{2725F1E0-906B-4CB6-BDF4-5DB1EA6E4CC5}" type="pres">
      <dgm:prSet presAssocID="{A167C823-4FFE-47D3-A68A-23089F3907EF}" presName="vert1" presStyleCnt="0"/>
      <dgm:spPr/>
    </dgm:pt>
  </dgm:ptLst>
  <dgm:cxnLst>
    <dgm:cxn modelId="{10FD9F88-53C2-4935-8D0B-2703BF2C09E1}" type="presOf" srcId="{A1820D1B-CEC8-49B6-AD40-C716D0BB0965}" destId="{56458C83-E179-4BDF-8FA5-A83446833AFF}" srcOrd="0" destOrd="0" presId="urn:microsoft.com/office/officeart/2008/layout/LinedList"/>
    <dgm:cxn modelId="{AE55FEA1-A01D-429C-BC15-83B04FFBAEDA}" srcId="{A1820D1B-CEC8-49B6-AD40-C716D0BB0965}" destId="{1252067D-7D84-4C5C-983D-2ACEDA87F275}" srcOrd="0" destOrd="0" parTransId="{EAD4D3AF-F316-46F6-99F8-0286832CABD7}" sibTransId="{3CF79487-3A63-4067-9F1A-7AF6E60372BD}"/>
    <dgm:cxn modelId="{3A9502D1-EBE6-4DE3-A21A-D7E659E62674}" type="presOf" srcId="{1252067D-7D84-4C5C-983D-2ACEDA87F275}" destId="{E49FCE39-BC06-4471-B1A0-3EA5FEB030F8}" srcOrd="0" destOrd="0" presId="urn:microsoft.com/office/officeart/2008/layout/LinedList"/>
    <dgm:cxn modelId="{0F901265-34E9-4311-AB42-69049E65652F}" srcId="{A1820D1B-CEC8-49B6-AD40-C716D0BB0965}" destId="{A167C823-4FFE-47D3-A68A-23089F3907EF}" srcOrd="2" destOrd="0" parTransId="{BC8041A8-7E69-4055-B286-6A6F2558C03C}" sibTransId="{1576715D-BFAB-454B-A934-8BCF7FFECD89}"/>
    <dgm:cxn modelId="{934EF9C3-59E9-4E84-949F-EA3F079BABA5}" type="presOf" srcId="{39DA3569-A894-4CFC-BA42-98A9CF4BF4AB}" destId="{F6CF5EEA-003D-47A3-AB6D-A2ECB6766CA8}" srcOrd="0" destOrd="0" presId="urn:microsoft.com/office/officeart/2008/layout/LinedList"/>
    <dgm:cxn modelId="{188EB625-7F68-475A-8233-5F4BC4ABC4EE}" srcId="{A1820D1B-CEC8-49B6-AD40-C716D0BB0965}" destId="{39DA3569-A894-4CFC-BA42-98A9CF4BF4AB}" srcOrd="1" destOrd="0" parTransId="{8C9F62B1-E7F2-46CA-9657-04CC57B5B19E}" sibTransId="{FD26779B-3316-4588-A90C-8224EA50B54C}"/>
    <dgm:cxn modelId="{41C481B2-835B-4965-ADBF-EC2F3B5E297B}" type="presOf" srcId="{A167C823-4FFE-47D3-A68A-23089F3907EF}" destId="{1AD4CFE8-7D90-47E9-A933-AA9ECAC205D7}" srcOrd="0" destOrd="0" presId="urn:microsoft.com/office/officeart/2008/layout/LinedList"/>
    <dgm:cxn modelId="{6E340514-F3BA-4F18-8D77-9AF7CC774749}" type="presParOf" srcId="{56458C83-E179-4BDF-8FA5-A83446833AFF}" destId="{5AED19B3-E9B5-479D-91BD-0F0C86431AB9}" srcOrd="0" destOrd="0" presId="urn:microsoft.com/office/officeart/2008/layout/LinedList"/>
    <dgm:cxn modelId="{F2B54E69-634A-48BD-A1DB-0EEE7A4E71AD}" type="presParOf" srcId="{56458C83-E179-4BDF-8FA5-A83446833AFF}" destId="{0AD4D5FC-9525-4714-9D5F-CB609A0F6D23}" srcOrd="1" destOrd="0" presId="urn:microsoft.com/office/officeart/2008/layout/LinedList"/>
    <dgm:cxn modelId="{1872C173-4C2B-4239-8618-87B9C9A406A2}" type="presParOf" srcId="{0AD4D5FC-9525-4714-9D5F-CB609A0F6D23}" destId="{E49FCE39-BC06-4471-B1A0-3EA5FEB030F8}" srcOrd="0" destOrd="0" presId="urn:microsoft.com/office/officeart/2008/layout/LinedList"/>
    <dgm:cxn modelId="{CFFD3073-7FCC-45F1-97FD-F3F66F3DA605}" type="presParOf" srcId="{0AD4D5FC-9525-4714-9D5F-CB609A0F6D23}" destId="{BA5E66EB-A967-4058-8156-462A89F9CF76}" srcOrd="1" destOrd="0" presId="urn:microsoft.com/office/officeart/2008/layout/LinedList"/>
    <dgm:cxn modelId="{1B95C384-EA62-4F2A-A4DD-A27E2E5D5380}" type="presParOf" srcId="{56458C83-E179-4BDF-8FA5-A83446833AFF}" destId="{905919DD-7DAC-4390-8850-92619346E5F2}" srcOrd="2" destOrd="0" presId="urn:microsoft.com/office/officeart/2008/layout/LinedList"/>
    <dgm:cxn modelId="{8EB185BD-31EB-4421-8899-ADA1FF83E025}" type="presParOf" srcId="{56458C83-E179-4BDF-8FA5-A83446833AFF}" destId="{E2F9CE7E-CDD7-4FFB-B196-3DE1B353992A}" srcOrd="3" destOrd="0" presId="urn:microsoft.com/office/officeart/2008/layout/LinedList"/>
    <dgm:cxn modelId="{92B40FCC-9E84-48C1-88DC-F97A67E9023D}" type="presParOf" srcId="{E2F9CE7E-CDD7-4FFB-B196-3DE1B353992A}" destId="{F6CF5EEA-003D-47A3-AB6D-A2ECB6766CA8}" srcOrd="0" destOrd="0" presId="urn:microsoft.com/office/officeart/2008/layout/LinedList"/>
    <dgm:cxn modelId="{8E91EC42-C3EF-422A-9F74-09C3662A4CEE}" type="presParOf" srcId="{E2F9CE7E-CDD7-4FFB-B196-3DE1B353992A}" destId="{EEDBA0F9-DF77-43BF-B002-A949C1F8A0EE}" srcOrd="1" destOrd="0" presId="urn:microsoft.com/office/officeart/2008/layout/LinedList"/>
    <dgm:cxn modelId="{0FE8B6EC-D52A-44C1-8B8C-CD6E82567C90}" type="presParOf" srcId="{56458C83-E179-4BDF-8FA5-A83446833AFF}" destId="{FEDAFA97-B0EF-4C66-9A9E-308EDEC95A75}" srcOrd="4" destOrd="0" presId="urn:microsoft.com/office/officeart/2008/layout/LinedList"/>
    <dgm:cxn modelId="{A7E1CA14-1D9E-4EB0-AD70-BE3C1E1F20B6}" type="presParOf" srcId="{56458C83-E179-4BDF-8FA5-A83446833AFF}" destId="{1A040CEE-B138-467C-BB59-F013790C082B}" srcOrd="5" destOrd="0" presId="urn:microsoft.com/office/officeart/2008/layout/LinedList"/>
    <dgm:cxn modelId="{61960B8B-0738-4F55-9A85-BE7A2D9F7387}" type="presParOf" srcId="{1A040CEE-B138-467C-BB59-F013790C082B}" destId="{1AD4CFE8-7D90-47E9-A933-AA9ECAC205D7}" srcOrd="0" destOrd="0" presId="urn:microsoft.com/office/officeart/2008/layout/LinedList"/>
    <dgm:cxn modelId="{A020F21B-9DC5-42CE-8388-CB791B9C0169}" type="presParOf" srcId="{1A040CEE-B138-467C-BB59-F013790C082B}" destId="{2725F1E0-906B-4CB6-BDF4-5DB1EA6E4C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A154798-7284-45ED-AB64-4B5653E9686A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7F4D91-BF32-447C-8A03-D48AEAB62568}">
      <dgm:prSet/>
      <dgm:spPr/>
      <dgm:t>
        <a:bodyPr/>
        <a:lstStyle/>
        <a:p>
          <a:r>
            <a:rPr lang="en-US" smtClean="0">
              <a:latin typeface="Calibri"/>
            </a:rPr>
            <a:t>Access can be shared to networks</a:t>
          </a:r>
          <a:endParaRPr lang="en-US" dirty="0"/>
        </a:p>
      </dgm:t>
    </dgm:pt>
    <dgm:pt modelId="{4A436864-D9B6-465C-8F08-769F906A569E}">
      <dgm:prSet/>
      <dgm:spPr/>
      <dgm:t>
        <a:bodyPr/>
        <a:lstStyle/>
        <a:p>
          <a:r>
            <a:rPr lang="en-US" dirty="0" smtClean="0">
              <a:latin typeface="Calibri"/>
            </a:rPr>
            <a:t>User permissions and security managed by operating system</a:t>
          </a:r>
          <a:endParaRPr lang="en-US" dirty="0"/>
        </a:p>
      </dgm:t>
    </dgm:pt>
    <dgm:pt modelId="{40E2E68B-ED2A-4080-99B5-A0F7B28829B0}">
      <dgm:prSet/>
      <dgm:spPr/>
      <dgm:t>
        <a:bodyPr/>
        <a:lstStyle/>
        <a:p>
          <a:r>
            <a:rPr lang="en-US" dirty="0" smtClean="0">
              <a:latin typeface="Calibri"/>
            </a:rPr>
            <a:t>Interface to any application</a:t>
          </a:r>
          <a:endParaRPr lang="en-US" dirty="0"/>
        </a:p>
      </dgm:t>
    </dgm:pt>
    <dgm:pt modelId="{DD3C3E24-0FF8-48DB-88BD-21F6924F3C53}">
      <dgm:prSet/>
      <dgm:spPr/>
      <dgm:t>
        <a:bodyPr/>
        <a:lstStyle/>
        <a:p>
          <a:r>
            <a:rPr lang="en-US" dirty="0" smtClean="0">
              <a:latin typeface="Calibri"/>
            </a:rPr>
            <a:t>System level management of data</a:t>
          </a:r>
          <a:endParaRPr lang="en-US" dirty="0"/>
        </a:p>
      </dgm:t>
    </dgm:pt>
    <dgm:pt modelId="{95683E95-1C39-420C-98AD-645A0EE974E6}">
      <dgm:prSet phldrT="[Text]" custT="1"/>
      <dgm:spPr/>
      <dgm:t>
        <a:bodyPr/>
        <a:lstStyle/>
        <a:p>
          <a:r>
            <a:rPr lang="en-US" sz="2800" smtClean="0">
              <a:latin typeface="Calibri"/>
            </a:rPr>
            <a:t>Why a file system??</a:t>
          </a:r>
          <a:endParaRPr lang="en-US" sz="2800" dirty="0"/>
        </a:p>
      </dgm:t>
    </dgm:pt>
    <dgm:pt modelId="{52F51B2A-5073-4833-934F-F405DD448121}" type="sibTrans" cxnId="{6ADC8F95-F4DD-4E2E-B46C-184B88BC6359}">
      <dgm:prSet/>
      <dgm:spPr/>
      <dgm:t>
        <a:bodyPr/>
        <a:lstStyle/>
        <a:p>
          <a:endParaRPr lang="en-US"/>
        </a:p>
      </dgm:t>
    </dgm:pt>
    <dgm:pt modelId="{E994352B-AC1E-4831-84C7-2CAFB9ACBD1D}" type="parTrans" cxnId="{6ADC8F95-F4DD-4E2E-B46C-184B88BC6359}">
      <dgm:prSet/>
      <dgm:spPr/>
      <dgm:t>
        <a:bodyPr/>
        <a:lstStyle/>
        <a:p>
          <a:endParaRPr lang="en-US"/>
        </a:p>
      </dgm:t>
    </dgm:pt>
    <dgm:pt modelId="{63DDCACE-9963-40B9-A5EA-F2F69DFA2889}" type="sibTrans" cxnId="{F4D22FAD-B8C0-4059-B3EB-498568F6410B}">
      <dgm:prSet/>
      <dgm:spPr/>
      <dgm:t>
        <a:bodyPr/>
        <a:lstStyle/>
        <a:p>
          <a:endParaRPr lang="en-US"/>
        </a:p>
      </dgm:t>
    </dgm:pt>
    <dgm:pt modelId="{406995B2-8BF2-456B-9E96-3DFB3CAB6FE9}" type="parTrans" cxnId="{F4D22FAD-B8C0-4059-B3EB-498568F6410B}">
      <dgm:prSet/>
      <dgm:spPr/>
      <dgm:t>
        <a:bodyPr/>
        <a:lstStyle/>
        <a:p>
          <a:endParaRPr lang="en-US"/>
        </a:p>
      </dgm:t>
    </dgm:pt>
    <dgm:pt modelId="{3A97C327-BA2D-4EC4-9519-FB6916DDF75A}" type="sibTrans" cxnId="{E5A5C347-96DD-4EB8-8324-C205C2A2A529}">
      <dgm:prSet/>
      <dgm:spPr/>
      <dgm:t>
        <a:bodyPr/>
        <a:lstStyle/>
        <a:p>
          <a:endParaRPr lang="en-US"/>
        </a:p>
      </dgm:t>
    </dgm:pt>
    <dgm:pt modelId="{77BBFE4A-8416-4252-90B8-BC03C6054A84}" type="parTrans" cxnId="{E5A5C347-96DD-4EB8-8324-C205C2A2A529}">
      <dgm:prSet/>
      <dgm:spPr/>
      <dgm:t>
        <a:bodyPr/>
        <a:lstStyle/>
        <a:p>
          <a:endParaRPr lang="en-US"/>
        </a:p>
      </dgm:t>
    </dgm:pt>
    <dgm:pt modelId="{AE8BF92B-8667-4A1F-AB13-4BA3B6801D6D}" type="sibTrans" cxnId="{C4AC20A6-67A7-4619-A569-D64C4CAD871E}">
      <dgm:prSet/>
      <dgm:spPr/>
      <dgm:t>
        <a:bodyPr/>
        <a:lstStyle/>
        <a:p>
          <a:endParaRPr lang="en-US"/>
        </a:p>
      </dgm:t>
    </dgm:pt>
    <dgm:pt modelId="{DA8B3311-AF88-4906-A776-E0157429CAE6}" type="parTrans" cxnId="{C4AC20A6-67A7-4619-A569-D64C4CAD871E}">
      <dgm:prSet/>
      <dgm:spPr/>
      <dgm:t>
        <a:bodyPr/>
        <a:lstStyle/>
        <a:p>
          <a:endParaRPr lang="en-US"/>
        </a:p>
      </dgm:t>
    </dgm:pt>
    <dgm:pt modelId="{7D93A929-9552-4ADA-96B3-7C960040671B}" type="sibTrans" cxnId="{04550D18-1ED1-4413-B012-06DF6AD3DF8F}">
      <dgm:prSet/>
      <dgm:spPr/>
      <dgm:t>
        <a:bodyPr/>
        <a:lstStyle/>
        <a:p>
          <a:endParaRPr lang="en-US"/>
        </a:p>
      </dgm:t>
    </dgm:pt>
    <dgm:pt modelId="{74EA3F65-BB5A-477E-8F8E-EBFB7DCE3FA1}" type="parTrans" cxnId="{04550D18-1ED1-4413-B012-06DF6AD3DF8F}">
      <dgm:prSet/>
      <dgm:spPr/>
      <dgm:t>
        <a:bodyPr/>
        <a:lstStyle/>
        <a:p>
          <a:endParaRPr lang="en-US"/>
        </a:p>
      </dgm:t>
    </dgm:pt>
    <dgm:pt modelId="{9CB7A84A-A36F-4DB8-B00A-860EC1FF720B}">
      <dgm:prSet phldrT="[Text]" custT="1"/>
      <dgm:spPr/>
      <dgm:t>
        <a:bodyPr/>
        <a:lstStyle/>
        <a:p>
          <a:r>
            <a:rPr lang="en-US" sz="2000" dirty="0" smtClean="0">
              <a:latin typeface="Calibri"/>
            </a:rPr>
            <a:t>Used to store and retrieve data</a:t>
          </a:r>
        </a:p>
        <a:p>
          <a:r>
            <a:rPr lang="en-US" sz="2000" dirty="0" smtClean="0"/>
            <a:t>Maps file paths (e.g., /</a:t>
          </a:r>
          <a:r>
            <a:rPr lang="en-US" sz="2000" dirty="0" err="1" smtClean="0"/>
            <a:t>etc</a:t>
          </a:r>
          <a:r>
            <a:rPr lang="en-US" sz="2000" dirty="0" smtClean="0"/>
            <a:t>/hostname) </a:t>
          </a:r>
        </a:p>
        <a:p>
          <a:r>
            <a:rPr lang="en-US" sz="2000" dirty="0" smtClean="0"/>
            <a:t>to file contents and metadata</a:t>
          </a:r>
          <a:endParaRPr lang="en-US" sz="2000" dirty="0"/>
        </a:p>
      </dgm:t>
    </dgm:pt>
    <dgm:pt modelId="{7D1A4B5D-E0DA-441E-AB4D-65114D43D661}">
      <dgm:prSet phldrT="[Text]" custT="1"/>
      <dgm:spPr/>
      <dgm:t>
        <a:bodyPr/>
        <a:lstStyle/>
        <a:p>
          <a:r>
            <a:rPr lang="en-US" sz="2800" smtClean="0">
              <a:latin typeface="Calibri"/>
            </a:rPr>
            <a:t>File systems</a:t>
          </a:r>
          <a:endParaRPr lang="en-US" sz="2800" dirty="0"/>
        </a:p>
      </dgm:t>
    </dgm:pt>
    <dgm:pt modelId="{D8F32368-6D6D-4E8F-9CF4-8036171F7A81}" type="sibTrans" cxnId="{1DDDA806-B291-4A7F-9FFA-F543B7539B68}">
      <dgm:prSet/>
      <dgm:spPr/>
      <dgm:t>
        <a:bodyPr/>
        <a:lstStyle/>
        <a:p>
          <a:endParaRPr lang="en-US"/>
        </a:p>
      </dgm:t>
    </dgm:pt>
    <dgm:pt modelId="{32F9F011-690F-44B7-B312-50E9873F215B}" type="parTrans" cxnId="{1DDDA806-B291-4A7F-9FFA-F543B7539B68}">
      <dgm:prSet/>
      <dgm:spPr/>
      <dgm:t>
        <a:bodyPr/>
        <a:lstStyle/>
        <a:p>
          <a:endParaRPr lang="en-US"/>
        </a:p>
      </dgm:t>
    </dgm:pt>
    <dgm:pt modelId="{A33C8A27-3BEF-4E76-9B4A-87CA00745828}" type="sibTrans" cxnId="{BAB28A78-4189-48E8-AAA8-EC87BF9707A3}">
      <dgm:prSet/>
      <dgm:spPr/>
      <dgm:t>
        <a:bodyPr/>
        <a:lstStyle/>
        <a:p>
          <a:endParaRPr lang="en-US"/>
        </a:p>
      </dgm:t>
    </dgm:pt>
    <dgm:pt modelId="{B984FB1C-0196-4F4D-94A9-207C9D335FD8}" type="parTrans" cxnId="{BAB28A78-4189-48E8-AAA8-EC87BF9707A3}">
      <dgm:prSet/>
      <dgm:spPr/>
      <dgm:t>
        <a:bodyPr/>
        <a:lstStyle/>
        <a:p>
          <a:endParaRPr lang="en-US"/>
        </a:p>
      </dgm:t>
    </dgm:pt>
    <dgm:pt modelId="{FB7741F2-BF1F-4180-A0B0-3ECF5447FD19}" type="pres">
      <dgm:prSet presAssocID="{9A154798-7284-45ED-AB64-4B5653E96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FE0FD04-0926-4DFD-BD9A-BB4AA2D92236}" type="pres">
      <dgm:prSet presAssocID="{7D1A4B5D-E0DA-441E-AB4D-65114D43D661}" presName="thickLine" presStyleLbl="alignNode1" presStyleIdx="0" presStyleCnt="2"/>
      <dgm:spPr/>
      <dgm:t>
        <a:bodyPr/>
        <a:lstStyle/>
        <a:p>
          <a:endParaRPr lang="en-US"/>
        </a:p>
      </dgm:t>
    </dgm:pt>
    <dgm:pt modelId="{9902197D-109F-4A50-9F11-C3723B279479}" type="pres">
      <dgm:prSet presAssocID="{7D1A4B5D-E0DA-441E-AB4D-65114D43D661}" presName="horz1" presStyleCnt="0"/>
      <dgm:spPr/>
      <dgm:t>
        <a:bodyPr/>
        <a:lstStyle/>
        <a:p>
          <a:endParaRPr lang="en-US"/>
        </a:p>
      </dgm:t>
    </dgm:pt>
    <dgm:pt modelId="{86E79295-5072-4959-A22A-F4D039C9C360}" type="pres">
      <dgm:prSet presAssocID="{7D1A4B5D-E0DA-441E-AB4D-65114D43D661}" presName="tx1" presStyleLbl="revTx" presStyleIdx="0" presStyleCnt="7"/>
      <dgm:spPr/>
      <dgm:t>
        <a:bodyPr/>
        <a:lstStyle/>
        <a:p>
          <a:endParaRPr lang="en-US"/>
        </a:p>
      </dgm:t>
    </dgm:pt>
    <dgm:pt modelId="{2185B594-06E5-4579-BE5F-90049545B978}" type="pres">
      <dgm:prSet presAssocID="{7D1A4B5D-E0DA-441E-AB4D-65114D43D661}" presName="vert1" presStyleCnt="0"/>
      <dgm:spPr/>
      <dgm:t>
        <a:bodyPr/>
        <a:lstStyle/>
        <a:p>
          <a:endParaRPr lang="en-US"/>
        </a:p>
      </dgm:t>
    </dgm:pt>
    <dgm:pt modelId="{7A4AB9D8-C9B6-47B5-832D-812F339DDA42}" type="pres">
      <dgm:prSet presAssocID="{9CB7A84A-A36F-4DB8-B00A-860EC1FF720B}" presName="vertSpace2a" presStyleCnt="0"/>
      <dgm:spPr/>
      <dgm:t>
        <a:bodyPr/>
        <a:lstStyle/>
        <a:p>
          <a:endParaRPr lang="en-US"/>
        </a:p>
      </dgm:t>
    </dgm:pt>
    <dgm:pt modelId="{96C56761-A056-4ADF-99E8-29B22192185A}" type="pres">
      <dgm:prSet presAssocID="{9CB7A84A-A36F-4DB8-B00A-860EC1FF720B}" presName="horz2" presStyleCnt="0"/>
      <dgm:spPr/>
      <dgm:t>
        <a:bodyPr/>
        <a:lstStyle/>
        <a:p>
          <a:endParaRPr lang="en-US"/>
        </a:p>
      </dgm:t>
    </dgm:pt>
    <dgm:pt modelId="{1FC8D9A1-E961-4FCE-B658-6A041B6B9A0F}" type="pres">
      <dgm:prSet presAssocID="{9CB7A84A-A36F-4DB8-B00A-860EC1FF720B}" presName="horzSpace2" presStyleCnt="0"/>
      <dgm:spPr/>
      <dgm:t>
        <a:bodyPr/>
        <a:lstStyle/>
        <a:p>
          <a:endParaRPr lang="en-US"/>
        </a:p>
      </dgm:t>
    </dgm:pt>
    <dgm:pt modelId="{843EB671-8A93-49DD-9AE7-3F60102AB458}" type="pres">
      <dgm:prSet presAssocID="{9CB7A84A-A36F-4DB8-B00A-860EC1FF720B}" presName="tx2" presStyleLbl="revTx" presStyleIdx="1" presStyleCnt="7"/>
      <dgm:spPr/>
      <dgm:t>
        <a:bodyPr/>
        <a:lstStyle/>
        <a:p>
          <a:endParaRPr lang="en-US"/>
        </a:p>
      </dgm:t>
    </dgm:pt>
    <dgm:pt modelId="{3ECD74A5-334B-458F-B780-8337C673774A}" type="pres">
      <dgm:prSet presAssocID="{9CB7A84A-A36F-4DB8-B00A-860EC1FF720B}" presName="vert2" presStyleCnt="0"/>
      <dgm:spPr/>
      <dgm:t>
        <a:bodyPr/>
        <a:lstStyle/>
        <a:p>
          <a:endParaRPr lang="en-US"/>
        </a:p>
      </dgm:t>
    </dgm:pt>
    <dgm:pt modelId="{ECA884A4-4316-4BF6-8C28-EE64DE32F0E4}" type="pres">
      <dgm:prSet presAssocID="{9CB7A84A-A36F-4DB8-B00A-860EC1FF720B}" presName="thinLine2b" presStyleLbl="callout" presStyleIdx="0" presStyleCnt="5"/>
      <dgm:spPr/>
      <dgm:t>
        <a:bodyPr/>
        <a:lstStyle/>
        <a:p>
          <a:endParaRPr lang="en-US"/>
        </a:p>
      </dgm:t>
    </dgm:pt>
    <dgm:pt modelId="{E64FF0CF-A0A4-4803-8CED-F05A4EB6FAA1}" type="pres">
      <dgm:prSet presAssocID="{9CB7A84A-A36F-4DB8-B00A-860EC1FF720B}" presName="vertSpace2b" presStyleCnt="0"/>
      <dgm:spPr/>
      <dgm:t>
        <a:bodyPr/>
        <a:lstStyle/>
        <a:p>
          <a:endParaRPr lang="en-US"/>
        </a:p>
      </dgm:t>
    </dgm:pt>
    <dgm:pt modelId="{2A54E580-0A2D-4BA8-A155-E914F703766C}" type="pres">
      <dgm:prSet presAssocID="{95683E95-1C39-420C-98AD-645A0EE974E6}" presName="thickLine" presStyleLbl="alignNode1" presStyleIdx="1" presStyleCnt="2"/>
      <dgm:spPr/>
      <dgm:t>
        <a:bodyPr/>
        <a:lstStyle/>
        <a:p>
          <a:endParaRPr lang="en-US"/>
        </a:p>
      </dgm:t>
    </dgm:pt>
    <dgm:pt modelId="{D09D0470-F2A0-4A7F-A910-1327DADB4EF1}" type="pres">
      <dgm:prSet presAssocID="{95683E95-1C39-420C-98AD-645A0EE974E6}" presName="horz1" presStyleCnt="0"/>
      <dgm:spPr/>
      <dgm:t>
        <a:bodyPr/>
        <a:lstStyle/>
        <a:p>
          <a:endParaRPr lang="en-US"/>
        </a:p>
      </dgm:t>
    </dgm:pt>
    <dgm:pt modelId="{FD4030D1-6511-447C-9837-027C1E20223F}" type="pres">
      <dgm:prSet presAssocID="{95683E95-1C39-420C-98AD-645A0EE974E6}" presName="tx1" presStyleLbl="revTx" presStyleIdx="2" presStyleCnt="7" custScaleX="100431"/>
      <dgm:spPr/>
      <dgm:t>
        <a:bodyPr/>
        <a:lstStyle/>
        <a:p>
          <a:endParaRPr lang="en-US"/>
        </a:p>
      </dgm:t>
    </dgm:pt>
    <dgm:pt modelId="{A2DD7B06-EB73-483E-BF4A-51E26D8C2231}" type="pres">
      <dgm:prSet presAssocID="{95683E95-1C39-420C-98AD-645A0EE974E6}" presName="vert1" presStyleCnt="0"/>
      <dgm:spPr/>
      <dgm:t>
        <a:bodyPr/>
        <a:lstStyle/>
        <a:p>
          <a:endParaRPr lang="en-US"/>
        </a:p>
      </dgm:t>
    </dgm:pt>
    <dgm:pt modelId="{D3F0B9AC-F992-41F3-8F07-AEB2365D5A1B}" type="pres">
      <dgm:prSet presAssocID="{DD3C3E24-0FF8-48DB-88BD-21F6924F3C53}" presName="vertSpace2a" presStyleCnt="0"/>
      <dgm:spPr/>
      <dgm:t>
        <a:bodyPr/>
        <a:lstStyle/>
        <a:p>
          <a:endParaRPr lang="en-US"/>
        </a:p>
      </dgm:t>
    </dgm:pt>
    <dgm:pt modelId="{49DFA771-8955-433F-B5E8-3EEE2A41D6B0}" type="pres">
      <dgm:prSet presAssocID="{DD3C3E24-0FF8-48DB-88BD-21F6924F3C53}" presName="horz2" presStyleCnt="0"/>
      <dgm:spPr/>
      <dgm:t>
        <a:bodyPr/>
        <a:lstStyle/>
        <a:p>
          <a:endParaRPr lang="en-US"/>
        </a:p>
      </dgm:t>
    </dgm:pt>
    <dgm:pt modelId="{C2B7E57E-8CBB-46FD-AC99-9F3992AC1A52}" type="pres">
      <dgm:prSet presAssocID="{DD3C3E24-0FF8-48DB-88BD-21F6924F3C53}" presName="horzSpace2" presStyleCnt="0"/>
      <dgm:spPr/>
      <dgm:t>
        <a:bodyPr/>
        <a:lstStyle/>
        <a:p>
          <a:endParaRPr lang="en-US"/>
        </a:p>
      </dgm:t>
    </dgm:pt>
    <dgm:pt modelId="{75306F53-1F08-4DFC-8A05-4F667BE2E96A}" type="pres">
      <dgm:prSet presAssocID="{DD3C3E24-0FF8-48DB-88BD-21F6924F3C53}" presName="tx2" presStyleLbl="revTx" presStyleIdx="3" presStyleCnt="7"/>
      <dgm:spPr/>
      <dgm:t>
        <a:bodyPr/>
        <a:lstStyle/>
        <a:p>
          <a:endParaRPr lang="en-US"/>
        </a:p>
      </dgm:t>
    </dgm:pt>
    <dgm:pt modelId="{66FE6621-9A37-436E-BB30-C421DB78E2C2}" type="pres">
      <dgm:prSet presAssocID="{DD3C3E24-0FF8-48DB-88BD-21F6924F3C53}" presName="vert2" presStyleCnt="0"/>
      <dgm:spPr/>
      <dgm:t>
        <a:bodyPr/>
        <a:lstStyle/>
        <a:p>
          <a:endParaRPr lang="en-US"/>
        </a:p>
      </dgm:t>
    </dgm:pt>
    <dgm:pt modelId="{6D28D831-111E-4885-8A78-D77B045D818B}" type="pres">
      <dgm:prSet presAssocID="{DD3C3E24-0FF8-48DB-88BD-21F6924F3C53}" presName="thinLine2b" presStyleLbl="callout" presStyleIdx="1" presStyleCnt="5"/>
      <dgm:spPr/>
      <dgm:t>
        <a:bodyPr/>
        <a:lstStyle/>
        <a:p>
          <a:endParaRPr lang="en-US"/>
        </a:p>
      </dgm:t>
    </dgm:pt>
    <dgm:pt modelId="{039CB8F5-09F2-4C33-AB2A-23E2990D87D4}" type="pres">
      <dgm:prSet presAssocID="{DD3C3E24-0FF8-48DB-88BD-21F6924F3C53}" presName="vertSpace2b" presStyleCnt="0"/>
      <dgm:spPr/>
      <dgm:t>
        <a:bodyPr/>
        <a:lstStyle/>
        <a:p>
          <a:endParaRPr lang="en-US"/>
        </a:p>
      </dgm:t>
    </dgm:pt>
    <dgm:pt modelId="{E8CE45F7-D2BB-4596-844C-D46540A8264C}" type="pres">
      <dgm:prSet presAssocID="{40E2E68B-ED2A-4080-99B5-A0F7B28829B0}" presName="horz2" presStyleCnt="0"/>
      <dgm:spPr/>
      <dgm:t>
        <a:bodyPr/>
        <a:lstStyle/>
        <a:p>
          <a:endParaRPr lang="en-US"/>
        </a:p>
      </dgm:t>
    </dgm:pt>
    <dgm:pt modelId="{7BB32325-ABC3-4B4C-9AC0-557AEA738C83}" type="pres">
      <dgm:prSet presAssocID="{40E2E68B-ED2A-4080-99B5-A0F7B28829B0}" presName="horzSpace2" presStyleCnt="0"/>
      <dgm:spPr/>
      <dgm:t>
        <a:bodyPr/>
        <a:lstStyle/>
        <a:p>
          <a:endParaRPr lang="en-US"/>
        </a:p>
      </dgm:t>
    </dgm:pt>
    <dgm:pt modelId="{EE1DC05B-00E3-44E0-83DB-A4A9B7010C21}" type="pres">
      <dgm:prSet presAssocID="{40E2E68B-ED2A-4080-99B5-A0F7B28829B0}" presName="tx2" presStyleLbl="revTx" presStyleIdx="4" presStyleCnt="7"/>
      <dgm:spPr/>
      <dgm:t>
        <a:bodyPr/>
        <a:lstStyle/>
        <a:p>
          <a:endParaRPr lang="en-US"/>
        </a:p>
      </dgm:t>
    </dgm:pt>
    <dgm:pt modelId="{1D8DA8C8-430B-4C6B-9AB7-DE825E8FB49D}" type="pres">
      <dgm:prSet presAssocID="{40E2E68B-ED2A-4080-99B5-A0F7B28829B0}" presName="vert2" presStyleCnt="0"/>
      <dgm:spPr/>
      <dgm:t>
        <a:bodyPr/>
        <a:lstStyle/>
        <a:p>
          <a:endParaRPr lang="en-US"/>
        </a:p>
      </dgm:t>
    </dgm:pt>
    <dgm:pt modelId="{498D34A0-866C-4B81-9E31-C75178A4E2E9}" type="pres">
      <dgm:prSet presAssocID="{40E2E68B-ED2A-4080-99B5-A0F7B28829B0}" presName="thinLine2b" presStyleLbl="callout" presStyleIdx="2" presStyleCnt="5"/>
      <dgm:spPr/>
      <dgm:t>
        <a:bodyPr/>
        <a:lstStyle/>
        <a:p>
          <a:endParaRPr lang="en-US"/>
        </a:p>
      </dgm:t>
    </dgm:pt>
    <dgm:pt modelId="{81189024-021F-4EBB-BDFD-659FDD3010D6}" type="pres">
      <dgm:prSet presAssocID="{40E2E68B-ED2A-4080-99B5-A0F7B28829B0}" presName="vertSpace2b" presStyleCnt="0"/>
      <dgm:spPr/>
      <dgm:t>
        <a:bodyPr/>
        <a:lstStyle/>
        <a:p>
          <a:endParaRPr lang="en-US"/>
        </a:p>
      </dgm:t>
    </dgm:pt>
    <dgm:pt modelId="{46C0249F-0DFF-49DA-B8C0-29DB5544E901}" type="pres">
      <dgm:prSet presAssocID="{4A436864-D9B6-465C-8F08-769F906A569E}" presName="horz2" presStyleCnt="0"/>
      <dgm:spPr/>
      <dgm:t>
        <a:bodyPr/>
        <a:lstStyle/>
        <a:p>
          <a:endParaRPr lang="en-US"/>
        </a:p>
      </dgm:t>
    </dgm:pt>
    <dgm:pt modelId="{A3566716-0901-4E28-886E-450A1EF3EF04}" type="pres">
      <dgm:prSet presAssocID="{4A436864-D9B6-465C-8F08-769F906A569E}" presName="horzSpace2" presStyleCnt="0"/>
      <dgm:spPr/>
      <dgm:t>
        <a:bodyPr/>
        <a:lstStyle/>
        <a:p>
          <a:endParaRPr lang="en-US"/>
        </a:p>
      </dgm:t>
    </dgm:pt>
    <dgm:pt modelId="{077779A9-CCB6-41DC-926B-BA7D1860DB67}" type="pres">
      <dgm:prSet presAssocID="{4A436864-D9B6-465C-8F08-769F906A569E}" presName="tx2" presStyleLbl="revTx" presStyleIdx="5" presStyleCnt="7"/>
      <dgm:spPr/>
      <dgm:t>
        <a:bodyPr/>
        <a:lstStyle/>
        <a:p>
          <a:endParaRPr lang="en-US"/>
        </a:p>
      </dgm:t>
    </dgm:pt>
    <dgm:pt modelId="{28169B9F-6D6E-47C9-9406-31FF28FF13C2}" type="pres">
      <dgm:prSet presAssocID="{4A436864-D9B6-465C-8F08-769F906A569E}" presName="vert2" presStyleCnt="0"/>
      <dgm:spPr/>
      <dgm:t>
        <a:bodyPr/>
        <a:lstStyle/>
        <a:p>
          <a:endParaRPr lang="en-US"/>
        </a:p>
      </dgm:t>
    </dgm:pt>
    <dgm:pt modelId="{65607039-CD44-4BE7-AE4D-D0ACE07CFD5D}" type="pres">
      <dgm:prSet presAssocID="{4A436864-D9B6-465C-8F08-769F906A569E}" presName="thinLine2b" presStyleLbl="callout" presStyleIdx="3" presStyleCnt="5"/>
      <dgm:spPr/>
      <dgm:t>
        <a:bodyPr/>
        <a:lstStyle/>
        <a:p>
          <a:endParaRPr lang="en-US"/>
        </a:p>
      </dgm:t>
    </dgm:pt>
    <dgm:pt modelId="{16522B3B-1CAF-41A4-8F6D-C7DF5B1AD687}" type="pres">
      <dgm:prSet presAssocID="{4A436864-D9B6-465C-8F08-769F906A569E}" presName="vertSpace2b" presStyleCnt="0"/>
      <dgm:spPr/>
      <dgm:t>
        <a:bodyPr/>
        <a:lstStyle/>
        <a:p>
          <a:endParaRPr lang="en-US"/>
        </a:p>
      </dgm:t>
    </dgm:pt>
    <dgm:pt modelId="{3083B869-6971-42C5-9486-D8A93E43651A}" type="pres">
      <dgm:prSet presAssocID="{BD7F4D91-BF32-447C-8A03-D48AEAB62568}" presName="horz2" presStyleCnt="0"/>
      <dgm:spPr/>
      <dgm:t>
        <a:bodyPr/>
        <a:lstStyle/>
        <a:p>
          <a:endParaRPr lang="en-US"/>
        </a:p>
      </dgm:t>
    </dgm:pt>
    <dgm:pt modelId="{0F82516A-B99B-4675-9261-39283453C839}" type="pres">
      <dgm:prSet presAssocID="{BD7F4D91-BF32-447C-8A03-D48AEAB62568}" presName="horzSpace2" presStyleCnt="0"/>
      <dgm:spPr/>
      <dgm:t>
        <a:bodyPr/>
        <a:lstStyle/>
        <a:p>
          <a:endParaRPr lang="en-US"/>
        </a:p>
      </dgm:t>
    </dgm:pt>
    <dgm:pt modelId="{7B6EF2BE-D643-4A99-9CCC-F47035CC405D}" type="pres">
      <dgm:prSet presAssocID="{BD7F4D91-BF32-447C-8A03-D48AEAB62568}" presName="tx2" presStyleLbl="revTx" presStyleIdx="6" presStyleCnt="7"/>
      <dgm:spPr/>
      <dgm:t>
        <a:bodyPr/>
        <a:lstStyle/>
        <a:p>
          <a:endParaRPr lang="en-US"/>
        </a:p>
      </dgm:t>
    </dgm:pt>
    <dgm:pt modelId="{5142E92D-6DF8-4502-8E7E-08AF67EC18C7}" type="pres">
      <dgm:prSet presAssocID="{BD7F4D91-BF32-447C-8A03-D48AEAB62568}" presName="vert2" presStyleCnt="0"/>
      <dgm:spPr/>
      <dgm:t>
        <a:bodyPr/>
        <a:lstStyle/>
        <a:p>
          <a:endParaRPr lang="en-US"/>
        </a:p>
      </dgm:t>
    </dgm:pt>
    <dgm:pt modelId="{20F3BEDC-2F44-4213-A5E8-19EC1E1A51CF}" type="pres">
      <dgm:prSet presAssocID="{BD7F4D91-BF32-447C-8A03-D48AEAB62568}" presName="thinLine2b" presStyleLbl="callout" presStyleIdx="4" presStyleCnt="5"/>
      <dgm:spPr/>
      <dgm:t>
        <a:bodyPr/>
        <a:lstStyle/>
        <a:p>
          <a:endParaRPr lang="en-US"/>
        </a:p>
      </dgm:t>
    </dgm:pt>
    <dgm:pt modelId="{29825603-5EF5-4E47-9CE7-AC7F5CA2F7D9}" type="pres">
      <dgm:prSet presAssocID="{BD7F4D91-BF32-447C-8A03-D48AEAB62568}" presName="vertSpace2b" presStyleCnt="0"/>
      <dgm:spPr/>
      <dgm:t>
        <a:bodyPr/>
        <a:lstStyle/>
        <a:p>
          <a:endParaRPr lang="en-US"/>
        </a:p>
      </dgm:t>
    </dgm:pt>
  </dgm:ptLst>
  <dgm:cxnLst>
    <dgm:cxn modelId="{B7D574EB-E488-4C63-B2C3-1211DAEA93A1}" type="presOf" srcId="{9A154798-7284-45ED-AB64-4B5653E9686A}" destId="{FB7741F2-BF1F-4180-A0B0-3ECF5447FD19}" srcOrd="0" destOrd="0" presId="urn:microsoft.com/office/officeart/2008/layout/LinedList"/>
    <dgm:cxn modelId="{04550D18-1ED1-4413-B012-06DF6AD3DF8F}" srcId="{95683E95-1C39-420C-98AD-645A0EE974E6}" destId="{DD3C3E24-0FF8-48DB-88BD-21F6924F3C53}" srcOrd="0" destOrd="0" parTransId="{74EA3F65-BB5A-477E-8F8E-EBFB7DCE3FA1}" sibTransId="{7D93A929-9552-4ADA-96B3-7C960040671B}"/>
    <dgm:cxn modelId="{F4D22FAD-B8C0-4059-B3EB-498568F6410B}" srcId="{95683E95-1C39-420C-98AD-645A0EE974E6}" destId="{BD7F4D91-BF32-447C-8A03-D48AEAB62568}" srcOrd="3" destOrd="0" parTransId="{406995B2-8BF2-456B-9E96-3DFB3CAB6FE9}" sibTransId="{63DDCACE-9963-40B9-A5EA-F2F69DFA2889}"/>
    <dgm:cxn modelId="{C4AC20A6-67A7-4619-A569-D64C4CAD871E}" srcId="{95683E95-1C39-420C-98AD-645A0EE974E6}" destId="{40E2E68B-ED2A-4080-99B5-A0F7B28829B0}" srcOrd="1" destOrd="0" parTransId="{DA8B3311-AF88-4906-A776-E0157429CAE6}" sibTransId="{AE8BF92B-8667-4A1F-AB13-4BA3B6801D6D}"/>
    <dgm:cxn modelId="{E5A5C347-96DD-4EB8-8324-C205C2A2A529}" srcId="{95683E95-1C39-420C-98AD-645A0EE974E6}" destId="{4A436864-D9B6-465C-8F08-769F906A569E}" srcOrd="2" destOrd="0" parTransId="{77BBFE4A-8416-4252-90B8-BC03C6054A84}" sibTransId="{3A97C327-BA2D-4EC4-9519-FB6916DDF75A}"/>
    <dgm:cxn modelId="{929E34D9-4B20-4A5F-B54C-D70B5CD9E7EB}" type="presOf" srcId="{DD3C3E24-0FF8-48DB-88BD-21F6924F3C53}" destId="{75306F53-1F08-4DFC-8A05-4F667BE2E96A}" srcOrd="0" destOrd="0" presId="urn:microsoft.com/office/officeart/2008/layout/LinedList"/>
    <dgm:cxn modelId="{5833D1CD-FA77-410A-A2DB-C278A9E8491B}" type="presOf" srcId="{40E2E68B-ED2A-4080-99B5-A0F7B28829B0}" destId="{EE1DC05B-00E3-44E0-83DB-A4A9B7010C21}" srcOrd="0" destOrd="0" presId="urn:microsoft.com/office/officeart/2008/layout/LinedList"/>
    <dgm:cxn modelId="{2AEB4450-55C8-4F08-9C02-51906924DE91}" type="presOf" srcId="{95683E95-1C39-420C-98AD-645A0EE974E6}" destId="{FD4030D1-6511-447C-9837-027C1E20223F}" srcOrd="0" destOrd="0" presId="urn:microsoft.com/office/officeart/2008/layout/LinedList"/>
    <dgm:cxn modelId="{D5F8D240-07D5-4AE0-8A33-9D68EE656489}" type="presOf" srcId="{4A436864-D9B6-465C-8F08-769F906A569E}" destId="{077779A9-CCB6-41DC-926B-BA7D1860DB67}" srcOrd="0" destOrd="0" presId="urn:microsoft.com/office/officeart/2008/layout/LinedList"/>
    <dgm:cxn modelId="{089BCDA6-8D49-4196-8A5B-BAFCF1A990C3}" type="presOf" srcId="{BD7F4D91-BF32-447C-8A03-D48AEAB62568}" destId="{7B6EF2BE-D643-4A99-9CCC-F47035CC405D}" srcOrd="0" destOrd="0" presId="urn:microsoft.com/office/officeart/2008/layout/LinedList"/>
    <dgm:cxn modelId="{6ADC8F95-F4DD-4E2E-B46C-184B88BC6359}" srcId="{9A154798-7284-45ED-AB64-4B5653E9686A}" destId="{95683E95-1C39-420C-98AD-645A0EE974E6}" srcOrd="1" destOrd="0" parTransId="{E994352B-AC1E-4831-84C7-2CAFB9ACBD1D}" sibTransId="{52F51B2A-5073-4833-934F-F405DD448121}"/>
    <dgm:cxn modelId="{BAB28A78-4189-48E8-AAA8-EC87BF9707A3}" srcId="{7D1A4B5D-E0DA-441E-AB4D-65114D43D661}" destId="{9CB7A84A-A36F-4DB8-B00A-860EC1FF720B}" srcOrd="0" destOrd="0" parTransId="{B984FB1C-0196-4F4D-94A9-207C9D335FD8}" sibTransId="{A33C8A27-3BEF-4E76-9B4A-87CA00745828}"/>
    <dgm:cxn modelId="{9C2B5970-3B23-4E4B-9104-5AB6358A12B7}" type="presOf" srcId="{9CB7A84A-A36F-4DB8-B00A-860EC1FF720B}" destId="{843EB671-8A93-49DD-9AE7-3F60102AB458}" srcOrd="0" destOrd="0" presId="urn:microsoft.com/office/officeart/2008/layout/LinedList"/>
    <dgm:cxn modelId="{1DDDA806-B291-4A7F-9FFA-F543B7539B68}" srcId="{9A154798-7284-45ED-AB64-4B5653E9686A}" destId="{7D1A4B5D-E0DA-441E-AB4D-65114D43D661}" srcOrd="0" destOrd="0" parTransId="{32F9F011-690F-44B7-B312-50E9873F215B}" sibTransId="{D8F32368-6D6D-4E8F-9CF4-8036171F7A81}"/>
    <dgm:cxn modelId="{76C79161-19AD-46B6-92A1-A829BCB5EE7C}" type="presOf" srcId="{7D1A4B5D-E0DA-441E-AB4D-65114D43D661}" destId="{86E79295-5072-4959-A22A-F4D039C9C360}" srcOrd="0" destOrd="0" presId="urn:microsoft.com/office/officeart/2008/layout/LinedList"/>
    <dgm:cxn modelId="{05BF3BB1-CC5D-4F47-A820-6C974193F490}" type="presParOf" srcId="{FB7741F2-BF1F-4180-A0B0-3ECF5447FD19}" destId="{BFE0FD04-0926-4DFD-BD9A-BB4AA2D92236}" srcOrd="0" destOrd="0" presId="urn:microsoft.com/office/officeart/2008/layout/LinedList"/>
    <dgm:cxn modelId="{6AC9F7A7-75FC-4339-AB04-4383B5C916F9}" type="presParOf" srcId="{FB7741F2-BF1F-4180-A0B0-3ECF5447FD19}" destId="{9902197D-109F-4A50-9F11-C3723B279479}" srcOrd="1" destOrd="0" presId="urn:microsoft.com/office/officeart/2008/layout/LinedList"/>
    <dgm:cxn modelId="{247278F8-86C7-4F3A-8D55-950BA37E822E}" type="presParOf" srcId="{9902197D-109F-4A50-9F11-C3723B279479}" destId="{86E79295-5072-4959-A22A-F4D039C9C360}" srcOrd="0" destOrd="0" presId="urn:microsoft.com/office/officeart/2008/layout/LinedList"/>
    <dgm:cxn modelId="{CC07D03D-7C17-47A3-9BC5-7A0CFEB05CE3}" type="presParOf" srcId="{9902197D-109F-4A50-9F11-C3723B279479}" destId="{2185B594-06E5-4579-BE5F-90049545B978}" srcOrd="1" destOrd="0" presId="urn:microsoft.com/office/officeart/2008/layout/LinedList"/>
    <dgm:cxn modelId="{64AB1F07-AD37-4FC8-AF2F-5E0674C2516E}" type="presParOf" srcId="{2185B594-06E5-4579-BE5F-90049545B978}" destId="{7A4AB9D8-C9B6-47B5-832D-812F339DDA42}" srcOrd="0" destOrd="0" presId="urn:microsoft.com/office/officeart/2008/layout/LinedList"/>
    <dgm:cxn modelId="{51F37E20-65BD-4AD2-87F8-408E929092C3}" type="presParOf" srcId="{2185B594-06E5-4579-BE5F-90049545B978}" destId="{96C56761-A056-4ADF-99E8-29B22192185A}" srcOrd="1" destOrd="0" presId="urn:microsoft.com/office/officeart/2008/layout/LinedList"/>
    <dgm:cxn modelId="{B1314B20-E54C-4987-A537-330ADA3A7123}" type="presParOf" srcId="{96C56761-A056-4ADF-99E8-29B22192185A}" destId="{1FC8D9A1-E961-4FCE-B658-6A041B6B9A0F}" srcOrd="0" destOrd="0" presId="urn:microsoft.com/office/officeart/2008/layout/LinedList"/>
    <dgm:cxn modelId="{525D60CF-718B-493A-9257-BAD49C5FF015}" type="presParOf" srcId="{96C56761-A056-4ADF-99E8-29B22192185A}" destId="{843EB671-8A93-49DD-9AE7-3F60102AB458}" srcOrd="1" destOrd="0" presId="urn:microsoft.com/office/officeart/2008/layout/LinedList"/>
    <dgm:cxn modelId="{2B2A3B97-E22D-4DB4-AF23-5A7219EB456F}" type="presParOf" srcId="{96C56761-A056-4ADF-99E8-29B22192185A}" destId="{3ECD74A5-334B-458F-B780-8337C673774A}" srcOrd="2" destOrd="0" presId="urn:microsoft.com/office/officeart/2008/layout/LinedList"/>
    <dgm:cxn modelId="{A12447FE-E83F-4548-9271-A169F30DCF0C}" type="presParOf" srcId="{2185B594-06E5-4579-BE5F-90049545B978}" destId="{ECA884A4-4316-4BF6-8C28-EE64DE32F0E4}" srcOrd="2" destOrd="0" presId="urn:microsoft.com/office/officeart/2008/layout/LinedList"/>
    <dgm:cxn modelId="{A31925FE-B751-4E07-8535-A82A384535A2}" type="presParOf" srcId="{2185B594-06E5-4579-BE5F-90049545B978}" destId="{E64FF0CF-A0A4-4803-8CED-F05A4EB6FAA1}" srcOrd="3" destOrd="0" presId="urn:microsoft.com/office/officeart/2008/layout/LinedList"/>
    <dgm:cxn modelId="{5B83BA78-15E2-42D1-8D73-D96B050234F3}" type="presParOf" srcId="{FB7741F2-BF1F-4180-A0B0-3ECF5447FD19}" destId="{2A54E580-0A2D-4BA8-A155-E914F703766C}" srcOrd="2" destOrd="0" presId="urn:microsoft.com/office/officeart/2008/layout/LinedList"/>
    <dgm:cxn modelId="{BDD29886-E2F5-492F-A895-84F1A9676048}" type="presParOf" srcId="{FB7741F2-BF1F-4180-A0B0-3ECF5447FD19}" destId="{D09D0470-F2A0-4A7F-A910-1327DADB4EF1}" srcOrd="3" destOrd="0" presId="urn:microsoft.com/office/officeart/2008/layout/LinedList"/>
    <dgm:cxn modelId="{EE7E9665-9F64-4974-A683-9AA1AB57B89A}" type="presParOf" srcId="{D09D0470-F2A0-4A7F-A910-1327DADB4EF1}" destId="{FD4030D1-6511-447C-9837-027C1E20223F}" srcOrd="0" destOrd="0" presId="urn:microsoft.com/office/officeart/2008/layout/LinedList"/>
    <dgm:cxn modelId="{4A67CA8B-FFB5-4604-B788-A92A261AF01A}" type="presParOf" srcId="{D09D0470-F2A0-4A7F-A910-1327DADB4EF1}" destId="{A2DD7B06-EB73-483E-BF4A-51E26D8C2231}" srcOrd="1" destOrd="0" presId="urn:microsoft.com/office/officeart/2008/layout/LinedList"/>
    <dgm:cxn modelId="{B9CEF136-A7A1-46AF-ADE0-F73E5951968D}" type="presParOf" srcId="{A2DD7B06-EB73-483E-BF4A-51E26D8C2231}" destId="{D3F0B9AC-F992-41F3-8F07-AEB2365D5A1B}" srcOrd="0" destOrd="0" presId="urn:microsoft.com/office/officeart/2008/layout/LinedList"/>
    <dgm:cxn modelId="{4544B38B-BE99-42C3-ADA0-E59D610A9F72}" type="presParOf" srcId="{A2DD7B06-EB73-483E-BF4A-51E26D8C2231}" destId="{49DFA771-8955-433F-B5E8-3EEE2A41D6B0}" srcOrd="1" destOrd="0" presId="urn:microsoft.com/office/officeart/2008/layout/LinedList"/>
    <dgm:cxn modelId="{B754DB75-39E9-4A56-A451-20C80006CB5B}" type="presParOf" srcId="{49DFA771-8955-433F-B5E8-3EEE2A41D6B0}" destId="{C2B7E57E-8CBB-46FD-AC99-9F3992AC1A52}" srcOrd="0" destOrd="0" presId="urn:microsoft.com/office/officeart/2008/layout/LinedList"/>
    <dgm:cxn modelId="{65762512-F1F9-42E9-94F2-AFEE11B34900}" type="presParOf" srcId="{49DFA771-8955-433F-B5E8-3EEE2A41D6B0}" destId="{75306F53-1F08-4DFC-8A05-4F667BE2E96A}" srcOrd="1" destOrd="0" presId="urn:microsoft.com/office/officeart/2008/layout/LinedList"/>
    <dgm:cxn modelId="{335265FD-277F-4A6E-987E-7302205B156E}" type="presParOf" srcId="{49DFA771-8955-433F-B5E8-3EEE2A41D6B0}" destId="{66FE6621-9A37-436E-BB30-C421DB78E2C2}" srcOrd="2" destOrd="0" presId="urn:microsoft.com/office/officeart/2008/layout/LinedList"/>
    <dgm:cxn modelId="{6FE722F4-6ABB-44FC-B099-70CE77785FA1}" type="presParOf" srcId="{A2DD7B06-EB73-483E-BF4A-51E26D8C2231}" destId="{6D28D831-111E-4885-8A78-D77B045D818B}" srcOrd="2" destOrd="0" presId="urn:microsoft.com/office/officeart/2008/layout/LinedList"/>
    <dgm:cxn modelId="{FD7254C8-3EFF-4659-8BE0-D042DA5892CC}" type="presParOf" srcId="{A2DD7B06-EB73-483E-BF4A-51E26D8C2231}" destId="{039CB8F5-09F2-4C33-AB2A-23E2990D87D4}" srcOrd="3" destOrd="0" presId="urn:microsoft.com/office/officeart/2008/layout/LinedList"/>
    <dgm:cxn modelId="{CAF4CC25-B79C-47BD-AF07-48F5ACD604D1}" type="presParOf" srcId="{A2DD7B06-EB73-483E-BF4A-51E26D8C2231}" destId="{E8CE45F7-D2BB-4596-844C-D46540A8264C}" srcOrd="4" destOrd="0" presId="urn:microsoft.com/office/officeart/2008/layout/LinedList"/>
    <dgm:cxn modelId="{F0E42FC0-7757-4500-92D1-9054D916610C}" type="presParOf" srcId="{E8CE45F7-D2BB-4596-844C-D46540A8264C}" destId="{7BB32325-ABC3-4B4C-9AC0-557AEA738C83}" srcOrd="0" destOrd="0" presId="urn:microsoft.com/office/officeart/2008/layout/LinedList"/>
    <dgm:cxn modelId="{AB35C21C-5D28-4BB2-BEE9-B9B4F810357A}" type="presParOf" srcId="{E8CE45F7-D2BB-4596-844C-D46540A8264C}" destId="{EE1DC05B-00E3-44E0-83DB-A4A9B7010C21}" srcOrd="1" destOrd="0" presId="urn:microsoft.com/office/officeart/2008/layout/LinedList"/>
    <dgm:cxn modelId="{CD3F70CA-C87B-4335-BCB5-77484D34C8B2}" type="presParOf" srcId="{E8CE45F7-D2BB-4596-844C-D46540A8264C}" destId="{1D8DA8C8-430B-4C6B-9AB7-DE825E8FB49D}" srcOrd="2" destOrd="0" presId="urn:microsoft.com/office/officeart/2008/layout/LinedList"/>
    <dgm:cxn modelId="{3A5B18F2-C994-4298-9423-079C5D89E58A}" type="presParOf" srcId="{A2DD7B06-EB73-483E-BF4A-51E26D8C2231}" destId="{498D34A0-866C-4B81-9E31-C75178A4E2E9}" srcOrd="5" destOrd="0" presId="urn:microsoft.com/office/officeart/2008/layout/LinedList"/>
    <dgm:cxn modelId="{3E4AA764-70BB-4397-9FD5-F19A0AD83221}" type="presParOf" srcId="{A2DD7B06-EB73-483E-BF4A-51E26D8C2231}" destId="{81189024-021F-4EBB-BDFD-659FDD3010D6}" srcOrd="6" destOrd="0" presId="urn:microsoft.com/office/officeart/2008/layout/LinedList"/>
    <dgm:cxn modelId="{EA25C85E-C03F-4EE5-BED9-4669E3196383}" type="presParOf" srcId="{A2DD7B06-EB73-483E-BF4A-51E26D8C2231}" destId="{46C0249F-0DFF-49DA-B8C0-29DB5544E901}" srcOrd="7" destOrd="0" presId="urn:microsoft.com/office/officeart/2008/layout/LinedList"/>
    <dgm:cxn modelId="{A6AC0CE8-97C4-4916-8DD1-0C8F430E448C}" type="presParOf" srcId="{46C0249F-0DFF-49DA-B8C0-29DB5544E901}" destId="{A3566716-0901-4E28-886E-450A1EF3EF04}" srcOrd="0" destOrd="0" presId="urn:microsoft.com/office/officeart/2008/layout/LinedList"/>
    <dgm:cxn modelId="{B155DB35-B937-42DA-88A4-51C849E9ECF0}" type="presParOf" srcId="{46C0249F-0DFF-49DA-B8C0-29DB5544E901}" destId="{077779A9-CCB6-41DC-926B-BA7D1860DB67}" srcOrd="1" destOrd="0" presId="urn:microsoft.com/office/officeart/2008/layout/LinedList"/>
    <dgm:cxn modelId="{854B8591-09B3-4C90-8158-A3E4DDEBE483}" type="presParOf" srcId="{46C0249F-0DFF-49DA-B8C0-29DB5544E901}" destId="{28169B9F-6D6E-47C9-9406-31FF28FF13C2}" srcOrd="2" destOrd="0" presId="urn:microsoft.com/office/officeart/2008/layout/LinedList"/>
    <dgm:cxn modelId="{73463425-4BFF-4BB6-9277-8DF0CD99D7A5}" type="presParOf" srcId="{A2DD7B06-EB73-483E-BF4A-51E26D8C2231}" destId="{65607039-CD44-4BE7-AE4D-D0ACE07CFD5D}" srcOrd="8" destOrd="0" presId="urn:microsoft.com/office/officeart/2008/layout/LinedList"/>
    <dgm:cxn modelId="{D52A030B-3CB2-47C9-8931-579E06C3E9E8}" type="presParOf" srcId="{A2DD7B06-EB73-483E-BF4A-51E26D8C2231}" destId="{16522B3B-1CAF-41A4-8F6D-C7DF5B1AD687}" srcOrd="9" destOrd="0" presId="urn:microsoft.com/office/officeart/2008/layout/LinedList"/>
    <dgm:cxn modelId="{6D129C3D-5EEA-4DA3-92D5-1A6D48D5927D}" type="presParOf" srcId="{A2DD7B06-EB73-483E-BF4A-51E26D8C2231}" destId="{3083B869-6971-42C5-9486-D8A93E43651A}" srcOrd="10" destOrd="0" presId="urn:microsoft.com/office/officeart/2008/layout/LinedList"/>
    <dgm:cxn modelId="{F16B0EFB-BAE1-4A24-A27F-225520408B72}" type="presParOf" srcId="{3083B869-6971-42C5-9486-D8A93E43651A}" destId="{0F82516A-B99B-4675-9261-39283453C839}" srcOrd="0" destOrd="0" presId="urn:microsoft.com/office/officeart/2008/layout/LinedList"/>
    <dgm:cxn modelId="{C0518A80-68E1-421D-8DC2-D7E111FF8FD6}" type="presParOf" srcId="{3083B869-6971-42C5-9486-D8A93E43651A}" destId="{7B6EF2BE-D643-4A99-9CCC-F47035CC405D}" srcOrd="1" destOrd="0" presId="urn:microsoft.com/office/officeart/2008/layout/LinedList"/>
    <dgm:cxn modelId="{991604DA-3C37-4792-BCCF-27F00FA61452}" type="presParOf" srcId="{3083B869-6971-42C5-9486-D8A93E43651A}" destId="{5142E92D-6DF8-4502-8E7E-08AF67EC18C7}" srcOrd="2" destOrd="0" presId="urn:microsoft.com/office/officeart/2008/layout/LinedList"/>
    <dgm:cxn modelId="{0D3E70FB-5AD5-4488-80B9-F663CA907C0A}" type="presParOf" srcId="{A2DD7B06-EB73-483E-BF4A-51E26D8C2231}" destId="{20F3BEDC-2F44-4213-A5E8-19EC1E1A51CF}" srcOrd="11" destOrd="0" presId="urn:microsoft.com/office/officeart/2008/layout/LinedList"/>
    <dgm:cxn modelId="{3E5507C1-C955-42A8-83D4-7984D169FF51}" type="presParOf" srcId="{A2DD7B06-EB73-483E-BF4A-51E26D8C2231}" destId="{29825603-5EF5-4E47-9CE7-AC7F5CA2F7D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C11A09D-4F23-4E82-99A5-D0951B6B2E2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B73BB19-C25A-4244-A56B-8C6108E8A943}">
      <dgm:prSet/>
      <dgm:spPr/>
      <dgm:t>
        <a:bodyPr/>
        <a:lstStyle/>
        <a:p>
          <a:pPr algn="just" rtl="0"/>
          <a:r>
            <a:rPr lang="en-US" dirty="0" smtClean="0"/>
            <a:t>1. Mono-hierarchical structure in form of directories.</a:t>
          </a:r>
          <a:endParaRPr lang="en-US" dirty="0"/>
        </a:p>
      </dgm:t>
    </dgm:pt>
    <dgm:pt modelId="{B7368786-EE9F-4B68-9320-5767E79A1B3B}" type="parTrans" cxnId="{115D2C17-43B5-45E7-BB53-8A80009744BD}">
      <dgm:prSet/>
      <dgm:spPr/>
      <dgm:t>
        <a:bodyPr/>
        <a:lstStyle/>
        <a:p>
          <a:endParaRPr lang="en-US"/>
        </a:p>
      </dgm:t>
    </dgm:pt>
    <dgm:pt modelId="{C0A6E433-AC1C-43A4-A023-6F1FACDCC60C}" type="sibTrans" cxnId="{115D2C17-43B5-45E7-BB53-8A80009744BD}">
      <dgm:prSet/>
      <dgm:spPr/>
      <dgm:t>
        <a:bodyPr/>
        <a:lstStyle/>
        <a:p>
          <a:endParaRPr lang="en-US"/>
        </a:p>
      </dgm:t>
    </dgm:pt>
    <dgm:pt modelId="{653DCA84-1277-490A-979A-BBCF207E2A1F}">
      <dgm:prSet/>
      <dgm:spPr/>
      <dgm:t>
        <a:bodyPr/>
        <a:lstStyle/>
        <a:p>
          <a:pPr rtl="0"/>
          <a:r>
            <a:rPr lang="en-US" dirty="0" smtClean="0"/>
            <a:t>2. File can be listed only under a single directory.</a:t>
          </a:r>
          <a:endParaRPr lang="en-US" dirty="0"/>
        </a:p>
      </dgm:t>
    </dgm:pt>
    <dgm:pt modelId="{8B3D7CFA-C557-40EE-81E2-FFB86214ED4E}" type="parTrans" cxnId="{B180E9A7-476C-46C2-960C-5B9F44E924F4}">
      <dgm:prSet/>
      <dgm:spPr/>
      <dgm:t>
        <a:bodyPr/>
        <a:lstStyle/>
        <a:p>
          <a:endParaRPr lang="en-US"/>
        </a:p>
      </dgm:t>
    </dgm:pt>
    <dgm:pt modelId="{F27F585D-84EB-4669-95AF-58D7FE9AA46A}" type="sibTrans" cxnId="{B180E9A7-476C-46C2-960C-5B9F44E924F4}">
      <dgm:prSet/>
      <dgm:spPr/>
      <dgm:t>
        <a:bodyPr/>
        <a:lstStyle/>
        <a:p>
          <a:endParaRPr lang="en-US"/>
        </a:p>
      </dgm:t>
    </dgm:pt>
    <dgm:pt modelId="{E5F0B1FC-6936-480F-8CDF-4AB70DC93BB4}">
      <dgm:prSet/>
      <dgm:spPr/>
      <dgm:t>
        <a:bodyPr/>
        <a:lstStyle/>
        <a:p>
          <a:pPr algn="just" rtl="0"/>
          <a:r>
            <a:rPr lang="en-US" dirty="0" smtClean="0"/>
            <a:t>3. Context or intent of file is not considered except in the filename or path.</a:t>
          </a:r>
          <a:endParaRPr lang="en-US" dirty="0"/>
        </a:p>
      </dgm:t>
    </dgm:pt>
    <dgm:pt modelId="{A3D29EF0-6B43-4BFC-B19E-BC6934878411}" type="parTrans" cxnId="{8BE5AEA3-9BA2-49F9-B27F-7FC1659863D1}">
      <dgm:prSet/>
      <dgm:spPr/>
      <dgm:t>
        <a:bodyPr/>
        <a:lstStyle/>
        <a:p>
          <a:endParaRPr lang="en-US"/>
        </a:p>
      </dgm:t>
    </dgm:pt>
    <dgm:pt modelId="{105C4693-5C52-4D13-A8F7-1A649EC9226A}" type="sibTrans" cxnId="{8BE5AEA3-9BA2-49F9-B27F-7FC1659863D1}">
      <dgm:prSet/>
      <dgm:spPr/>
      <dgm:t>
        <a:bodyPr/>
        <a:lstStyle/>
        <a:p>
          <a:endParaRPr lang="en-US"/>
        </a:p>
      </dgm:t>
    </dgm:pt>
    <dgm:pt modelId="{2CB67111-B7E5-48B4-8377-5A5A2EA4DC94}">
      <dgm:prSet/>
      <dgm:spPr/>
      <dgm:t>
        <a:bodyPr/>
        <a:lstStyle/>
        <a:p>
          <a:pPr rtl="0"/>
          <a:r>
            <a:rPr lang="en-US" dirty="0" smtClean="0"/>
            <a:t>4. Searching and organizing files is inefficient.</a:t>
          </a:r>
          <a:endParaRPr lang="en-US" dirty="0"/>
        </a:p>
      </dgm:t>
    </dgm:pt>
    <dgm:pt modelId="{F2FFC243-8A9D-4EEF-997F-C56AC251C1B0}" type="parTrans" cxnId="{AC9B43ED-35D8-46CA-A018-87F7AD4FCA38}">
      <dgm:prSet/>
      <dgm:spPr/>
      <dgm:t>
        <a:bodyPr/>
        <a:lstStyle/>
        <a:p>
          <a:endParaRPr lang="en-US"/>
        </a:p>
      </dgm:t>
    </dgm:pt>
    <dgm:pt modelId="{C77412B6-6867-4265-84A0-41DD80E0123C}" type="sibTrans" cxnId="{AC9B43ED-35D8-46CA-A018-87F7AD4FCA38}">
      <dgm:prSet/>
      <dgm:spPr/>
      <dgm:t>
        <a:bodyPr/>
        <a:lstStyle/>
        <a:p>
          <a:endParaRPr lang="en-US"/>
        </a:p>
      </dgm:t>
    </dgm:pt>
    <dgm:pt modelId="{71B24016-08C9-4FF7-9A3A-9DCC2A71E8DD}" type="pres">
      <dgm:prSet presAssocID="{8C11A09D-4F23-4E82-99A5-D0951B6B2E2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14228AE7-872A-4F70-828D-6BDFB965FA17}" type="pres">
      <dgm:prSet presAssocID="{EB73BB19-C25A-4244-A56B-8C6108E8A943}" presName="thickLine" presStyleLbl="alignNode1" presStyleIdx="0" presStyleCnt="4"/>
      <dgm:spPr/>
    </dgm:pt>
    <dgm:pt modelId="{AB197BE0-0469-4C6B-8601-066888CB8526}" type="pres">
      <dgm:prSet presAssocID="{EB73BB19-C25A-4244-A56B-8C6108E8A943}" presName="horz1" presStyleCnt="0"/>
      <dgm:spPr/>
    </dgm:pt>
    <dgm:pt modelId="{758ABDD2-C703-4F30-BDD6-DF2163DC9E67}" type="pres">
      <dgm:prSet presAssocID="{EB73BB19-C25A-4244-A56B-8C6108E8A943}" presName="tx1" presStyleLbl="revTx" presStyleIdx="0" presStyleCnt="4"/>
      <dgm:spPr/>
      <dgm:t>
        <a:bodyPr/>
        <a:lstStyle/>
        <a:p>
          <a:endParaRPr lang="en-IN"/>
        </a:p>
      </dgm:t>
    </dgm:pt>
    <dgm:pt modelId="{31AE841C-C3B8-47BA-8B12-A0388FA2BBCE}" type="pres">
      <dgm:prSet presAssocID="{EB73BB19-C25A-4244-A56B-8C6108E8A943}" presName="vert1" presStyleCnt="0"/>
      <dgm:spPr/>
    </dgm:pt>
    <dgm:pt modelId="{BB18BD0F-9562-4F40-9383-7B45CD3FED49}" type="pres">
      <dgm:prSet presAssocID="{653DCA84-1277-490A-979A-BBCF207E2A1F}" presName="thickLine" presStyleLbl="alignNode1" presStyleIdx="1" presStyleCnt="4"/>
      <dgm:spPr/>
    </dgm:pt>
    <dgm:pt modelId="{A8C01441-468F-43A0-A373-00139E76A59A}" type="pres">
      <dgm:prSet presAssocID="{653DCA84-1277-490A-979A-BBCF207E2A1F}" presName="horz1" presStyleCnt="0"/>
      <dgm:spPr/>
    </dgm:pt>
    <dgm:pt modelId="{C68C816C-0EAC-4C60-B19B-2156A47B1D35}" type="pres">
      <dgm:prSet presAssocID="{653DCA84-1277-490A-979A-BBCF207E2A1F}" presName="tx1" presStyleLbl="revTx" presStyleIdx="1" presStyleCnt="4" custLinFactNeighborY="7752"/>
      <dgm:spPr/>
      <dgm:t>
        <a:bodyPr/>
        <a:lstStyle/>
        <a:p>
          <a:endParaRPr lang="en-IN"/>
        </a:p>
      </dgm:t>
    </dgm:pt>
    <dgm:pt modelId="{5530EE6B-4AA6-4916-B9C9-5F7FC67FB909}" type="pres">
      <dgm:prSet presAssocID="{653DCA84-1277-490A-979A-BBCF207E2A1F}" presName="vert1" presStyleCnt="0"/>
      <dgm:spPr/>
    </dgm:pt>
    <dgm:pt modelId="{C9800EA3-BD9B-4EFC-8F65-E7E9951C96A2}" type="pres">
      <dgm:prSet presAssocID="{E5F0B1FC-6936-480F-8CDF-4AB70DC93BB4}" presName="thickLine" presStyleLbl="alignNode1" presStyleIdx="2" presStyleCnt="4"/>
      <dgm:spPr/>
    </dgm:pt>
    <dgm:pt modelId="{E97959C9-A5C2-404E-B400-2FCE24BB20CC}" type="pres">
      <dgm:prSet presAssocID="{E5F0B1FC-6936-480F-8CDF-4AB70DC93BB4}" presName="horz1" presStyleCnt="0"/>
      <dgm:spPr/>
    </dgm:pt>
    <dgm:pt modelId="{E511A763-25D9-409B-AD11-B6D2D2F67E1F}" type="pres">
      <dgm:prSet presAssocID="{E5F0B1FC-6936-480F-8CDF-4AB70DC93BB4}" presName="tx1" presStyleLbl="revTx" presStyleIdx="2" presStyleCnt="4"/>
      <dgm:spPr/>
      <dgm:t>
        <a:bodyPr/>
        <a:lstStyle/>
        <a:p>
          <a:endParaRPr lang="en-IN"/>
        </a:p>
      </dgm:t>
    </dgm:pt>
    <dgm:pt modelId="{815B6335-2724-4ADA-8FA8-388DBE298DBD}" type="pres">
      <dgm:prSet presAssocID="{E5F0B1FC-6936-480F-8CDF-4AB70DC93BB4}" presName="vert1" presStyleCnt="0"/>
      <dgm:spPr/>
    </dgm:pt>
    <dgm:pt modelId="{BC861CF5-BBE2-4F52-A5CA-00C6075F1DE1}" type="pres">
      <dgm:prSet presAssocID="{2CB67111-B7E5-48B4-8377-5A5A2EA4DC94}" presName="thickLine" presStyleLbl="alignNode1" presStyleIdx="3" presStyleCnt="4"/>
      <dgm:spPr/>
    </dgm:pt>
    <dgm:pt modelId="{21D58955-6A28-41AD-8D84-3C0514AF8FC9}" type="pres">
      <dgm:prSet presAssocID="{2CB67111-B7E5-48B4-8377-5A5A2EA4DC94}" presName="horz1" presStyleCnt="0"/>
      <dgm:spPr/>
    </dgm:pt>
    <dgm:pt modelId="{C345C54B-7010-4859-920B-BA22E3AF860B}" type="pres">
      <dgm:prSet presAssocID="{2CB67111-B7E5-48B4-8377-5A5A2EA4DC94}" presName="tx1" presStyleLbl="revTx" presStyleIdx="3" presStyleCnt="4"/>
      <dgm:spPr/>
      <dgm:t>
        <a:bodyPr/>
        <a:lstStyle/>
        <a:p>
          <a:endParaRPr lang="en-IN"/>
        </a:p>
      </dgm:t>
    </dgm:pt>
    <dgm:pt modelId="{E5AC8257-4A7E-40C8-AEBF-AB6330610546}" type="pres">
      <dgm:prSet presAssocID="{2CB67111-B7E5-48B4-8377-5A5A2EA4DC94}" presName="vert1" presStyleCnt="0"/>
      <dgm:spPr/>
    </dgm:pt>
  </dgm:ptLst>
  <dgm:cxnLst>
    <dgm:cxn modelId="{AC9B43ED-35D8-46CA-A018-87F7AD4FCA38}" srcId="{8C11A09D-4F23-4E82-99A5-D0951B6B2E27}" destId="{2CB67111-B7E5-48B4-8377-5A5A2EA4DC94}" srcOrd="3" destOrd="0" parTransId="{F2FFC243-8A9D-4EEF-997F-C56AC251C1B0}" sibTransId="{C77412B6-6867-4265-84A0-41DD80E0123C}"/>
    <dgm:cxn modelId="{115D2C17-43B5-45E7-BB53-8A80009744BD}" srcId="{8C11A09D-4F23-4E82-99A5-D0951B6B2E27}" destId="{EB73BB19-C25A-4244-A56B-8C6108E8A943}" srcOrd="0" destOrd="0" parTransId="{B7368786-EE9F-4B68-9320-5767E79A1B3B}" sibTransId="{C0A6E433-AC1C-43A4-A023-6F1FACDCC60C}"/>
    <dgm:cxn modelId="{FDB0CF85-AB0D-45DB-968D-E405E4DE980A}" type="presOf" srcId="{653DCA84-1277-490A-979A-BBCF207E2A1F}" destId="{C68C816C-0EAC-4C60-B19B-2156A47B1D35}" srcOrd="0" destOrd="0" presId="urn:microsoft.com/office/officeart/2008/layout/LinedList"/>
    <dgm:cxn modelId="{2B4DD5B5-CD11-40B5-9E42-5D4FB6DBB36A}" type="presOf" srcId="{8C11A09D-4F23-4E82-99A5-D0951B6B2E27}" destId="{71B24016-08C9-4FF7-9A3A-9DCC2A71E8DD}" srcOrd="0" destOrd="0" presId="urn:microsoft.com/office/officeart/2008/layout/LinedList"/>
    <dgm:cxn modelId="{8BE5AEA3-9BA2-49F9-B27F-7FC1659863D1}" srcId="{8C11A09D-4F23-4E82-99A5-D0951B6B2E27}" destId="{E5F0B1FC-6936-480F-8CDF-4AB70DC93BB4}" srcOrd="2" destOrd="0" parTransId="{A3D29EF0-6B43-4BFC-B19E-BC6934878411}" sibTransId="{105C4693-5C52-4D13-A8F7-1A649EC9226A}"/>
    <dgm:cxn modelId="{B180E9A7-476C-46C2-960C-5B9F44E924F4}" srcId="{8C11A09D-4F23-4E82-99A5-D0951B6B2E27}" destId="{653DCA84-1277-490A-979A-BBCF207E2A1F}" srcOrd="1" destOrd="0" parTransId="{8B3D7CFA-C557-40EE-81E2-FFB86214ED4E}" sibTransId="{F27F585D-84EB-4669-95AF-58D7FE9AA46A}"/>
    <dgm:cxn modelId="{D436E466-3348-45EE-A17F-EE43972C438F}" type="presOf" srcId="{EB73BB19-C25A-4244-A56B-8C6108E8A943}" destId="{758ABDD2-C703-4F30-BDD6-DF2163DC9E67}" srcOrd="0" destOrd="0" presId="urn:microsoft.com/office/officeart/2008/layout/LinedList"/>
    <dgm:cxn modelId="{CBAF6E40-7877-4BE2-A9F5-951833CDEC42}" type="presOf" srcId="{E5F0B1FC-6936-480F-8CDF-4AB70DC93BB4}" destId="{E511A763-25D9-409B-AD11-B6D2D2F67E1F}" srcOrd="0" destOrd="0" presId="urn:microsoft.com/office/officeart/2008/layout/LinedList"/>
    <dgm:cxn modelId="{9E15C939-0074-4985-9A1C-902487DD934E}" type="presOf" srcId="{2CB67111-B7E5-48B4-8377-5A5A2EA4DC94}" destId="{C345C54B-7010-4859-920B-BA22E3AF860B}" srcOrd="0" destOrd="0" presId="urn:microsoft.com/office/officeart/2008/layout/LinedList"/>
    <dgm:cxn modelId="{06A474B0-5CB3-421E-BD7B-BB99476686D6}" type="presParOf" srcId="{71B24016-08C9-4FF7-9A3A-9DCC2A71E8DD}" destId="{14228AE7-872A-4F70-828D-6BDFB965FA17}" srcOrd="0" destOrd="0" presId="urn:microsoft.com/office/officeart/2008/layout/LinedList"/>
    <dgm:cxn modelId="{3BE299C9-E2D5-4402-A21B-63D82EC60B58}" type="presParOf" srcId="{71B24016-08C9-4FF7-9A3A-9DCC2A71E8DD}" destId="{AB197BE0-0469-4C6B-8601-066888CB8526}" srcOrd="1" destOrd="0" presId="urn:microsoft.com/office/officeart/2008/layout/LinedList"/>
    <dgm:cxn modelId="{ACC2D81B-C9B6-462C-97E3-9B794E46C94E}" type="presParOf" srcId="{AB197BE0-0469-4C6B-8601-066888CB8526}" destId="{758ABDD2-C703-4F30-BDD6-DF2163DC9E67}" srcOrd="0" destOrd="0" presId="urn:microsoft.com/office/officeart/2008/layout/LinedList"/>
    <dgm:cxn modelId="{709485E6-03C2-4A05-8615-174BCDF8CB42}" type="presParOf" srcId="{AB197BE0-0469-4C6B-8601-066888CB8526}" destId="{31AE841C-C3B8-47BA-8B12-A0388FA2BBCE}" srcOrd="1" destOrd="0" presId="urn:microsoft.com/office/officeart/2008/layout/LinedList"/>
    <dgm:cxn modelId="{26EEE7BF-8F8A-4646-B58B-B5CC76FA2FC8}" type="presParOf" srcId="{71B24016-08C9-4FF7-9A3A-9DCC2A71E8DD}" destId="{BB18BD0F-9562-4F40-9383-7B45CD3FED49}" srcOrd="2" destOrd="0" presId="urn:microsoft.com/office/officeart/2008/layout/LinedList"/>
    <dgm:cxn modelId="{0C36D8DD-CDC0-4837-9AD4-ABD19EAC633E}" type="presParOf" srcId="{71B24016-08C9-4FF7-9A3A-9DCC2A71E8DD}" destId="{A8C01441-468F-43A0-A373-00139E76A59A}" srcOrd="3" destOrd="0" presId="urn:microsoft.com/office/officeart/2008/layout/LinedList"/>
    <dgm:cxn modelId="{3AA7F896-1699-4198-827B-5EEA471591B2}" type="presParOf" srcId="{A8C01441-468F-43A0-A373-00139E76A59A}" destId="{C68C816C-0EAC-4C60-B19B-2156A47B1D35}" srcOrd="0" destOrd="0" presId="urn:microsoft.com/office/officeart/2008/layout/LinedList"/>
    <dgm:cxn modelId="{CD1516C7-5147-4A98-8241-7CAE88EBE132}" type="presParOf" srcId="{A8C01441-468F-43A0-A373-00139E76A59A}" destId="{5530EE6B-4AA6-4916-B9C9-5F7FC67FB909}" srcOrd="1" destOrd="0" presId="urn:microsoft.com/office/officeart/2008/layout/LinedList"/>
    <dgm:cxn modelId="{DF020BC5-6318-461D-969A-3630D393B51C}" type="presParOf" srcId="{71B24016-08C9-4FF7-9A3A-9DCC2A71E8DD}" destId="{C9800EA3-BD9B-4EFC-8F65-E7E9951C96A2}" srcOrd="4" destOrd="0" presId="urn:microsoft.com/office/officeart/2008/layout/LinedList"/>
    <dgm:cxn modelId="{329A524C-CE24-4D26-8697-7A55160DB26D}" type="presParOf" srcId="{71B24016-08C9-4FF7-9A3A-9DCC2A71E8DD}" destId="{E97959C9-A5C2-404E-B400-2FCE24BB20CC}" srcOrd="5" destOrd="0" presId="urn:microsoft.com/office/officeart/2008/layout/LinedList"/>
    <dgm:cxn modelId="{7497A146-AC8A-4CFE-AEB0-D3FEFBCCAD4E}" type="presParOf" srcId="{E97959C9-A5C2-404E-B400-2FCE24BB20CC}" destId="{E511A763-25D9-409B-AD11-B6D2D2F67E1F}" srcOrd="0" destOrd="0" presId="urn:microsoft.com/office/officeart/2008/layout/LinedList"/>
    <dgm:cxn modelId="{F313B0CE-CDE6-46EC-BA2D-3ED94B070A01}" type="presParOf" srcId="{E97959C9-A5C2-404E-B400-2FCE24BB20CC}" destId="{815B6335-2724-4ADA-8FA8-388DBE298DBD}" srcOrd="1" destOrd="0" presId="urn:microsoft.com/office/officeart/2008/layout/LinedList"/>
    <dgm:cxn modelId="{4FD3911F-16A3-4FFF-8046-9B9F66B22E89}" type="presParOf" srcId="{71B24016-08C9-4FF7-9A3A-9DCC2A71E8DD}" destId="{BC861CF5-BBE2-4F52-A5CA-00C6075F1DE1}" srcOrd="6" destOrd="0" presId="urn:microsoft.com/office/officeart/2008/layout/LinedList"/>
    <dgm:cxn modelId="{A9BBE082-417A-48BB-B33E-D249E8BB221F}" type="presParOf" srcId="{71B24016-08C9-4FF7-9A3A-9DCC2A71E8DD}" destId="{21D58955-6A28-41AD-8D84-3C0514AF8FC9}" srcOrd="7" destOrd="0" presId="urn:microsoft.com/office/officeart/2008/layout/LinedList"/>
    <dgm:cxn modelId="{6819216C-A989-4EBF-94CE-44A1E7D081B7}" type="presParOf" srcId="{21D58955-6A28-41AD-8D84-3C0514AF8FC9}" destId="{C345C54B-7010-4859-920B-BA22E3AF860B}" srcOrd="0" destOrd="0" presId="urn:microsoft.com/office/officeart/2008/layout/LinedList"/>
    <dgm:cxn modelId="{701E4B73-07EB-4346-87D8-9ADD53321751}" type="presParOf" srcId="{21D58955-6A28-41AD-8D84-3C0514AF8FC9}" destId="{E5AC8257-4A7E-40C8-AEBF-AB63306105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79AE1B-2686-4CCE-AC31-B40A4365DF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8D0C37-0AFB-4B55-A7CE-6A800F1EC407}" type="pres">
      <dgm:prSet presAssocID="{BE79AE1B-2686-4CCE-AC31-B40A4365DF1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DD589-11E1-42B5-AD90-8111DCFF092B}" type="presOf" srcId="{BE79AE1B-2686-4CCE-AC31-B40A4365DF16}" destId="{858D0C37-0AFB-4B55-A7CE-6A800F1EC407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C11A09D-4F23-4E82-99A5-D0951B6B2E2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B73BB19-C25A-4244-A56B-8C6108E8A943}">
      <dgm:prSet/>
      <dgm:spPr/>
      <dgm:t>
        <a:bodyPr/>
        <a:lstStyle/>
        <a:p>
          <a:pPr rtl="0"/>
          <a:r>
            <a:rPr lang="en-US" b="1" dirty="0" smtClean="0"/>
            <a:t>symbolic links, aliases,</a:t>
          </a:r>
        </a:p>
        <a:p>
          <a:pPr rtl="0"/>
          <a:r>
            <a:rPr lang="en-US" b="1" dirty="0" smtClean="0"/>
            <a:t>soft links, shortcuts</a:t>
          </a:r>
          <a:endParaRPr lang="en-US" b="1" dirty="0"/>
        </a:p>
      </dgm:t>
    </dgm:pt>
    <dgm:pt modelId="{B7368786-EE9F-4B68-9320-5767E79A1B3B}" type="parTrans" cxnId="{115D2C17-43B5-45E7-BB53-8A80009744BD}">
      <dgm:prSet/>
      <dgm:spPr/>
      <dgm:t>
        <a:bodyPr/>
        <a:lstStyle/>
        <a:p>
          <a:endParaRPr lang="en-US"/>
        </a:p>
      </dgm:t>
    </dgm:pt>
    <dgm:pt modelId="{C0A6E433-AC1C-43A4-A023-6F1FACDCC60C}" type="sibTrans" cxnId="{115D2C17-43B5-45E7-BB53-8A80009744BD}">
      <dgm:prSet/>
      <dgm:spPr/>
      <dgm:t>
        <a:bodyPr/>
        <a:lstStyle/>
        <a:p>
          <a:endParaRPr lang="en-US"/>
        </a:p>
      </dgm:t>
    </dgm:pt>
    <dgm:pt modelId="{B6F38F2B-CEA9-45D5-BF13-6BE981CF0B66}">
      <dgm:prSet/>
      <dgm:spPr/>
      <dgm:t>
        <a:bodyPr/>
        <a:lstStyle/>
        <a:p>
          <a:pPr algn="just" rtl="0"/>
          <a:r>
            <a:rPr lang="en-US" dirty="0" smtClean="0"/>
            <a:t>not all programs recognize these or work correctly</a:t>
          </a:r>
          <a:endParaRPr lang="en-US" dirty="0"/>
        </a:p>
      </dgm:t>
    </dgm:pt>
    <dgm:pt modelId="{F75BCFE1-FCB1-4554-9AEE-A0B7DF8BF9FB}" type="parTrans" cxnId="{56288C34-83B8-4EE4-9F36-D061A16ACA36}">
      <dgm:prSet/>
      <dgm:spPr/>
      <dgm:t>
        <a:bodyPr/>
        <a:lstStyle/>
        <a:p>
          <a:endParaRPr lang="en-US"/>
        </a:p>
      </dgm:t>
    </dgm:pt>
    <dgm:pt modelId="{2280E385-5405-43DC-9DF4-FD3EB46D5C70}" type="sibTrans" cxnId="{56288C34-83B8-4EE4-9F36-D061A16ACA36}">
      <dgm:prSet/>
      <dgm:spPr/>
      <dgm:t>
        <a:bodyPr/>
        <a:lstStyle/>
        <a:p>
          <a:endParaRPr lang="en-US"/>
        </a:p>
      </dgm:t>
    </dgm:pt>
    <dgm:pt modelId="{4B456761-ADB9-4106-ADA6-C10DE264A81C}">
      <dgm:prSet/>
      <dgm:spPr/>
      <dgm:t>
        <a:bodyPr/>
        <a:lstStyle/>
        <a:p>
          <a:pPr rtl="0"/>
          <a:r>
            <a:rPr lang="en-US" b="1" dirty="0" smtClean="0"/>
            <a:t>metadata based tools: Spotlight, Google Desktop</a:t>
          </a:r>
          <a:endParaRPr lang="en-US" b="1" dirty="0"/>
        </a:p>
      </dgm:t>
    </dgm:pt>
    <dgm:pt modelId="{5A3BBEA2-4B9E-48C5-8BF3-10C9978CF404}" type="parTrans" cxnId="{4FF1028C-6C50-4341-A4CE-19922A5BFB8B}">
      <dgm:prSet/>
      <dgm:spPr/>
      <dgm:t>
        <a:bodyPr/>
        <a:lstStyle/>
        <a:p>
          <a:endParaRPr lang="en-US"/>
        </a:p>
      </dgm:t>
    </dgm:pt>
    <dgm:pt modelId="{FA0EB841-30E6-4598-AAD8-9E1A40375CAA}" type="sibTrans" cxnId="{4FF1028C-6C50-4341-A4CE-19922A5BFB8B}">
      <dgm:prSet/>
      <dgm:spPr/>
      <dgm:t>
        <a:bodyPr/>
        <a:lstStyle/>
        <a:p>
          <a:endParaRPr lang="en-US"/>
        </a:p>
      </dgm:t>
    </dgm:pt>
    <dgm:pt modelId="{A5B3209E-BBD9-4BFD-8D71-0839FE6A2C66}">
      <dgm:prSet/>
      <dgm:spPr/>
      <dgm:t>
        <a:bodyPr/>
        <a:lstStyle/>
        <a:p>
          <a:pPr algn="just" rtl="0"/>
          <a:r>
            <a:rPr lang="en-US" dirty="0" smtClean="0"/>
            <a:t>cannot organize files
no provision to store user's perspective of semantics
other programs cannot access semantic info</a:t>
          </a:r>
          <a:endParaRPr lang="en-US" dirty="0"/>
        </a:p>
      </dgm:t>
    </dgm:pt>
    <dgm:pt modelId="{48A5EE95-81DD-4C1A-8927-1608DB6CD941}" type="parTrans" cxnId="{81376236-F4DF-4750-B527-54023591657D}">
      <dgm:prSet/>
      <dgm:spPr/>
      <dgm:t>
        <a:bodyPr/>
        <a:lstStyle/>
        <a:p>
          <a:endParaRPr lang="en-US"/>
        </a:p>
      </dgm:t>
    </dgm:pt>
    <dgm:pt modelId="{F0BCB0A1-81F7-4F9E-8E33-8260F2B3FA12}" type="sibTrans" cxnId="{81376236-F4DF-4750-B527-54023591657D}">
      <dgm:prSet/>
      <dgm:spPr/>
      <dgm:t>
        <a:bodyPr/>
        <a:lstStyle/>
        <a:p>
          <a:endParaRPr lang="en-US"/>
        </a:p>
      </dgm:t>
    </dgm:pt>
    <dgm:pt modelId="{08A46ADE-A69D-43CC-B257-97044E62FA1A}">
      <dgm:prSet/>
      <dgm:spPr/>
      <dgm:t>
        <a:bodyPr/>
        <a:lstStyle/>
        <a:p>
          <a:pPr algn="just" rtl="0"/>
          <a:r>
            <a:rPr lang="en-US" dirty="0" smtClean="0"/>
            <a:t>what happens when link/target are modified?</a:t>
          </a:r>
          <a:endParaRPr lang="en-US" dirty="0"/>
        </a:p>
      </dgm:t>
    </dgm:pt>
    <dgm:pt modelId="{578E2521-4F2F-4388-9196-7DA73739C44C}" type="parTrans" cxnId="{62CB18B0-266D-44F1-BD71-DAC5CB09EF03}">
      <dgm:prSet/>
      <dgm:spPr/>
      <dgm:t>
        <a:bodyPr/>
        <a:lstStyle/>
        <a:p>
          <a:endParaRPr lang="en-IN"/>
        </a:p>
      </dgm:t>
    </dgm:pt>
    <dgm:pt modelId="{1642E884-B5A8-46D3-A37A-2E24FCEB08A7}" type="sibTrans" cxnId="{62CB18B0-266D-44F1-BD71-DAC5CB09EF03}">
      <dgm:prSet/>
      <dgm:spPr/>
      <dgm:t>
        <a:bodyPr/>
        <a:lstStyle/>
        <a:p>
          <a:endParaRPr lang="en-IN"/>
        </a:p>
      </dgm:t>
    </dgm:pt>
    <dgm:pt modelId="{71B24016-08C9-4FF7-9A3A-9DCC2A71E8DD}" type="pres">
      <dgm:prSet presAssocID="{8C11A09D-4F23-4E82-99A5-D0951B6B2E2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14228AE7-872A-4F70-828D-6BDFB965FA17}" type="pres">
      <dgm:prSet presAssocID="{EB73BB19-C25A-4244-A56B-8C6108E8A943}" presName="thickLine" presStyleLbl="alignNode1" presStyleIdx="0" presStyleCnt="2"/>
      <dgm:spPr/>
    </dgm:pt>
    <dgm:pt modelId="{AB197BE0-0469-4C6B-8601-066888CB8526}" type="pres">
      <dgm:prSet presAssocID="{EB73BB19-C25A-4244-A56B-8C6108E8A943}" presName="horz1" presStyleCnt="0"/>
      <dgm:spPr/>
    </dgm:pt>
    <dgm:pt modelId="{758ABDD2-C703-4F30-BDD6-DF2163DC9E67}" type="pres">
      <dgm:prSet presAssocID="{EB73BB19-C25A-4244-A56B-8C6108E8A943}" presName="tx1" presStyleLbl="revTx" presStyleIdx="0" presStyleCnt="5" custScaleX="112963"/>
      <dgm:spPr/>
      <dgm:t>
        <a:bodyPr/>
        <a:lstStyle/>
        <a:p>
          <a:endParaRPr lang="en-US"/>
        </a:p>
      </dgm:t>
    </dgm:pt>
    <dgm:pt modelId="{31AE841C-C3B8-47BA-8B12-A0388FA2BBCE}" type="pres">
      <dgm:prSet presAssocID="{EB73BB19-C25A-4244-A56B-8C6108E8A943}" presName="vert1" presStyleCnt="0"/>
      <dgm:spPr/>
    </dgm:pt>
    <dgm:pt modelId="{8F2D3C4C-F72F-4F73-B3A2-A32C96BA37CB}" type="pres">
      <dgm:prSet presAssocID="{B6F38F2B-CEA9-45D5-BF13-6BE981CF0B66}" presName="vertSpace2a" presStyleCnt="0"/>
      <dgm:spPr/>
    </dgm:pt>
    <dgm:pt modelId="{87AD0686-DCEA-460B-99B4-BA7983DD4C7E}" type="pres">
      <dgm:prSet presAssocID="{B6F38F2B-CEA9-45D5-BF13-6BE981CF0B66}" presName="horz2" presStyleCnt="0"/>
      <dgm:spPr/>
    </dgm:pt>
    <dgm:pt modelId="{7338CB94-8AA1-424E-ACD3-C2BD24BF00FB}" type="pres">
      <dgm:prSet presAssocID="{B6F38F2B-CEA9-45D5-BF13-6BE981CF0B66}" presName="horzSpace2" presStyleCnt="0"/>
      <dgm:spPr/>
    </dgm:pt>
    <dgm:pt modelId="{9B3D3B9D-9B56-497F-A722-842FFD4D63A6}" type="pres">
      <dgm:prSet presAssocID="{B6F38F2B-CEA9-45D5-BF13-6BE981CF0B66}" presName="tx2" presStyleLbl="revTx" presStyleIdx="1" presStyleCnt="5"/>
      <dgm:spPr/>
      <dgm:t>
        <a:bodyPr/>
        <a:lstStyle/>
        <a:p>
          <a:endParaRPr lang="en-US"/>
        </a:p>
      </dgm:t>
    </dgm:pt>
    <dgm:pt modelId="{4659B2C3-41F7-40E2-8999-4BD4DE873D31}" type="pres">
      <dgm:prSet presAssocID="{B6F38F2B-CEA9-45D5-BF13-6BE981CF0B66}" presName="vert2" presStyleCnt="0"/>
      <dgm:spPr/>
    </dgm:pt>
    <dgm:pt modelId="{901E795A-F222-48D5-B7DC-4EC0EAB792BD}" type="pres">
      <dgm:prSet presAssocID="{B6F38F2B-CEA9-45D5-BF13-6BE981CF0B66}" presName="thinLine2b" presStyleLbl="callout" presStyleIdx="0" presStyleCnt="3" custLinFactNeighborX="463" custLinFactNeighborY="67126"/>
      <dgm:spPr/>
    </dgm:pt>
    <dgm:pt modelId="{6594C50A-F0AF-499B-93D7-73EEB062CAFE}" type="pres">
      <dgm:prSet presAssocID="{B6F38F2B-CEA9-45D5-BF13-6BE981CF0B66}" presName="vertSpace2b" presStyleCnt="0"/>
      <dgm:spPr/>
    </dgm:pt>
    <dgm:pt modelId="{234E45F1-DD43-4A4A-A0C1-204061E32C34}" type="pres">
      <dgm:prSet presAssocID="{08A46ADE-A69D-43CC-B257-97044E62FA1A}" presName="horz2" presStyleCnt="0"/>
      <dgm:spPr/>
    </dgm:pt>
    <dgm:pt modelId="{C152BA23-B86F-4F32-96F8-294DD6485617}" type="pres">
      <dgm:prSet presAssocID="{08A46ADE-A69D-43CC-B257-97044E62FA1A}" presName="horzSpace2" presStyleCnt="0"/>
      <dgm:spPr/>
    </dgm:pt>
    <dgm:pt modelId="{8F38846B-EBA3-406F-85AB-E4E6011276BD}" type="pres">
      <dgm:prSet presAssocID="{08A46ADE-A69D-43CC-B257-97044E62FA1A}" presName="tx2" presStyleLbl="revTx" presStyleIdx="2" presStyleCnt="5"/>
      <dgm:spPr/>
      <dgm:t>
        <a:bodyPr/>
        <a:lstStyle/>
        <a:p>
          <a:endParaRPr lang="en-IN"/>
        </a:p>
      </dgm:t>
    </dgm:pt>
    <dgm:pt modelId="{8B4A0C26-A67F-4385-9CB3-7BFEF343CDA0}" type="pres">
      <dgm:prSet presAssocID="{08A46ADE-A69D-43CC-B257-97044E62FA1A}" presName="vert2" presStyleCnt="0"/>
      <dgm:spPr/>
    </dgm:pt>
    <dgm:pt modelId="{74D998BF-9785-4ECD-98DA-36EBD97E3DE7}" type="pres">
      <dgm:prSet presAssocID="{08A46ADE-A69D-43CC-B257-97044E62FA1A}" presName="thinLine2b" presStyleLbl="callout" presStyleIdx="1" presStyleCnt="3"/>
      <dgm:spPr>
        <a:ln>
          <a:noFill/>
        </a:ln>
      </dgm:spPr>
      <dgm:t>
        <a:bodyPr/>
        <a:lstStyle/>
        <a:p>
          <a:endParaRPr lang="en-IN"/>
        </a:p>
      </dgm:t>
    </dgm:pt>
    <dgm:pt modelId="{552CC4DB-2ACD-4FA4-ACE2-DBE4B5E3C186}" type="pres">
      <dgm:prSet presAssocID="{08A46ADE-A69D-43CC-B257-97044E62FA1A}" presName="vertSpace2b" presStyleCnt="0"/>
      <dgm:spPr/>
    </dgm:pt>
    <dgm:pt modelId="{7E9CCF1C-3A2C-47C7-8704-83EA5D51DBF3}" type="pres">
      <dgm:prSet presAssocID="{4B456761-ADB9-4106-ADA6-C10DE264A81C}" presName="thickLine" presStyleLbl="alignNode1" presStyleIdx="1" presStyleCnt="2"/>
      <dgm:spPr/>
    </dgm:pt>
    <dgm:pt modelId="{D179E78C-A0CE-4FFB-95F9-4660C7D26DAB}" type="pres">
      <dgm:prSet presAssocID="{4B456761-ADB9-4106-ADA6-C10DE264A81C}" presName="horz1" presStyleCnt="0"/>
      <dgm:spPr/>
    </dgm:pt>
    <dgm:pt modelId="{8F2B156F-4063-4ABA-B528-1239618A0550}" type="pres">
      <dgm:prSet presAssocID="{4B456761-ADB9-4106-ADA6-C10DE264A81C}" presName="tx1" presStyleLbl="revTx" presStyleIdx="3" presStyleCnt="5"/>
      <dgm:spPr/>
      <dgm:t>
        <a:bodyPr/>
        <a:lstStyle/>
        <a:p>
          <a:endParaRPr lang="en-US"/>
        </a:p>
      </dgm:t>
    </dgm:pt>
    <dgm:pt modelId="{DC0D57FB-ACE0-4CB3-8A34-AC4D653A59A7}" type="pres">
      <dgm:prSet presAssocID="{4B456761-ADB9-4106-ADA6-C10DE264A81C}" presName="vert1" presStyleCnt="0"/>
      <dgm:spPr/>
    </dgm:pt>
    <dgm:pt modelId="{39C1C0E0-3189-4DAD-8B68-679DDCB12A92}" type="pres">
      <dgm:prSet presAssocID="{A5B3209E-BBD9-4BFD-8D71-0839FE6A2C66}" presName="vertSpace2a" presStyleCnt="0"/>
      <dgm:spPr/>
    </dgm:pt>
    <dgm:pt modelId="{D29916EE-57E3-4E60-8A45-C4AAFD1F77C9}" type="pres">
      <dgm:prSet presAssocID="{A5B3209E-BBD9-4BFD-8D71-0839FE6A2C66}" presName="horz2" presStyleCnt="0"/>
      <dgm:spPr/>
    </dgm:pt>
    <dgm:pt modelId="{5F2D80A8-4AA9-4E68-96F6-4655CEFD9F03}" type="pres">
      <dgm:prSet presAssocID="{A5B3209E-BBD9-4BFD-8D71-0839FE6A2C66}" presName="horzSpace2" presStyleCnt="0"/>
      <dgm:spPr/>
    </dgm:pt>
    <dgm:pt modelId="{930C3264-22A4-4160-9AC1-E9F240149C10}" type="pres">
      <dgm:prSet presAssocID="{A5B3209E-BBD9-4BFD-8D71-0839FE6A2C66}" presName="tx2" presStyleLbl="revTx" presStyleIdx="4" presStyleCnt="5"/>
      <dgm:spPr/>
      <dgm:t>
        <a:bodyPr/>
        <a:lstStyle/>
        <a:p>
          <a:endParaRPr lang="en-IN"/>
        </a:p>
      </dgm:t>
    </dgm:pt>
    <dgm:pt modelId="{9834DF8D-A1C4-47DD-AB43-5EEC2CCB908F}" type="pres">
      <dgm:prSet presAssocID="{A5B3209E-BBD9-4BFD-8D71-0839FE6A2C66}" presName="vert2" presStyleCnt="0"/>
      <dgm:spPr/>
    </dgm:pt>
    <dgm:pt modelId="{09CA7F8B-3ED2-4B71-A868-25FC4F0E8388}" type="pres">
      <dgm:prSet presAssocID="{A5B3209E-BBD9-4BFD-8D71-0839FE6A2C66}" presName="thinLine2b" presStyleLbl="callout" presStyleIdx="2" presStyleCnt="3"/>
      <dgm:spPr/>
    </dgm:pt>
    <dgm:pt modelId="{1A5EC820-B5F9-4EA1-8B22-97DEF913C1EE}" type="pres">
      <dgm:prSet presAssocID="{A5B3209E-BBD9-4BFD-8D71-0839FE6A2C66}" presName="vertSpace2b" presStyleCnt="0"/>
      <dgm:spPr/>
    </dgm:pt>
  </dgm:ptLst>
  <dgm:cxnLst>
    <dgm:cxn modelId="{8016DEB2-268D-4F61-B9C1-EDC11FA03FE3}" type="presOf" srcId="{08A46ADE-A69D-43CC-B257-97044E62FA1A}" destId="{8F38846B-EBA3-406F-85AB-E4E6011276BD}" srcOrd="0" destOrd="0" presId="urn:microsoft.com/office/officeart/2008/layout/LinedList"/>
    <dgm:cxn modelId="{E370D375-02F3-4F36-A938-516F6C8CA64A}" type="presOf" srcId="{A5B3209E-BBD9-4BFD-8D71-0839FE6A2C66}" destId="{930C3264-22A4-4160-9AC1-E9F240149C10}" srcOrd="0" destOrd="0" presId="urn:microsoft.com/office/officeart/2008/layout/LinedList"/>
    <dgm:cxn modelId="{C8008C81-8B1F-4757-8ABE-690F7CCF8E11}" type="presOf" srcId="{4B456761-ADB9-4106-ADA6-C10DE264A81C}" destId="{8F2B156F-4063-4ABA-B528-1239618A0550}" srcOrd="0" destOrd="0" presId="urn:microsoft.com/office/officeart/2008/layout/LinedList"/>
    <dgm:cxn modelId="{56288C34-83B8-4EE4-9F36-D061A16ACA36}" srcId="{EB73BB19-C25A-4244-A56B-8C6108E8A943}" destId="{B6F38F2B-CEA9-45D5-BF13-6BE981CF0B66}" srcOrd="0" destOrd="0" parTransId="{F75BCFE1-FCB1-4554-9AEE-A0B7DF8BF9FB}" sibTransId="{2280E385-5405-43DC-9DF4-FD3EB46D5C70}"/>
    <dgm:cxn modelId="{68A01DB9-F5A0-4A47-BBBF-05A43A90BE2C}" type="presOf" srcId="{B6F38F2B-CEA9-45D5-BF13-6BE981CF0B66}" destId="{9B3D3B9D-9B56-497F-A722-842FFD4D63A6}" srcOrd="0" destOrd="0" presId="urn:microsoft.com/office/officeart/2008/layout/LinedList"/>
    <dgm:cxn modelId="{62CB18B0-266D-44F1-BD71-DAC5CB09EF03}" srcId="{EB73BB19-C25A-4244-A56B-8C6108E8A943}" destId="{08A46ADE-A69D-43CC-B257-97044E62FA1A}" srcOrd="1" destOrd="0" parTransId="{578E2521-4F2F-4388-9196-7DA73739C44C}" sibTransId="{1642E884-B5A8-46D3-A37A-2E24FCEB08A7}"/>
    <dgm:cxn modelId="{E90B8766-94B4-4E94-8D50-328AC5F2213D}" type="presOf" srcId="{EB73BB19-C25A-4244-A56B-8C6108E8A943}" destId="{758ABDD2-C703-4F30-BDD6-DF2163DC9E67}" srcOrd="0" destOrd="0" presId="urn:microsoft.com/office/officeart/2008/layout/LinedList"/>
    <dgm:cxn modelId="{81376236-F4DF-4750-B527-54023591657D}" srcId="{4B456761-ADB9-4106-ADA6-C10DE264A81C}" destId="{A5B3209E-BBD9-4BFD-8D71-0839FE6A2C66}" srcOrd="0" destOrd="0" parTransId="{48A5EE95-81DD-4C1A-8927-1608DB6CD941}" sibTransId="{F0BCB0A1-81F7-4F9E-8E33-8260F2B3FA12}"/>
    <dgm:cxn modelId="{A4AA3C0F-BE25-438B-AEC7-E0467EDCF96F}" type="presOf" srcId="{8C11A09D-4F23-4E82-99A5-D0951B6B2E27}" destId="{71B24016-08C9-4FF7-9A3A-9DCC2A71E8DD}" srcOrd="0" destOrd="0" presId="urn:microsoft.com/office/officeart/2008/layout/LinedList"/>
    <dgm:cxn modelId="{4FF1028C-6C50-4341-A4CE-19922A5BFB8B}" srcId="{8C11A09D-4F23-4E82-99A5-D0951B6B2E27}" destId="{4B456761-ADB9-4106-ADA6-C10DE264A81C}" srcOrd="1" destOrd="0" parTransId="{5A3BBEA2-4B9E-48C5-8BF3-10C9978CF404}" sibTransId="{FA0EB841-30E6-4598-AAD8-9E1A40375CAA}"/>
    <dgm:cxn modelId="{115D2C17-43B5-45E7-BB53-8A80009744BD}" srcId="{8C11A09D-4F23-4E82-99A5-D0951B6B2E27}" destId="{EB73BB19-C25A-4244-A56B-8C6108E8A943}" srcOrd="0" destOrd="0" parTransId="{B7368786-EE9F-4B68-9320-5767E79A1B3B}" sibTransId="{C0A6E433-AC1C-43A4-A023-6F1FACDCC60C}"/>
    <dgm:cxn modelId="{653F5D57-61B6-434A-B743-109BD445C977}" type="presParOf" srcId="{71B24016-08C9-4FF7-9A3A-9DCC2A71E8DD}" destId="{14228AE7-872A-4F70-828D-6BDFB965FA17}" srcOrd="0" destOrd="0" presId="urn:microsoft.com/office/officeart/2008/layout/LinedList"/>
    <dgm:cxn modelId="{55C47770-E648-422B-BCED-78C89755E8CE}" type="presParOf" srcId="{71B24016-08C9-4FF7-9A3A-9DCC2A71E8DD}" destId="{AB197BE0-0469-4C6B-8601-066888CB8526}" srcOrd="1" destOrd="0" presId="urn:microsoft.com/office/officeart/2008/layout/LinedList"/>
    <dgm:cxn modelId="{51F63C75-4C1C-4A13-BFB3-4EDF0E74BE98}" type="presParOf" srcId="{AB197BE0-0469-4C6B-8601-066888CB8526}" destId="{758ABDD2-C703-4F30-BDD6-DF2163DC9E67}" srcOrd="0" destOrd="0" presId="urn:microsoft.com/office/officeart/2008/layout/LinedList"/>
    <dgm:cxn modelId="{EE8B79BF-5E1A-48F8-9A0D-55066F8980EE}" type="presParOf" srcId="{AB197BE0-0469-4C6B-8601-066888CB8526}" destId="{31AE841C-C3B8-47BA-8B12-A0388FA2BBCE}" srcOrd="1" destOrd="0" presId="urn:microsoft.com/office/officeart/2008/layout/LinedList"/>
    <dgm:cxn modelId="{597AFF6D-803F-4BB5-A587-53248D31CD15}" type="presParOf" srcId="{31AE841C-C3B8-47BA-8B12-A0388FA2BBCE}" destId="{8F2D3C4C-F72F-4F73-B3A2-A32C96BA37CB}" srcOrd="0" destOrd="0" presId="urn:microsoft.com/office/officeart/2008/layout/LinedList"/>
    <dgm:cxn modelId="{9F24AF32-6D1B-4BF6-A852-A4168BE97003}" type="presParOf" srcId="{31AE841C-C3B8-47BA-8B12-A0388FA2BBCE}" destId="{87AD0686-DCEA-460B-99B4-BA7983DD4C7E}" srcOrd="1" destOrd="0" presId="urn:microsoft.com/office/officeart/2008/layout/LinedList"/>
    <dgm:cxn modelId="{B873BA57-016B-4348-B744-2040EF866FF5}" type="presParOf" srcId="{87AD0686-DCEA-460B-99B4-BA7983DD4C7E}" destId="{7338CB94-8AA1-424E-ACD3-C2BD24BF00FB}" srcOrd="0" destOrd="0" presId="urn:microsoft.com/office/officeart/2008/layout/LinedList"/>
    <dgm:cxn modelId="{5A9DB04D-9292-4AE8-A38B-6420030566D5}" type="presParOf" srcId="{87AD0686-DCEA-460B-99B4-BA7983DD4C7E}" destId="{9B3D3B9D-9B56-497F-A722-842FFD4D63A6}" srcOrd="1" destOrd="0" presId="urn:microsoft.com/office/officeart/2008/layout/LinedList"/>
    <dgm:cxn modelId="{B4C8D20A-6359-4581-8CF8-962F19FA8781}" type="presParOf" srcId="{87AD0686-DCEA-460B-99B4-BA7983DD4C7E}" destId="{4659B2C3-41F7-40E2-8999-4BD4DE873D31}" srcOrd="2" destOrd="0" presId="urn:microsoft.com/office/officeart/2008/layout/LinedList"/>
    <dgm:cxn modelId="{69A45F4C-49D3-4C09-9709-95CCCACC2BA3}" type="presParOf" srcId="{31AE841C-C3B8-47BA-8B12-A0388FA2BBCE}" destId="{901E795A-F222-48D5-B7DC-4EC0EAB792BD}" srcOrd="2" destOrd="0" presId="urn:microsoft.com/office/officeart/2008/layout/LinedList"/>
    <dgm:cxn modelId="{E026C1B6-AD4E-48AE-BF2B-3112EBA92799}" type="presParOf" srcId="{31AE841C-C3B8-47BA-8B12-A0388FA2BBCE}" destId="{6594C50A-F0AF-499B-93D7-73EEB062CAFE}" srcOrd="3" destOrd="0" presId="urn:microsoft.com/office/officeart/2008/layout/LinedList"/>
    <dgm:cxn modelId="{A8495688-DADC-4964-B962-F956B1F5AB95}" type="presParOf" srcId="{31AE841C-C3B8-47BA-8B12-A0388FA2BBCE}" destId="{234E45F1-DD43-4A4A-A0C1-204061E32C34}" srcOrd="4" destOrd="0" presId="urn:microsoft.com/office/officeart/2008/layout/LinedList"/>
    <dgm:cxn modelId="{057BEE54-0911-43BC-8B5F-2E0607C3244E}" type="presParOf" srcId="{234E45F1-DD43-4A4A-A0C1-204061E32C34}" destId="{C152BA23-B86F-4F32-96F8-294DD6485617}" srcOrd="0" destOrd="0" presId="urn:microsoft.com/office/officeart/2008/layout/LinedList"/>
    <dgm:cxn modelId="{E6FB6E1B-739F-4838-9525-DF05F4534B9C}" type="presParOf" srcId="{234E45F1-DD43-4A4A-A0C1-204061E32C34}" destId="{8F38846B-EBA3-406F-85AB-E4E6011276BD}" srcOrd="1" destOrd="0" presId="urn:microsoft.com/office/officeart/2008/layout/LinedList"/>
    <dgm:cxn modelId="{F839E633-3CB9-471A-89BC-7C039C07409D}" type="presParOf" srcId="{234E45F1-DD43-4A4A-A0C1-204061E32C34}" destId="{8B4A0C26-A67F-4385-9CB3-7BFEF343CDA0}" srcOrd="2" destOrd="0" presId="urn:microsoft.com/office/officeart/2008/layout/LinedList"/>
    <dgm:cxn modelId="{D3214A36-2124-45C9-A3EE-9DAD4C3D3083}" type="presParOf" srcId="{31AE841C-C3B8-47BA-8B12-A0388FA2BBCE}" destId="{74D998BF-9785-4ECD-98DA-36EBD97E3DE7}" srcOrd="5" destOrd="0" presId="urn:microsoft.com/office/officeart/2008/layout/LinedList"/>
    <dgm:cxn modelId="{2D0BEF78-0C51-4C9F-B785-D686204707F3}" type="presParOf" srcId="{31AE841C-C3B8-47BA-8B12-A0388FA2BBCE}" destId="{552CC4DB-2ACD-4FA4-ACE2-DBE4B5E3C186}" srcOrd="6" destOrd="0" presId="urn:microsoft.com/office/officeart/2008/layout/LinedList"/>
    <dgm:cxn modelId="{572AE098-B281-4037-82FD-26EFD2595DE5}" type="presParOf" srcId="{71B24016-08C9-4FF7-9A3A-9DCC2A71E8DD}" destId="{7E9CCF1C-3A2C-47C7-8704-83EA5D51DBF3}" srcOrd="2" destOrd="0" presId="urn:microsoft.com/office/officeart/2008/layout/LinedList"/>
    <dgm:cxn modelId="{48C94757-0E97-4107-87BA-57D9B48E7472}" type="presParOf" srcId="{71B24016-08C9-4FF7-9A3A-9DCC2A71E8DD}" destId="{D179E78C-A0CE-4FFB-95F9-4660C7D26DAB}" srcOrd="3" destOrd="0" presId="urn:microsoft.com/office/officeart/2008/layout/LinedList"/>
    <dgm:cxn modelId="{69895416-3224-48B0-B5B7-B603FF85BE9D}" type="presParOf" srcId="{D179E78C-A0CE-4FFB-95F9-4660C7D26DAB}" destId="{8F2B156F-4063-4ABA-B528-1239618A0550}" srcOrd="0" destOrd="0" presId="urn:microsoft.com/office/officeart/2008/layout/LinedList"/>
    <dgm:cxn modelId="{AC2D7B5A-88BC-4ACB-A33E-BA323755EE5A}" type="presParOf" srcId="{D179E78C-A0CE-4FFB-95F9-4660C7D26DAB}" destId="{DC0D57FB-ACE0-4CB3-8A34-AC4D653A59A7}" srcOrd="1" destOrd="0" presId="urn:microsoft.com/office/officeart/2008/layout/LinedList"/>
    <dgm:cxn modelId="{AD036C9E-C00A-45D4-AF26-F6C15A047DDE}" type="presParOf" srcId="{DC0D57FB-ACE0-4CB3-8A34-AC4D653A59A7}" destId="{39C1C0E0-3189-4DAD-8B68-679DDCB12A92}" srcOrd="0" destOrd="0" presId="urn:microsoft.com/office/officeart/2008/layout/LinedList"/>
    <dgm:cxn modelId="{D811DD75-C45B-4FBA-B608-65CF7E8C6C31}" type="presParOf" srcId="{DC0D57FB-ACE0-4CB3-8A34-AC4D653A59A7}" destId="{D29916EE-57E3-4E60-8A45-C4AAFD1F77C9}" srcOrd="1" destOrd="0" presId="urn:microsoft.com/office/officeart/2008/layout/LinedList"/>
    <dgm:cxn modelId="{8B3B6EDC-86AA-4C28-8C9E-0DA7DF1B17FA}" type="presParOf" srcId="{D29916EE-57E3-4E60-8A45-C4AAFD1F77C9}" destId="{5F2D80A8-4AA9-4E68-96F6-4655CEFD9F03}" srcOrd="0" destOrd="0" presId="urn:microsoft.com/office/officeart/2008/layout/LinedList"/>
    <dgm:cxn modelId="{E8DD379C-2875-4519-A474-1BDDE8D2F8F5}" type="presParOf" srcId="{D29916EE-57E3-4E60-8A45-C4AAFD1F77C9}" destId="{930C3264-22A4-4160-9AC1-E9F240149C10}" srcOrd="1" destOrd="0" presId="urn:microsoft.com/office/officeart/2008/layout/LinedList"/>
    <dgm:cxn modelId="{DD6198B4-9F3E-444E-B276-B7478246B249}" type="presParOf" srcId="{D29916EE-57E3-4E60-8A45-C4AAFD1F77C9}" destId="{9834DF8D-A1C4-47DD-AB43-5EEC2CCB908F}" srcOrd="2" destOrd="0" presId="urn:microsoft.com/office/officeart/2008/layout/LinedList"/>
    <dgm:cxn modelId="{951CFC6F-83E6-4E63-AF3E-2DE8962EC237}" type="presParOf" srcId="{DC0D57FB-ACE0-4CB3-8A34-AC4D653A59A7}" destId="{09CA7F8B-3ED2-4B71-A868-25FC4F0E8388}" srcOrd="2" destOrd="0" presId="urn:microsoft.com/office/officeart/2008/layout/LinedList"/>
    <dgm:cxn modelId="{E2EA905E-234B-400A-9034-1091829034D0}" type="presParOf" srcId="{DC0D57FB-ACE0-4CB3-8A34-AC4D653A59A7}" destId="{1A5EC820-B5F9-4EA1-8B22-97DEF913C1E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62BDE61-5471-4236-B0A3-7B314F3DFB1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293048-50A7-4200-8379-7ED6DE62256C}">
      <dgm:prSet phldrT="[Text]" custT="1"/>
      <dgm:spPr/>
      <dgm:t>
        <a:bodyPr/>
        <a:lstStyle/>
        <a:p>
          <a:pPr algn="just"/>
          <a:r>
            <a:rPr lang="en-US" sz="3200" dirty="0" smtClean="0">
              <a:latin typeface="Calibri"/>
            </a:rPr>
            <a:t>What is meta-data??</a:t>
          </a:r>
          <a:endParaRPr lang="en-US" sz="3200" dirty="0"/>
        </a:p>
      </dgm:t>
    </dgm:pt>
    <dgm:pt modelId="{480CD190-666E-46B1-966F-892337D17AD4}" type="parTrans" cxnId="{7B6C9476-E421-45BD-BAE8-B35ADDC43B8E}">
      <dgm:prSet/>
      <dgm:spPr/>
      <dgm:t>
        <a:bodyPr/>
        <a:lstStyle/>
        <a:p>
          <a:pPr algn="just"/>
          <a:endParaRPr lang="en-US"/>
        </a:p>
      </dgm:t>
    </dgm:pt>
    <dgm:pt modelId="{9B0EFCE1-EF81-45FE-A1AB-483C8EB9D4A0}" type="sibTrans" cxnId="{7B6C9476-E421-45BD-BAE8-B35ADDC43B8E}">
      <dgm:prSet/>
      <dgm:spPr/>
      <dgm:t>
        <a:bodyPr/>
        <a:lstStyle/>
        <a:p>
          <a:pPr algn="just"/>
          <a:endParaRPr lang="en-US"/>
        </a:p>
      </dgm:t>
    </dgm:pt>
    <dgm:pt modelId="{E8254A64-6D00-4270-9848-17DF0865FCAC}">
      <dgm:prSet/>
      <dgm:spPr/>
      <dgm:t>
        <a:bodyPr/>
        <a:lstStyle/>
        <a:p>
          <a:pPr algn="just"/>
          <a:r>
            <a:rPr lang="en-US" dirty="0" smtClean="0">
              <a:latin typeface="Calibri"/>
            </a:rPr>
            <a:t>Data about data – more information about what exactly the data represents.</a:t>
          </a:r>
          <a:endParaRPr lang="en-US" dirty="0"/>
        </a:p>
      </dgm:t>
    </dgm:pt>
    <dgm:pt modelId="{E8035F0C-2768-485E-B527-DF0317341516}" type="parTrans" cxnId="{60CE7A88-A328-4DDA-827B-9F85B67913F2}">
      <dgm:prSet/>
      <dgm:spPr/>
      <dgm:t>
        <a:bodyPr/>
        <a:lstStyle/>
        <a:p>
          <a:pPr algn="just"/>
          <a:endParaRPr lang="en-US"/>
        </a:p>
      </dgm:t>
    </dgm:pt>
    <dgm:pt modelId="{E7488FEC-5744-4A53-9237-31468F870D7B}" type="sibTrans" cxnId="{60CE7A88-A328-4DDA-827B-9F85B67913F2}">
      <dgm:prSet/>
      <dgm:spPr/>
      <dgm:t>
        <a:bodyPr/>
        <a:lstStyle/>
        <a:p>
          <a:pPr algn="just"/>
          <a:endParaRPr lang="en-US"/>
        </a:p>
      </dgm:t>
    </dgm:pt>
    <dgm:pt modelId="{6729F346-FADF-49A4-8B4B-0C20C2D181A1}">
      <dgm:prSet/>
      <dgm:spPr/>
      <dgm:t>
        <a:bodyPr/>
        <a:lstStyle/>
        <a:p>
          <a:pPr algn="just"/>
          <a:r>
            <a:rPr lang="en-US" dirty="0" smtClean="0">
              <a:latin typeface="Calibri"/>
            </a:rPr>
            <a:t>MP3 file : has attributes like title, artist, album, genre etc.</a:t>
          </a:r>
          <a:endParaRPr lang="en-US" dirty="0"/>
        </a:p>
      </dgm:t>
    </dgm:pt>
    <dgm:pt modelId="{1CBAC761-BF82-4721-B912-7D39C6296A6B}" type="parTrans" cxnId="{96462DB1-EF3C-4247-97A4-A62F03C8F130}">
      <dgm:prSet/>
      <dgm:spPr/>
      <dgm:t>
        <a:bodyPr/>
        <a:lstStyle/>
        <a:p>
          <a:pPr algn="just"/>
          <a:endParaRPr lang="en-US"/>
        </a:p>
      </dgm:t>
    </dgm:pt>
    <dgm:pt modelId="{775B99DD-D263-44B7-868F-D589FB8E7FDD}" type="sibTrans" cxnId="{96462DB1-EF3C-4247-97A4-A62F03C8F130}">
      <dgm:prSet/>
      <dgm:spPr/>
      <dgm:t>
        <a:bodyPr/>
        <a:lstStyle/>
        <a:p>
          <a:pPr algn="just"/>
          <a:endParaRPr lang="en-US"/>
        </a:p>
      </dgm:t>
    </dgm:pt>
    <dgm:pt modelId="{BC7E7A2D-6EFD-4771-A9A0-79A85F9C224E}">
      <dgm:prSet custT="1"/>
      <dgm:spPr/>
      <dgm:t>
        <a:bodyPr/>
        <a:lstStyle/>
        <a:p>
          <a:pPr algn="just"/>
          <a:r>
            <a:rPr lang="en-US" sz="3200" dirty="0" smtClean="0">
              <a:latin typeface="Calibri"/>
            </a:rPr>
            <a:t>Use in Semantic File Systems</a:t>
          </a:r>
          <a:endParaRPr lang="en-US" sz="3200" dirty="0"/>
        </a:p>
      </dgm:t>
    </dgm:pt>
    <dgm:pt modelId="{658F6011-4C12-4086-921F-232686E46CFD}" type="parTrans" cxnId="{90D1BC21-685F-4B6E-8A50-0C6B39291C61}">
      <dgm:prSet/>
      <dgm:spPr/>
      <dgm:t>
        <a:bodyPr/>
        <a:lstStyle/>
        <a:p>
          <a:pPr algn="just"/>
          <a:endParaRPr lang="en-US"/>
        </a:p>
      </dgm:t>
    </dgm:pt>
    <dgm:pt modelId="{F2ACE8DA-46FC-4ED8-83C4-FA3488A57BA8}" type="sibTrans" cxnId="{90D1BC21-685F-4B6E-8A50-0C6B39291C61}">
      <dgm:prSet/>
      <dgm:spPr/>
      <dgm:t>
        <a:bodyPr/>
        <a:lstStyle/>
        <a:p>
          <a:pPr algn="just"/>
          <a:endParaRPr lang="en-US"/>
        </a:p>
      </dgm:t>
    </dgm:pt>
    <dgm:pt modelId="{9AE2B8CE-E4A4-4496-8DDE-338C55576560}">
      <dgm:prSet/>
      <dgm:spPr/>
      <dgm:t>
        <a:bodyPr/>
        <a:lstStyle/>
        <a:p>
          <a:pPr algn="just"/>
          <a:r>
            <a:rPr lang="en-US" dirty="0" smtClean="0">
              <a:latin typeface="Calibri"/>
            </a:rPr>
            <a:t>Semantic file systems extends the set of metadata to all file types.</a:t>
          </a:r>
        </a:p>
        <a:p>
          <a:pPr algn="just"/>
          <a:r>
            <a:rPr lang="en-US" dirty="0" smtClean="0">
              <a:latin typeface="Calibri"/>
            </a:rPr>
            <a:t>E.g. a file may include attributes: work, project, public, pictures, testing, etc.</a:t>
          </a:r>
          <a:endParaRPr lang="en-US" dirty="0"/>
        </a:p>
      </dgm:t>
    </dgm:pt>
    <dgm:pt modelId="{20DAEB40-1A2B-46AE-AE3D-D323DAC9B9D3}" type="parTrans" cxnId="{CD7FD05E-62F8-4621-A39B-964F3E616E72}">
      <dgm:prSet/>
      <dgm:spPr/>
      <dgm:t>
        <a:bodyPr/>
        <a:lstStyle/>
        <a:p>
          <a:pPr algn="just"/>
          <a:endParaRPr lang="en-US"/>
        </a:p>
      </dgm:t>
    </dgm:pt>
    <dgm:pt modelId="{D93CBC0F-0587-4561-8332-B719525C7522}" type="sibTrans" cxnId="{CD7FD05E-62F8-4621-A39B-964F3E616E72}">
      <dgm:prSet/>
      <dgm:spPr/>
      <dgm:t>
        <a:bodyPr/>
        <a:lstStyle/>
        <a:p>
          <a:pPr algn="just"/>
          <a:endParaRPr lang="en-US"/>
        </a:p>
      </dgm:t>
    </dgm:pt>
    <dgm:pt modelId="{223DB91D-4093-4732-B8B5-C4970D6E7E8F}" type="pres">
      <dgm:prSet presAssocID="{562BDE61-5471-4236-B0A3-7B314F3DFB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D4EB4E-35DD-44C0-9601-0E467BE818DD}" type="pres">
      <dgm:prSet presAssocID="{38293048-50A7-4200-8379-7ED6DE62256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CE73C-10D6-4C7F-BB5B-6E54EA4A582E}" type="pres">
      <dgm:prSet presAssocID="{38293048-50A7-4200-8379-7ED6DE62256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F59C6-FDB7-463E-893A-02984D542004}" type="pres">
      <dgm:prSet presAssocID="{BC7E7A2D-6EFD-4771-A9A0-79A85F9C224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024B5-C0A8-4BEE-A920-B6995BB411F1}" type="pres">
      <dgm:prSet presAssocID="{BC7E7A2D-6EFD-4771-A9A0-79A85F9C224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462DB1-EF3C-4247-97A4-A62F03C8F130}" srcId="{38293048-50A7-4200-8379-7ED6DE62256C}" destId="{6729F346-FADF-49A4-8B4B-0C20C2D181A1}" srcOrd="1" destOrd="0" parTransId="{1CBAC761-BF82-4721-B912-7D39C6296A6B}" sibTransId="{775B99DD-D263-44B7-868F-D589FB8E7FDD}"/>
    <dgm:cxn modelId="{6ED960E3-888B-4699-8B4B-3DD71E94D4D4}" type="presOf" srcId="{562BDE61-5471-4236-B0A3-7B314F3DFB19}" destId="{223DB91D-4093-4732-B8B5-C4970D6E7E8F}" srcOrd="0" destOrd="0" presId="urn:microsoft.com/office/officeart/2005/8/layout/vList2"/>
    <dgm:cxn modelId="{90D1BC21-685F-4B6E-8A50-0C6B39291C61}" srcId="{562BDE61-5471-4236-B0A3-7B314F3DFB19}" destId="{BC7E7A2D-6EFD-4771-A9A0-79A85F9C224E}" srcOrd="1" destOrd="0" parTransId="{658F6011-4C12-4086-921F-232686E46CFD}" sibTransId="{F2ACE8DA-46FC-4ED8-83C4-FA3488A57BA8}"/>
    <dgm:cxn modelId="{CD7FD05E-62F8-4621-A39B-964F3E616E72}" srcId="{BC7E7A2D-6EFD-4771-A9A0-79A85F9C224E}" destId="{9AE2B8CE-E4A4-4496-8DDE-338C55576560}" srcOrd="0" destOrd="0" parTransId="{20DAEB40-1A2B-46AE-AE3D-D323DAC9B9D3}" sibTransId="{D93CBC0F-0587-4561-8332-B719525C7522}"/>
    <dgm:cxn modelId="{21D8BABA-C9DA-4B69-8E9B-8A432683870D}" type="presOf" srcId="{9AE2B8CE-E4A4-4496-8DDE-338C55576560}" destId="{C93024B5-C0A8-4BEE-A920-B6995BB411F1}" srcOrd="0" destOrd="0" presId="urn:microsoft.com/office/officeart/2005/8/layout/vList2"/>
    <dgm:cxn modelId="{474B5715-A4EF-4D10-993F-18C2A153BC79}" type="presOf" srcId="{38293048-50A7-4200-8379-7ED6DE62256C}" destId="{E8D4EB4E-35DD-44C0-9601-0E467BE818DD}" srcOrd="0" destOrd="0" presId="urn:microsoft.com/office/officeart/2005/8/layout/vList2"/>
    <dgm:cxn modelId="{E19AFB6B-5AA1-4FED-B50E-DA2700CD620F}" type="presOf" srcId="{6729F346-FADF-49A4-8B4B-0C20C2D181A1}" destId="{39BCE73C-10D6-4C7F-BB5B-6E54EA4A582E}" srcOrd="0" destOrd="1" presId="urn:microsoft.com/office/officeart/2005/8/layout/vList2"/>
    <dgm:cxn modelId="{60CE7A88-A328-4DDA-827B-9F85B67913F2}" srcId="{38293048-50A7-4200-8379-7ED6DE62256C}" destId="{E8254A64-6D00-4270-9848-17DF0865FCAC}" srcOrd="0" destOrd="0" parTransId="{E8035F0C-2768-485E-B527-DF0317341516}" sibTransId="{E7488FEC-5744-4A53-9237-31468F870D7B}"/>
    <dgm:cxn modelId="{7B6C9476-E421-45BD-BAE8-B35ADDC43B8E}" srcId="{562BDE61-5471-4236-B0A3-7B314F3DFB19}" destId="{38293048-50A7-4200-8379-7ED6DE62256C}" srcOrd="0" destOrd="0" parTransId="{480CD190-666E-46B1-966F-892337D17AD4}" sibTransId="{9B0EFCE1-EF81-45FE-A1AB-483C8EB9D4A0}"/>
    <dgm:cxn modelId="{2DB33291-CB38-4050-83B3-3D3BBA579EF0}" type="presOf" srcId="{E8254A64-6D00-4270-9848-17DF0865FCAC}" destId="{39BCE73C-10D6-4C7F-BB5B-6E54EA4A582E}" srcOrd="0" destOrd="0" presId="urn:microsoft.com/office/officeart/2005/8/layout/vList2"/>
    <dgm:cxn modelId="{7E8910FA-5AF4-4F23-A8B0-CD4861176513}" type="presOf" srcId="{BC7E7A2D-6EFD-4771-A9A0-79A85F9C224E}" destId="{3D7F59C6-FDB7-463E-893A-02984D542004}" srcOrd="0" destOrd="0" presId="urn:microsoft.com/office/officeart/2005/8/layout/vList2"/>
    <dgm:cxn modelId="{63F304F5-B42A-4E50-9133-140D5A24BC25}" type="presParOf" srcId="{223DB91D-4093-4732-B8B5-C4970D6E7E8F}" destId="{E8D4EB4E-35DD-44C0-9601-0E467BE818DD}" srcOrd="0" destOrd="0" presId="urn:microsoft.com/office/officeart/2005/8/layout/vList2"/>
    <dgm:cxn modelId="{390DC929-4FE7-4B01-99E4-4F46EA7C53C4}" type="presParOf" srcId="{223DB91D-4093-4732-B8B5-C4970D6E7E8F}" destId="{39BCE73C-10D6-4C7F-BB5B-6E54EA4A582E}" srcOrd="1" destOrd="0" presId="urn:microsoft.com/office/officeart/2005/8/layout/vList2"/>
    <dgm:cxn modelId="{33694967-D836-4311-9F63-AD945A90BCC1}" type="presParOf" srcId="{223DB91D-4093-4732-B8B5-C4970D6E7E8F}" destId="{3D7F59C6-FDB7-463E-893A-02984D542004}" srcOrd="2" destOrd="0" presId="urn:microsoft.com/office/officeart/2005/8/layout/vList2"/>
    <dgm:cxn modelId="{9F7C6FB5-0FB7-4CDA-84CC-89DBEF32985A}" type="presParOf" srcId="{223DB91D-4093-4732-B8B5-C4970D6E7E8F}" destId="{C93024B5-C0A8-4BEE-A920-B6995BB411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ECFD4E65-B374-4989-9B3F-B5D632AE217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BC7E9C-942D-4A22-89CE-0F1A625564C9}">
      <dgm:prSet/>
      <dgm:spPr/>
      <dgm:t>
        <a:bodyPr/>
        <a:lstStyle/>
        <a:p>
          <a:pPr rtl="0"/>
          <a:r>
            <a:rPr lang="en-IN" dirty="0" smtClean="0"/>
            <a:t>1.	The </a:t>
          </a:r>
          <a:r>
            <a:rPr lang="en-IN" dirty="0" err="1" smtClean="0"/>
            <a:t>Filesystem</a:t>
          </a:r>
          <a:r>
            <a:rPr lang="en-IN" dirty="0" smtClean="0"/>
            <a:t> in </a:t>
          </a:r>
          <a:r>
            <a:rPr lang="en-IN" dirty="0" err="1" smtClean="0"/>
            <a:t>Userspace</a:t>
          </a:r>
          <a:r>
            <a:rPr lang="en-IN" dirty="0" smtClean="0"/>
            <a:t> (FUSE)</a:t>
          </a:r>
          <a:endParaRPr lang="en-IN" dirty="0"/>
        </a:p>
      </dgm:t>
    </dgm:pt>
    <dgm:pt modelId="{0C42F1C1-EB96-4831-A842-1C42F7DD006B}" type="parTrans" cxnId="{B678F510-D4AE-4CFD-A870-4BEEC19BBFF1}">
      <dgm:prSet/>
      <dgm:spPr/>
      <dgm:t>
        <a:bodyPr/>
        <a:lstStyle/>
        <a:p>
          <a:endParaRPr lang="en-IN"/>
        </a:p>
      </dgm:t>
    </dgm:pt>
    <dgm:pt modelId="{3A378E16-5BEB-43DE-B109-E0D39DF25D9C}" type="sibTrans" cxnId="{B678F510-D4AE-4CFD-A870-4BEEC19BBFF1}">
      <dgm:prSet/>
      <dgm:spPr/>
      <dgm:t>
        <a:bodyPr/>
        <a:lstStyle/>
        <a:p>
          <a:endParaRPr lang="en-IN"/>
        </a:p>
      </dgm:t>
    </dgm:pt>
    <dgm:pt modelId="{4A3F4A40-E0F7-48E5-97DF-C13B61F796E9}">
      <dgm:prSet/>
      <dgm:spPr/>
      <dgm:t>
        <a:bodyPr/>
        <a:lstStyle/>
        <a:p>
          <a:pPr algn="just" rtl="0"/>
          <a:r>
            <a:rPr lang="en-IN" dirty="0" smtClean="0"/>
            <a:t>This mechanism allows </a:t>
          </a:r>
          <a:r>
            <a:rPr lang="en-IN" dirty="0" err="1" smtClean="0"/>
            <a:t>userland</a:t>
          </a:r>
          <a:r>
            <a:rPr lang="en-IN" dirty="0" smtClean="0"/>
            <a:t> code to plug into the virtual file system mechanism in Linux, </a:t>
          </a:r>
          <a:r>
            <a:rPr lang="en-IN" dirty="0" err="1" smtClean="0"/>
            <a:t>NetBSD</a:t>
          </a:r>
          <a:r>
            <a:rPr lang="en-IN" dirty="0" smtClean="0"/>
            <a:t>, FreeBSD, </a:t>
          </a:r>
          <a:r>
            <a:rPr lang="en-IN" dirty="0" err="1" smtClean="0"/>
            <a:t>OpenSolaris</a:t>
          </a:r>
          <a:r>
            <a:rPr lang="en-IN" dirty="0" smtClean="0"/>
            <a:t>, and Mac OS X.</a:t>
          </a:r>
          <a:endParaRPr lang="en-IN" dirty="0"/>
        </a:p>
      </dgm:t>
    </dgm:pt>
    <dgm:pt modelId="{71E94061-6EF1-4369-95D1-DB1F407F5A2E}" type="parTrans" cxnId="{E74E5F9B-AE70-401F-87CD-8402837451FC}">
      <dgm:prSet/>
      <dgm:spPr/>
      <dgm:t>
        <a:bodyPr/>
        <a:lstStyle/>
        <a:p>
          <a:endParaRPr lang="en-IN"/>
        </a:p>
      </dgm:t>
    </dgm:pt>
    <dgm:pt modelId="{F46D11DA-C766-4BDE-85E4-E827F0F52939}" type="sibTrans" cxnId="{E74E5F9B-AE70-401F-87CD-8402837451FC}">
      <dgm:prSet/>
      <dgm:spPr/>
      <dgm:t>
        <a:bodyPr/>
        <a:lstStyle/>
        <a:p>
          <a:endParaRPr lang="en-IN"/>
        </a:p>
      </dgm:t>
    </dgm:pt>
    <dgm:pt modelId="{F01C1980-CAAD-47C4-A010-519A2C61AB9A}">
      <dgm:prSet/>
      <dgm:spPr/>
      <dgm:t>
        <a:bodyPr/>
        <a:lstStyle/>
        <a:p>
          <a:pPr rtl="0"/>
          <a:r>
            <a:rPr lang="en-IN" smtClean="0"/>
            <a:t>2.	Userland Shell namespace extensions </a:t>
          </a:r>
          <a:endParaRPr lang="en-IN"/>
        </a:p>
      </dgm:t>
    </dgm:pt>
    <dgm:pt modelId="{56142951-6934-43F6-8504-E3440FE0E7ED}" type="parTrans" cxnId="{97A9CA82-425B-4DC8-9A02-006FF6DA03D0}">
      <dgm:prSet/>
      <dgm:spPr/>
      <dgm:t>
        <a:bodyPr/>
        <a:lstStyle/>
        <a:p>
          <a:endParaRPr lang="en-IN"/>
        </a:p>
      </dgm:t>
    </dgm:pt>
    <dgm:pt modelId="{DAFED852-2513-4D14-AC13-9C51EB69507B}" type="sibTrans" cxnId="{97A9CA82-425B-4DC8-9A02-006FF6DA03D0}">
      <dgm:prSet/>
      <dgm:spPr/>
      <dgm:t>
        <a:bodyPr/>
        <a:lstStyle/>
        <a:p>
          <a:endParaRPr lang="en-IN"/>
        </a:p>
      </dgm:t>
    </dgm:pt>
    <dgm:pt modelId="{70E28F09-4ECA-40F6-8168-07D218195719}">
      <dgm:prSet/>
      <dgm:spPr/>
      <dgm:t>
        <a:bodyPr/>
        <a:lstStyle/>
        <a:p>
          <a:pPr algn="just" rtl="0"/>
          <a:r>
            <a:rPr lang="en-IN" dirty="0" smtClean="0"/>
            <a:t>It allow virtual </a:t>
          </a:r>
          <a:r>
            <a:rPr lang="en-IN" dirty="0" err="1" smtClean="0"/>
            <a:t>filesystems</a:t>
          </a:r>
          <a:r>
            <a:rPr lang="en-IN" dirty="0" smtClean="0"/>
            <a:t> to be implemented on Microsoft Windows.</a:t>
          </a:r>
          <a:endParaRPr lang="en-IN" dirty="0"/>
        </a:p>
      </dgm:t>
    </dgm:pt>
    <dgm:pt modelId="{44FE785E-4DA3-458E-9C09-17CC999AECB4}" type="parTrans" cxnId="{303EB331-2441-440B-BD1B-A990CC80EAEA}">
      <dgm:prSet/>
      <dgm:spPr/>
      <dgm:t>
        <a:bodyPr/>
        <a:lstStyle/>
        <a:p>
          <a:endParaRPr lang="en-IN"/>
        </a:p>
      </dgm:t>
    </dgm:pt>
    <dgm:pt modelId="{96E04AEC-25F6-46DD-A85A-9A69B2399AE7}" type="sibTrans" cxnId="{303EB331-2441-440B-BD1B-A990CC80EAEA}">
      <dgm:prSet/>
      <dgm:spPr/>
      <dgm:t>
        <a:bodyPr/>
        <a:lstStyle/>
        <a:p>
          <a:endParaRPr lang="en-IN"/>
        </a:p>
      </dgm:t>
    </dgm:pt>
    <dgm:pt modelId="{5AD2C77B-8E4D-4185-9581-CA92F85B969C}">
      <dgm:prSet/>
      <dgm:spPr/>
      <dgm:t>
        <a:bodyPr/>
        <a:lstStyle/>
        <a:p>
          <a:pPr rtl="0"/>
          <a:r>
            <a:rPr lang="en-IN" smtClean="0"/>
            <a:t>3.	KIO and GVFS/GIO </a:t>
          </a:r>
          <a:endParaRPr lang="en-IN"/>
        </a:p>
      </dgm:t>
    </dgm:pt>
    <dgm:pt modelId="{6CFBF4AE-E00F-4B90-BAE0-FD93F19B642D}" type="parTrans" cxnId="{071236BB-D81D-4702-B479-A2C4ECDBBD52}">
      <dgm:prSet/>
      <dgm:spPr/>
      <dgm:t>
        <a:bodyPr/>
        <a:lstStyle/>
        <a:p>
          <a:endParaRPr lang="en-IN"/>
        </a:p>
      </dgm:t>
    </dgm:pt>
    <dgm:pt modelId="{ED530F38-F55B-4AE1-ABB5-8D9DCFDDC69F}" type="sibTrans" cxnId="{071236BB-D81D-4702-B479-A2C4ECDBBD52}">
      <dgm:prSet/>
      <dgm:spPr/>
      <dgm:t>
        <a:bodyPr/>
        <a:lstStyle/>
        <a:p>
          <a:endParaRPr lang="en-IN"/>
        </a:p>
      </dgm:t>
    </dgm:pt>
    <dgm:pt modelId="{316B8D5D-D905-4A51-B258-88D05C673B74}">
      <dgm:prSet/>
      <dgm:spPr/>
      <dgm:t>
        <a:bodyPr/>
        <a:lstStyle/>
        <a:p>
          <a:pPr algn="just" rtl="0"/>
          <a:r>
            <a:rPr lang="en-IN" dirty="0" smtClean="0"/>
            <a:t>Provide virtual file system mechanisms in the KDE and GNOME desktop environments (respectively). </a:t>
          </a:r>
          <a:endParaRPr lang="en-IN" dirty="0"/>
        </a:p>
      </dgm:t>
    </dgm:pt>
    <dgm:pt modelId="{A0DEC2F8-B5DA-4464-A721-E7D0525D2BE0}" type="parTrans" cxnId="{45D6D821-D8FD-45F4-AF24-B9CCC903359C}">
      <dgm:prSet/>
      <dgm:spPr/>
      <dgm:t>
        <a:bodyPr/>
        <a:lstStyle/>
        <a:p>
          <a:endParaRPr lang="en-IN"/>
        </a:p>
      </dgm:t>
    </dgm:pt>
    <dgm:pt modelId="{D108AE6E-68A6-4024-9834-338BDBE72483}" type="sibTrans" cxnId="{45D6D821-D8FD-45F4-AF24-B9CCC903359C}">
      <dgm:prSet/>
      <dgm:spPr/>
      <dgm:t>
        <a:bodyPr/>
        <a:lstStyle/>
        <a:p>
          <a:endParaRPr lang="en-IN"/>
        </a:p>
      </dgm:t>
    </dgm:pt>
    <dgm:pt modelId="{4F40EC62-0E5D-4BEE-A237-48061536C22D}" type="pres">
      <dgm:prSet presAssocID="{ECFD4E65-B374-4989-9B3F-B5D632AE2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4E0F4-6B5A-477F-B273-1EAA2B04B310}" type="pres">
      <dgm:prSet presAssocID="{ABBC7E9C-942D-4A22-89CE-0F1A625564C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58408-AF2D-4E98-B0C4-5B11235AEA82}" type="pres">
      <dgm:prSet presAssocID="{ABBC7E9C-942D-4A22-89CE-0F1A625564C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9B75E-C3A9-48D7-9E0E-C564CBC58DBB}" type="pres">
      <dgm:prSet presAssocID="{F01C1980-CAAD-47C4-A010-519A2C61AB9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19800-091A-46A0-8745-5E1AA4F8B006}" type="pres">
      <dgm:prSet presAssocID="{F01C1980-CAAD-47C4-A010-519A2C61AB9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94061-2AD1-4CD2-83F2-2FBEFE1D0A38}" type="pres">
      <dgm:prSet presAssocID="{5AD2C77B-8E4D-4185-9581-CA92F85B969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A1061-B8EF-481E-8AFF-CB42D4221110}" type="pres">
      <dgm:prSet presAssocID="{5AD2C77B-8E4D-4185-9581-CA92F85B969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709848-D27A-4CDA-97D2-41AD7617C040}" type="presOf" srcId="{316B8D5D-D905-4A51-B258-88D05C673B74}" destId="{D50A1061-B8EF-481E-8AFF-CB42D4221110}" srcOrd="0" destOrd="0" presId="urn:microsoft.com/office/officeart/2005/8/layout/vList2"/>
    <dgm:cxn modelId="{58D527DD-2BDE-4288-84E3-E5FFCA080E5E}" type="presOf" srcId="{F01C1980-CAAD-47C4-A010-519A2C61AB9A}" destId="{5CD9B75E-C3A9-48D7-9E0E-C564CBC58DBB}" srcOrd="0" destOrd="0" presId="urn:microsoft.com/office/officeart/2005/8/layout/vList2"/>
    <dgm:cxn modelId="{B678F510-D4AE-4CFD-A870-4BEEC19BBFF1}" srcId="{ECFD4E65-B374-4989-9B3F-B5D632AE2170}" destId="{ABBC7E9C-942D-4A22-89CE-0F1A625564C9}" srcOrd="0" destOrd="0" parTransId="{0C42F1C1-EB96-4831-A842-1C42F7DD006B}" sibTransId="{3A378E16-5BEB-43DE-B109-E0D39DF25D9C}"/>
    <dgm:cxn modelId="{110F7601-0909-490A-8924-150FF797AE22}" type="presOf" srcId="{5AD2C77B-8E4D-4185-9581-CA92F85B969C}" destId="{5B894061-2AD1-4CD2-83F2-2FBEFE1D0A38}" srcOrd="0" destOrd="0" presId="urn:microsoft.com/office/officeart/2005/8/layout/vList2"/>
    <dgm:cxn modelId="{303EB331-2441-440B-BD1B-A990CC80EAEA}" srcId="{F01C1980-CAAD-47C4-A010-519A2C61AB9A}" destId="{70E28F09-4ECA-40F6-8168-07D218195719}" srcOrd="0" destOrd="0" parTransId="{44FE785E-4DA3-458E-9C09-17CC999AECB4}" sibTransId="{96E04AEC-25F6-46DD-A85A-9A69B2399AE7}"/>
    <dgm:cxn modelId="{071236BB-D81D-4702-B479-A2C4ECDBBD52}" srcId="{ECFD4E65-B374-4989-9B3F-B5D632AE2170}" destId="{5AD2C77B-8E4D-4185-9581-CA92F85B969C}" srcOrd="2" destOrd="0" parTransId="{6CFBF4AE-E00F-4B90-BAE0-FD93F19B642D}" sibTransId="{ED530F38-F55B-4AE1-ABB5-8D9DCFDDC69F}"/>
    <dgm:cxn modelId="{97A9CA82-425B-4DC8-9A02-006FF6DA03D0}" srcId="{ECFD4E65-B374-4989-9B3F-B5D632AE2170}" destId="{F01C1980-CAAD-47C4-A010-519A2C61AB9A}" srcOrd="1" destOrd="0" parTransId="{56142951-6934-43F6-8504-E3440FE0E7ED}" sibTransId="{DAFED852-2513-4D14-AC13-9C51EB69507B}"/>
    <dgm:cxn modelId="{1F33D51A-2357-47A7-AEDC-9BA781CFD278}" type="presOf" srcId="{4A3F4A40-E0F7-48E5-97DF-C13B61F796E9}" destId="{F4258408-AF2D-4E98-B0C4-5B11235AEA82}" srcOrd="0" destOrd="0" presId="urn:microsoft.com/office/officeart/2005/8/layout/vList2"/>
    <dgm:cxn modelId="{E74E5F9B-AE70-401F-87CD-8402837451FC}" srcId="{ABBC7E9C-942D-4A22-89CE-0F1A625564C9}" destId="{4A3F4A40-E0F7-48E5-97DF-C13B61F796E9}" srcOrd="0" destOrd="0" parTransId="{71E94061-6EF1-4369-95D1-DB1F407F5A2E}" sibTransId="{F46D11DA-C766-4BDE-85E4-E827F0F52939}"/>
    <dgm:cxn modelId="{6E54ACC8-0743-40B6-B6A1-7A34AD2C4C7C}" type="presOf" srcId="{ABBC7E9C-942D-4A22-89CE-0F1A625564C9}" destId="{ED34E0F4-6B5A-477F-B273-1EAA2B04B310}" srcOrd="0" destOrd="0" presId="urn:microsoft.com/office/officeart/2005/8/layout/vList2"/>
    <dgm:cxn modelId="{5DE965EC-36B4-48DA-A4FC-777411B574B5}" type="presOf" srcId="{ECFD4E65-B374-4989-9B3F-B5D632AE2170}" destId="{4F40EC62-0E5D-4BEE-A237-48061536C22D}" srcOrd="0" destOrd="0" presId="urn:microsoft.com/office/officeart/2005/8/layout/vList2"/>
    <dgm:cxn modelId="{C1980B87-F007-4483-B23D-922C48FC27BC}" type="presOf" srcId="{70E28F09-4ECA-40F6-8168-07D218195719}" destId="{BBC19800-091A-46A0-8745-5E1AA4F8B006}" srcOrd="0" destOrd="0" presId="urn:microsoft.com/office/officeart/2005/8/layout/vList2"/>
    <dgm:cxn modelId="{45D6D821-D8FD-45F4-AF24-B9CCC903359C}" srcId="{5AD2C77B-8E4D-4185-9581-CA92F85B969C}" destId="{316B8D5D-D905-4A51-B258-88D05C673B74}" srcOrd="0" destOrd="0" parTransId="{A0DEC2F8-B5DA-4464-A721-E7D0525D2BE0}" sibTransId="{D108AE6E-68A6-4024-9834-338BDBE72483}"/>
    <dgm:cxn modelId="{B36F346F-0C07-4679-82D5-5FE786361DC2}" type="presParOf" srcId="{4F40EC62-0E5D-4BEE-A237-48061536C22D}" destId="{ED34E0F4-6B5A-477F-B273-1EAA2B04B310}" srcOrd="0" destOrd="0" presId="urn:microsoft.com/office/officeart/2005/8/layout/vList2"/>
    <dgm:cxn modelId="{BF6B3022-B5A1-4339-8C74-65A18F8EA813}" type="presParOf" srcId="{4F40EC62-0E5D-4BEE-A237-48061536C22D}" destId="{F4258408-AF2D-4E98-B0C4-5B11235AEA82}" srcOrd="1" destOrd="0" presId="urn:microsoft.com/office/officeart/2005/8/layout/vList2"/>
    <dgm:cxn modelId="{0A4C21D7-B4A6-4BA4-8702-D02E155C7702}" type="presParOf" srcId="{4F40EC62-0E5D-4BEE-A237-48061536C22D}" destId="{5CD9B75E-C3A9-48D7-9E0E-C564CBC58DBB}" srcOrd="2" destOrd="0" presId="urn:microsoft.com/office/officeart/2005/8/layout/vList2"/>
    <dgm:cxn modelId="{84B417BB-E090-4BED-B944-A4BFE3D206D6}" type="presParOf" srcId="{4F40EC62-0E5D-4BEE-A237-48061536C22D}" destId="{BBC19800-091A-46A0-8745-5E1AA4F8B006}" srcOrd="3" destOrd="0" presId="urn:microsoft.com/office/officeart/2005/8/layout/vList2"/>
    <dgm:cxn modelId="{BDA26119-ADF6-444F-B54F-B9EDEB72384E}" type="presParOf" srcId="{4F40EC62-0E5D-4BEE-A237-48061536C22D}" destId="{5B894061-2AD1-4CD2-83F2-2FBEFE1D0A38}" srcOrd="4" destOrd="0" presId="urn:microsoft.com/office/officeart/2005/8/layout/vList2"/>
    <dgm:cxn modelId="{F32BA05C-6B14-417D-BEBE-09E66C666720}" type="presParOf" srcId="{4F40EC62-0E5D-4BEE-A237-48061536C22D}" destId="{D50A1061-B8EF-481E-8AFF-CB42D42211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333815F-B0DB-4B4E-B0C0-1718CD4D372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BE0452-E6E3-4C1B-8041-03F0A8489928}">
      <dgm:prSet/>
      <dgm:spPr/>
      <dgm:t>
        <a:bodyPr/>
        <a:lstStyle/>
        <a:p>
          <a:pPr rtl="0"/>
          <a:r>
            <a:rPr lang="en-IN" dirty="0" smtClean="0"/>
            <a:t>4.	The VFS tools and library </a:t>
          </a:r>
          <a:endParaRPr lang="en-IN" dirty="0"/>
        </a:p>
      </dgm:t>
    </dgm:pt>
    <dgm:pt modelId="{8E9788CC-9ED2-4C90-B10C-88870FB424A7}" type="parTrans" cxnId="{D55D8088-EA0F-4D3A-9B31-78CCD6A13D6A}">
      <dgm:prSet/>
      <dgm:spPr/>
      <dgm:t>
        <a:bodyPr/>
        <a:lstStyle/>
        <a:p>
          <a:endParaRPr lang="en-IN"/>
        </a:p>
      </dgm:t>
    </dgm:pt>
    <dgm:pt modelId="{E62D4FA2-EC4A-480E-A7BA-7EF07237B4EA}" type="sibTrans" cxnId="{D55D8088-EA0F-4D3A-9B31-78CCD6A13D6A}">
      <dgm:prSet/>
      <dgm:spPr/>
      <dgm:t>
        <a:bodyPr/>
        <a:lstStyle/>
        <a:p>
          <a:endParaRPr lang="en-IN"/>
        </a:p>
      </dgm:t>
    </dgm:pt>
    <dgm:pt modelId="{794E37CA-D812-433C-AB9B-D449A87FBC5C}">
      <dgm:prSet/>
      <dgm:spPr/>
      <dgm:t>
        <a:bodyPr/>
        <a:lstStyle/>
        <a:p>
          <a:pPr algn="just" rtl="0"/>
          <a:r>
            <a:rPr lang="en-IN" dirty="0" smtClean="0"/>
            <a:t>It is a collection of Functions, Structures and Tools, with which you can create and work with VFS on Windows.</a:t>
          </a:r>
          <a:endParaRPr lang="en-IN" dirty="0"/>
        </a:p>
      </dgm:t>
    </dgm:pt>
    <dgm:pt modelId="{C91A644D-42A7-464C-95E6-A4CB27D6842A}" type="parTrans" cxnId="{8018E32E-3AB2-45C5-A303-AFE6C7AFFA82}">
      <dgm:prSet/>
      <dgm:spPr/>
      <dgm:t>
        <a:bodyPr/>
        <a:lstStyle/>
        <a:p>
          <a:endParaRPr lang="en-IN"/>
        </a:p>
      </dgm:t>
    </dgm:pt>
    <dgm:pt modelId="{2D9A2C9D-EEF4-4109-A382-D26CF5C04F4D}" type="sibTrans" cxnId="{8018E32E-3AB2-45C5-A303-AFE6C7AFFA82}">
      <dgm:prSet/>
      <dgm:spPr/>
      <dgm:t>
        <a:bodyPr/>
        <a:lstStyle/>
        <a:p>
          <a:endParaRPr lang="en-IN"/>
        </a:p>
      </dgm:t>
    </dgm:pt>
    <dgm:pt modelId="{5C4654AA-1CF1-47A1-B1E4-36E0750700CA}">
      <dgm:prSet/>
      <dgm:spPr/>
      <dgm:t>
        <a:bodyPr/>
        <a:lstStyle/>
        <a:p>
          <a:pPr rtl="0"/>
          <a:r>
            <a:rPr lang="en-IN" dirty="0" smtClean="0"/>
            <a:t>5.	 </a:t>
          </a:r>
          <a:r>
            <a:rPr lang="en-IN" dirty="0" err="1" smtClean="0"/>
            <a:t>Dokan</a:t>
          </a:r>
          <a:r>
            <a:rPr lang="en-IN" dirty="0" smtClean="0"/>
            <a:t> library</a:t>
          </a:r>
          <a:endParaRPr lang="en-IN" dirty="0"/>
        </a:p>
      </dgm:t>
    </dgm:pt>
    <dgm:pt modelId="{AE95D412-ADA0-42CF-BA96-04F78F7BDABA}" type="parTrans" cxnId="{B8CF4FAC-ADE4-41CA-B8D8-978AE4F59E4E}">
      <dgm:prSet/>
      <dgm:spPr/>
      <dgm:t>
        <a:bodyPr/>
        <a:lstStyle/>
        <a:p>
          <a:endParaRPr lang="en-IN"/>
        </a:p>
      </dgm:t>
    </dgm:pt>
    <dgm:pt modelId="{D9669AA7-82B3-4601-8B48-5647A2A04485}" type="sibTrans" cxnId="{B8CF4FAC-ADE4-41CA-B8D8-978AE4F59E4E}">
      <dgm:prSet/>
      <dgm:spPr/>
      <dgm:t>
        <a:bodyPr/>
        <a:lstStyle/>
        <a:p>
          <a:endParaRPr lang="en-IN"/>
        </a:p>
      </dgm:t>
    </dgm:pt>
    <dgm:pt modelId="{12395A17-6FF8-442A-A12C-22088740F914}">
      <dgm:prSet/>
      <dgm:spPr/>
      <dgm:t>
        <a:bodyPr/>
        <a:lstStyle/>
        <a:p>
          <a:pPr algn="just" rtl="0"/>
          <a:r>
            <a:rPr lang="en-IN" dirty="0" smtClean="0"/>
            <a:t>Using this library we can create file systems very easily without writing device driver. </a:t>
          </a:r>
          <a:r>
            <a:rPr lang="en-IN" dirty="0" err="1" smtClean="0"/>
            <a:t>Dokan</a:t>
          </a:r>
          <a:r>
            <a:rPr lang="en-IN" dirty="0" smtClean="0"/>
            <a:t> Library is similar to FUSE but works on Windows.</a:t>
          </a:r>
          <a:endParaRPr lang="en-IN" dirty="0"/>
        </a:p>
      </dgm:t>
    </dgm:pt>
    <dgm:pt modelId="{473BE8E7-EA35-4B14-9F8E-792D7F3855E4}" type="parTrans" cxnId="{469A35BD-2B87-4023-A4C1-00BF575F8F65}">
      <dgm:prSet/>
      <dgm:spPr/>
      <dgm:t>
        <a:bodyPr/>
        <a:lstStyle/>
        <a:p>
          <a:endParaRPr lang="en-IN"/>
        </a:p>
      </dgm:t>
    </dgm:pt>
    <dgm:pt modelId="{B5E992E8-589C-48DB-9A15-E409A4CBAEFD}" type="sibTrans" cxnId="{469A35BD-2B87-4023-A4C1-00BF575F8F65}">
      <dgm:prSet/>
      <dgm:spPr/>
      <dgm:t>
        <a:bodyPr/>
        <a:lstStyle/>
        <a:p>
          <a:endParaRPr lang="en-IN"/>
        </a:p>
      </dgm:t>
    </dgm:pt>
    <dgm:pt modelId="{7BB60FB6-341B-447D-9EFD-83205827BFAF}">
      <dgm:prSet/>
      <dgm:spPr/>
      <dgm:t>
        <a:bodyPr/>
        <a:lstStyle/>
        <a:p>
          <a:pPr rtl="0"/>
          <a:r>
            <a:rPr lang="en-IN" smtClean="0"/>
            <a:t>6.	Callback File System </a:t>
          </a:r>
          <a:endParaRPr lang="en-IN"/>
        </a:p>
      </dgm:t>
    </dgm:pt>
    <dgm:pt modelId="{499887D9-BA55-41C6-BFAF-A35A49043126}" type="parTrans" cxnId="{3E8649DE-FD33-4144-A3D6-C50075827F8F}">
      <dgm:prSet/>
      <dgm:spPr/>
      <dgm:t>
        <a:bodyPr/>
        <a:lstStyle/>
        <a:p>
          <a:endParaRPr lang="en-IN"/>
        </a:p>
      </dgm:t>
    </dgm:pt>
    <dgm:pt modelId="{BC7432D6-F645-4DA6-BD1C-DAE8F365CC80}" type="sibTrans" cxnId="{3E8649DE-FD33-4144-A3D6-C50075827F8F}">
      <dgm:prSet/>
      <dgm:spPr/>
      <dgm:t>
        <a:bodyPr/>
        <a:lstStyle/>
        <a:p>
          <a:endParaRPr lang="en-IN"/>
        </a:p>
      </dgm:t>
    </dgm:pt>
    <dgm:pt modelId="{D919BD4E-7B14-4CC4-9925-E1BA746871DC}">
      <dgm:prSet/>
      <dgm:spPr/>
      <dgm:t>
        <a:bodyPr/>
        <a:lstStyle/>
        <a:p>
          <a:pPr algn="just" rtl="0"/>
          <a:r>
            <a:rPr lang="en-IN" dirty="0" smtClean="0"/>
            <a:t>It is a component set for presentation of data as files and directories of a local virtual disk. Regardless of where the actual data are kept: in files, in database records, memory, or elsewhere - they will be treated as if they were parts of a single file system.</a:t>
          </a:r>
          <a:endParaRPr lang="en-IN" dirty="0"/>
        </a:p>
      </dgm:t>
    </dgm:pt>
    <dgm:pt modelId="{6C775E8F-0B68-4E2C-BAD7-7A31B9076847}" type="parTrans" cxnId="{92A261EA-6EE2-448F-84BF-1212DAA47ABA}">
      <dgm:prSet/>
      <dgm:spPr/>
      <dgm:t>
        <a:bodyPr/>
        <a:lstStyle/>
        <a:p>
          <a:endParaRPr lang="en-IN"/>
        </a:p>
      </dgm:t>
    </dgm:pt>
    <dgm:pt modelId="{4BB09025-6073-491C-B9F9-86C3597DBDD6}" type="sibTrans" cxnId="{92A261EA-6EE2-448F-84BF-1212DAA47ABA}">
      <dgm:prSet/>
      <dgm:spPr/>
      <dgm:t>
        <a:bodyPr/>
        <a:lstStyle/>
        <a:p>
          <a:endParaRPr lang="en-IN"/>
        </a:p>
      </dgm:t>
    </dgm:pt>
    <dgm:pt modelId="{3174EA87-64E3-44C5-B811-D89979F877ED}">
      <dgm:prSet/>
      <dgm:spPr/>
      <dgm:t>
        <a:bodyPr/>
        <a:lstStyle/>
        <a:p>
          <a:pPr rtl="0"/>
          <a:r>
            <a:rPr lang="en-IN" smtClean="0"/>
            <a:t>7.	LUFS </a:t>
          </a:r>
          <a:endParaRPr lang="en-IN"/>
        </a:p>
      </dgm:t>
    </dgm:pt>
    <dgm:pt modelId="{84498309-3406-4F1D-AD19-2A2B6939BBC9}" type="parTrans" cxnId="{64E94EAD-61B9-412A-9825-C6902E61DD73}">
      <dgm:prSet/>
      <dgm:spPr/>
      <dgm:t>
        <a:bodyPr/>
        <a:lstStyle/>
        <a:p>
          <a:endParaRPr lang="en-IN"/>
        </a:p>
      </dgm:t>
    </dgm:pt>
    <dgm:pt modelId="{E5027E70-1BA5-47CD-A305-97B10125CEC6}" type="sibTrans" cxnId="{64E94EAD-61B9-412A-9825-C6902E61DD73}">
      <dgm:prSet/>
      <dgm:spPr/>
      <dgm:t>
        <a:bodyPr/>
        <a:lstStyle/>
        <a:p>
          <a:endParaRPr lang="en-IN"/>
        </a:p>
      </dgm:t>
    </dgm:pt>
    <dgm:pt modelId="{E582E7D4-9CA0-4B0D-9803-D715C0CF940C}">
      <dgm:prSet/>
      <dgm:spPr/>
      <dgm:t>
        <a:bodyPr/>
        <a:lstStyle/>
        <a:p>
          <a:pPr algn="just" rtl="0"/>
          <a:r>
            <a:rPr lang="en-IN" dirty="0" smtClean="0"/>
            <a:t>A hybrid </a:t>
          </a:r>
          <a:r>
            <a:rPr lang="en-IN" dirty="0" err="1" smtClean="0"/>
            <a:t>userspace</a:t>
          </a:r>
          <a:r>
            <a:rPr lang="en-IN" dirty="0" smtClean="0"/>
            <a:t> </a:t>
          </a:r>
          <a:r>
            <a:rPr lang="en-IN" dirty="0" err="1" smtClean="0"/>
            <a:t>filesystem</a:t>
          </a:r>
          <a:r>
            <a:rPr lang="en-IN" dirty="0" smtClean="0"/>
            <a:t> framework supporting many ”exotic” </a:t>
          </a:r>
          <a:r>
            <a:rPr lang="en-IN" dirty="0" err="1" smtClean="0"/>
            <a:t>filesystems</a:t>
          </a:r>
          <a:r>
            <a:rPr lang="en-IN" dirty="0" smtClean="0"/>
            <a:t> (</a:t>
          </a:r>
          <a:r>
            <a:rPr lang="en-IN" dirty="0" err="1" smtClean="0"/>
            <a:t>localfs</a:t>
          </a:r>
          <a:r>
            <a:rPr lang="en-IN" dirty="0" smtClean="0"/>
            <a:t>, </a:t>
          </a:r>
          <a:r>
            <a:rPr lang="en-IN" dirty="0" err="1" smtClean="0"/>
            <a:t>sshfs</a:t>
          </a:r>
          <a:r>
            <a:rPr lang="en-IN" dirty="0" smtClean="0"/>
            <a:t>, </a:t>
          </a:r>
          <a:r>
            <a:rPr lang="en-IN" dirty="0" err="1" smtClean="0"/>
            <a:t>ftpfs</a:t>
          </a:r>
          <a:r>
            <a:rPr lang="en-IN" dirty="0" smtClean="0"/>
            <a:t>, </a:t>
          </a:r>
          <a:r>
            <a:rPr lang="en-IN" dirty="0" err="1" smtClean="0"/>
            <a:t>gnutellafs</a:t>
          </a:r>
          <a:r>
            <a:rPr lang="en-IN" dirty="0" smtClean="0"/>
            <a:t>, </a:t>
          </a:r>
          <a:r>
            <a:rPr lang="en-IN" dirty="0" err="1" smtClean="0"/>
            <a:t>locasefs</a:t>
          </a:r>
          <a:r>
            <a:rPr lang="en-IN" dirty="0" smtClean="0"/>
            <a:t>, </a:t>
          </a:r>
          <a:r>
            <a:rPr lang="en-IN" dirty="0" err="1" smtClean="0"/>
            <a:t>gvfs</a:t>
          </a:r>
          <a:r>
            <a:rPr lang="en-IN" dirty="0" smtClean="0"/>
            <a:t>, </a:t>
          </a:r>
          <a:r>
            <a:rPr lang="en-IN" dirty="0" err="1" smtClean="0"/>
            <a:t>cardfs</a:t>
          </a:r>
          <a:r>
            <a:rPr lang="en-IN" dirty="0" smtClean="0"/>
            <a:t>, </a:t>
          </a:r>
          <a:r>
            <a:rPr lang="en-IN" dirty="0" err="1" smtClean="0"/>
            <a:t>cefs</a:t>
          </a:r>
          <a:r>
            <a:rPr lang="en-IN" dirty="0" smtClean="0"/>
            <a:t>, etc.).</a:t>
          </a:r>
          <a:endParaRPr lang="en-IN" dirty="0"/>
        </a:p>
      </dgm:t>
    </dgm:pt>
    <dgm:pt modelId="{DF7EC354-2144-4A43-BB8C-F7287C5018F8}" type="parTrans" cxnId="{B81E4C48-8118-4448-B283-DEAF8D35A59E}">
      <dgm:prSet/>
      <dgm:spPr/>
      <dgm:t>
        <a:bodyPr/>
        <a:lstStyle/>
        <a:p>
          <a:endParaRPr lang="en-IN"/>
        </a:p>
      </dgm:t>
    </dgm:pt>
    <dgm:pt modelId="{092E1B0D-6FA4-4800-B033-9CE4B9934E85}" type="sibTrans" cxnId="{B81E4C48-8118-4448-B283-DEAF8D35A59E}">
      <dgm:prSet/>
      <dgm:spPr/>
      <dgm:t>
        <a:bodyPr/>
        <a:lstStyle/>
        <a:p>
          <a:endParaRPr lang="en-IN"/>
        </a:p>
      </dgm:t>
    </dgm:pt>
    <dgm:pt modelId="{9589356C-BCCA-4555-9C64-EB5C01FC8B74}" type="pres">
      <dgm:prSet presAssocID="{0333815F-B0DB-4B4E-B0C0-1718CD4D37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C022A2-A4F1-46CE-976F-BBF75004FF43}" type="pres">
      <dgm:prSet presAssocID="{84BE0452-E6E3-4C1B-8041-03F0A848992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37809-54CA-4BDA-B0CD-C6677E04F6A3}" type="pres">
      <dgm:prSet presAssocID="{84BE0452-E6E3-4C1B-8041-03F0A848992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A0B7F-A10F-4206-8751-AA841A771CBF}" type="pres">
      <dgm:prSet presAssocID="{5C4654AA-1CF1-47A1-B1E4-36E0750700C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CB4F2F-8151-4A38-AC5B-0F42EE6466F1}" type="pres">
      <dgm:prSet presAssocID="{5C4654AA-1CF1-47A1-B1E4-36E0750700CA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8F1A-CB69-4891-88BC-30561320D29D}" type="pres">
      <dgm:prSet presAssocID="{7BB60FB6-341B-447D-9EFD-83205827BFA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1AF73-E2DE-4812-B169-7F00D1DD65D4}" type="pres">
      <dgm:prSet presAssocID="{7BB60FB6-341B-447D-9EFD-83205827BFAF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59BFC-13C2-4F52-A7E0-0C9058A4EACE}" type="pres">
      <dgm:prSet presAssocID="{3174EA87-64E3-44C5-B811-D89979F877E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8DEA9-C07C-4B87-B5E1-36A1B06B40A2}" type="pres">
      <dgm:prSet presAssocID="{3174EA87-64E3-44C5-B811-D89979F877E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075FB9-1BB8-430E-9B48-B3E59AED5D1E}" type="presOf" srcId="{84BE0452-E6E3-4C1B-8041-03F0A8489928}" destId="{F2C022A2-A4F1-46CE-976F-BBF75004FF43}" srcOrd="0" destOrd="0" presId="urn:microsoft.com/office/officeart/2005/8/layout/vList2"/>
    <dgm:cxn modelId="{4B5540F7-D05B-48D9-814D-BC2E9596DCB6}" type="presOf" srcId="{794E37CA-D812-433C-AB9B-D449A87FBC5C}" destId="{C1137809-54CA-4BDA-B0CD-C6677E04F6A3}" srcOrd="0" destOrd="0" presId="urn:microsoft.com/office/officeart/2005/8/layout/vList2"/>
    <dgm:cxn modelId="{469A35BD-2B87-4023-A4C1-00BF575F8F65}" srcId="{5C4654AA-1CF1-47A1-B1E4-36E0750700CA}" destId="{12395A17-6FF8-442A-A12C-22088740F914}" srcOrd="0" destOrd="0" parTransId="{473BE8E7-EA35-4B14-9F8E-792D7F3855E4}" sibTransId="{B5E992E8-589C-48DB-9A15-E409A4CBAEFD}"/>
    <dgm:cxn modelId="{D55D8088-EA0F-4D3A-9B31-78CCD6A13D6A}" srcId="{0333815F-B0DB-4B4E-B0C0-1718CD4D3722}" destId="{84BE0452-E6E3-4C1B-8041-03F0A8489928}" srcOrd="0" destOrd="0" parTransId="{8E9788CC-9ED2-4C90-B10C-88870FB424A7}" sibTransId="{E62D4FA2-EC4A-480E-A7BA-7EF07237B4EA}"/>
    <dgm:cxn modelId="{B8CF4FAC-ADE4-41CA-B8D8-978AE4F59E4E}" srcId="{0333815F-B0DB-4B4E-B0C0-1718CD4D3722}" destId="{5C4654AA-1CF1-47A1-B1E4-36E0750700CA}" srcOrd="1" destOrd="0" parTransId="{AE95D412-ADA0-42CF-BA96-04F78F7BDABA}" sibTransId="{D9669AA7-82B3-4601-8B48-5647A2A04485}"/>
    <dgm:cxn modelId="{92A261EA-6EE2-448F-84BF-1212DAA47ABA}" srcId="{7BB60FB6-341B-447D-9EFD-83205827BFAF}" destId="{D919BD4E-7B14-4CC4-9925-E1BA746871DC}" srcOrd="0" destOrd="0" parTransId="{6C775E8F-0B68-4E2C-BAD7-7A31B9076847}" sibTransId="{4BB09025-6073-491C-B9F9-86C3597DBDD6}"/>
    <dgm:cxn modelId="{EA518105-025C-420F-9BD9-0A0C3B79402C}" type="presOf" srcId="{D919BD4E-7B14-4CC4-9925-E1BA746871DC}" destId="{AC21AF73-E2DE-4812-B169-7F00D1DD65D4}" srcOrd="0" destOrd="0" presId="urn:microsoft.com/office/officeart/2005/8/layout/vList2"/>
    <dgm:cxn modelId="{8018E32E-3AB2-45C5-A303-AFE6C7AFFA82}" srcId="{84BE0452-E6E3-4C1B-8041-03F0A8489928}" destId="{794E37CA-D812-433C-AB9B-D449A87FBC5C}" srcOrd="0" destOrd="0" parTransId="{C91A644D-42A7-464C-95E6-A4CB27D6842A}" sibTransId="{2D9A2C9D-EEF4-4109-A382-D26CF5C04F4D}"/>
    <dgm:cxn modelId="{C080D4C4-16B9-4BFA-96FE-7EB8A46DF201}" type="presOf" srcId="{5C4654AA-1CF1-47A1-B1E4-36E0750700CA}" destId="{0BDA0B7F-A10F-4206-8751-AA841A771CBF}" srcOrd="0" destOrd="0" presId="urn:microsoft.com/office/officeart/2005/8/layout/vList2"/>
    <dgm:cxn modelId="{B81E4C48-8118-4448-B283-DEAF8D35A59E}" srcId="{3174EA87-64E3-44C5-B811-D89979F877ED}" destId="{E582E7D4-9CA0-4B0D-9803-D715C0CF940C}" srcOrd="0" destOrd="0" parTransId="{DF7EC354-2144-4A43-BB8C-F7287C5018F8}" sibTransId="{092E1B0D-6FA4-4800-B033-9CE4B9934E85}"/>
    <dgm:cxn modelId="{9B61541D-FA92-4872-849E-EEA3C3EA76F1}" type="presOf" srcId="{3174EA87-64E3-44C5-B811-D89979F877ED}" destId="{4F159BFC-13C2-4F52-A7E0-0C9058A4EACE}" srcOrd="0" destOrd="0" presId="urn:microsoft.com/office/officeart/2005/8/layout/vList2"/>
    <dgm:cxn modelId="{64E94EAD-61B9-412A-9825-C6902E61DD73}" srcId="{0333815F-B0DB-4B4E-B0C0-1718CD4D3722}" destId="{3174EA87-64E3-44C5-B811-D89979F877ED}" srcOrd="3" destOrd="0" parTransId="{84498309-3406-4F1D-AD19-2A2B6939BBC9}" sibTransId="{E5027E70-1BA5-47CD-A305-97B10125CEC6}"/>
    <dgm:cxn modelId="{867A3C21-34F4-4166-854A-B021328ED325}" type="presOf" srcId="{E582E7D4-9CA0-4B0D-9803-D715C0CF940C}" destId="{E268DEA9-C07C-4B87-B5E1-36A1B06B40A2}" srcOrd="0" destOrd="0" presId="urn:microsoft.com/office/officeart/2005/8/layout/vList2"/>
    <dgm:cxn modelId="{3E8649DE-FD33-4144-A3D6-C50075827F8F}" srcId="{0333815F-B0DB-4B4E-B0C0-1718CD4D3722}" destId="{7BB60FB6-341B-447D-9EFD-83205827BFAF}" srcOrd="2" destOrd="0" parTransId="{499887D9-BA55-41C6-BFAF-A35A49043126}" sibTransId="{BC7432D6-F645-4DA6-BD1C-DAE8F365CC80}"/>
    <dgm:cxn modelId="{4DA3ACA2-7B3D-4182-80C9-5EBBB99B67C8}" type="presOf" srcId="{7BB60FB6-341B-447D-9EFD-83205827BFAF}" destId="{C0C38F1A-CB69-4891-88BC-30561320D29D}" srcOrd="0" destOrd="0" presId="urn:microsoft.com/office/officeart/2005/8/layout/vList2"/>
    <dgm:cxn modelId="{A90153D4-E96B-4C64-B306-08ED84BE5C0E}" type="presOf" srcId="{12395A17-6FF8-442A-A12C-22088740F914}" destId="{C9CB4F2F-8151-4A38-AC5B-0F42EE6466F1}" srcOrd="0" destOrd="0" presId="urn:microsoft.com/office/officeart/2005/8/layout/vList2"/>
    <dgm:cxn modelId="{75481F82-B2A0-4BA3-A517-EE5F3F6DF287}" type="presOf" srcId="{0333815F-B0DB-4B4E-B0C0-1718CD4D3722}" destId="{9589356C-BCCA-4555-9C64-EB5C01FC8B74}" srcOrd="0" destOrd="0" presId="urn:microsoft.com/office/officeart/2005/8/layout/vList2"/>
    <dgm:cxn modelId="{83CAF9FC-DB2E-45C5-9083-0EDEC049AF85}" type="presParOf" srcId="{9589356C-BCCA-4555-9C64-EB5C01FC8B74}" destId="{F2C022A2-A4F1-46CE-976F-BBF75004FF43}" srcOrd="0" destOrd="0" presId="urn:microsoft.com/office/officeart/2005/8/layout/vList2"/>
    <dgm:cxn modelId="{3F59DE11-FE2D-462F-8687-53F4570EEAC4}" type="presParOf" srcId="{9589356C-BCCA-4555-9C64-EB5C01FC8B74}" destId="{C1137809-54CA-4BDA-B0CD-C6677E04F6A3}" srcOrd="1" destOrd="0" presId="urn:microsoft.com/office/officeart/2005/8/layout/vList2"/>
    <dgm:cxn modelId="{6FCB514E-AD35-4A26-9A7C-D19BBD950769}" type="presParOf" srcId="{9589356C-BCCA-4555-9C64-EB5C01FC8B74}" destId="{0BDA0B7F-A10F-4206-8751-AA841A771CBF}" srcOrd="2" destOrd="0" presId="urn:microsoft.com/office/officeart/2005/8/layout/vList2"/>
    <dgm:cxn modelId="{0E02C465-22AB-4FF2-9C47-423852D31C11}" type="presParOf" srcId="{9589356C-BCCA-4555-9C64-EB5C01FC8B74}" destId="{C9CB4F2F-8151-4A38-AC5B-0F42EE6466F1}" srcOrd="3" destOrd="0" presId="urn:microsoft.com/office/officeart/2005/8/layout/vList2"/>
    <dgm:cxn modelId="{7713488F-1A48-4C93-9C30-5059105F78FE}" type="presParOf" srcId="{9589356C-BCCA-4555-9C64-EB5C01FC8B74}" destId="{C0C38F1A-CB69-4891-88BC-30561320D29D}" srcOrd="4" destOrd="0" presId="urn:microsoft.com/office/officeart/2005/8/layout/vList2"/>
    <dgm:cxn modelId="{0467DA38-6EA6-4A92-8E74-B6BF014B26E1}" type="presParOf" srcId="{9589356C-BCCA-4555-9C64-EB5C01FC8B74}" destId="{AC21AF73-E2DE-4812-B169-7F00D1DD65D4}" srcOrd="5" destOrd="0" presId="urn:microsoft.com/office/officeart/2005/8/layout/vList2"/>
    <dgm:cxn modelId="{920109B4-E66B-43AC-A13D-008297CFD4A4}" type="presParOf" srcId="{9589356C-BCCA-4555-9C64-EB5C01FC8B74}" destId="{4F159BFC-13C2-4F52-A7E0-0C9058A4EACE}" srcOrd="6" destOrd="0" presId="urn:microsoft.com/office/officeart/2005/8/layout/vList2"/>
    <dgm:cxn modelId="{3AB26B8B-2845-4F0C-84B6-8F41AF4BFF37}" type="presParOf" srcId="{9589356C-BCCA-4555-9C64-EB5C01FC8B74}" destId="{E268DEA9-C07C-4B87-B5E1-36A1B06B40A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CD57E76-A353-4B44-9A52-267393FEAC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260882-F395-4B3E-BFC0-93266031A472}">
      <dgm:prSet/>
      <dgm:spPr/>
      <dgm:t>
        <a:bodyPr/>
        <a:lstStyle/>
        <a:p>
          <a:pPr rtl="0"/>
          <a:r>
            <a:rPr lang="en-IN" dirty="0" smtClean="0"/>
            <a:t>Simple library API</a:t>
          </a:r>
          <a:endParaRPr lang="en-IN" dirty="0"/>
        </a:p>
      </dgm:t>
    </dgm:pt>
    <dgm:pt modelId="{A0168FE8-5515-4527-9248-C1E4B339FBEF}" type="parTrans" cxnId="{2B2DDEFC-BDF0-43FE-AD0A-BD1BC3EBA326}">
      <dgm:prSet/>
      <dgm:spPr/>
      <dgm:t>
        <a:bodyPr/>
        <a:lstStyle/>
        <a:p>
          <a:endParaRPr lang="en-IN"/>
        </a:p>
      </dgm:t>
    </dgm:pt>
    <dgm:pt modelId="{85211E6F-8FC8-4D80-B019-F84AB91B2D69}" type="sibTrans" cxnId="{2B2DDEFC-BDF0-43FE-AD0A-BD1BC3EBA326}">
      <dgm:prSet/>
      <dgm:spPr/>
      <dgm:t>
        <a:bodyPr/>
        <a:lstStyle/>
        <a:p>
          <a:endParaRPr lang="en-IN"/>
        </a:p>
      </dgm:t>
    </dgm:pt>
    <dgm:pt modelId="{DFF33D9D-A5E2-4C65-B142-A26DBC43255E}">
      <dgm:prSet/>
      <dgm:spPr/>
      <dgm:t>
        <a:bodyPr/>
        <a:lstStyle/>
        <a:p>
          <a:pPr rtl="0"/>
          <a:r>
            <a:rPr lang="en-IN" smtClean="0"/>
            <a:t>Simple installation (no need to patch or recompile the kernel)</a:t>
          </a:r>
          <a:endParaRPr lang="en-IN"/>
        </a:p>
      </dgm:t>
    </dgm:pt>
    <dgm:pt modelId="{596DEDC7-D01E-4FB0-9482-C01ACC14B44D}" type="parTrans" cxnId="{188219B8-A3E4-4361-BD23-91FD49B733F0}">
      <dgm:prSet/>
      <dgm:spPr/>
      <dgm:t>
        <a:bodyPr/>
        <a:lstStyle/>
        <a:p>
          <a:endParaRPr lang="en-IN"/>
        </a:p>
      </dgm:t>
    </dgm:pt>
    <dgm:pt modelId="{00564A8C-3B19-4EFA-B1EB-C0525E77A998}" type="sibTrans" cxnId="{188219B8-A3E4-4361-BD23-91FD49B733F0}">
      <dgm:prSet/>
      <dgm:spPr/>
      <dgm:t>
        <a:bodyPr/>
        <a:lstStyle/>
        <a:p>
          <a:endParaRPr lang="en-IN"/>
        </a:p>
      </dgm:t>
    </dgm:pt>
    <dgm:pt modelId="{8C4652C6-C452-4A36-AC63-EAFDB052401D}">
      <dgm:prSet/>
      <dgm:spPr/>
      <dgm:t>
        <a:bodyPr/>
        <a:lstStyle/>
        <a:p>
          <a:pPr rtl="0"/>
          <a:r>
            <a:rPr lang="en-IN" smtClean="0"/>
            <a:t>Secure implementation</a:t>
          </a:r>
          <a:endParaRPr lang="en-IN"/>
        </a:p>
      </dgm:t>
    </dgm:pt>
    <dgm:pt modelId="{681F922D-015B-4C85-98E1-522F8F91E96B}" type="parTrans" cxnId="{EC3BE739-6DD4-4E09-AFBF-B9158C93F117}">
      <dgm:prSet/>
      <dgm:spPr/>
      <dgm:t>
        <a:bodyPr/>
        <a:lstStyle/>
        <a:p>
          <a:endParaRPr lang="en-IN"/>
        </a:p>
      </dgm:t>
    </dgm:pt>
    <dgm:pt modelId="{D9153EA3-5910-49A6-A335-948BED141E58}" type="sibTrans" cxnId="{EC3BE739-6DD4-4E09-AFBF-B9158C93F117}">
      <dgm:prSet/>
      <dgm:spPr/>
      <dgm:t>
        <a:bodyPr/>
        <a:lstStyle/>
        <a:p>
          <a:endParaRPr lang="en-IN"/>
        </a:p>
      </dgm:t>
    </dgm:pt>
    <dgm:pt modelId="{86161D32-8E30-4B0D-9F73-B7F67C1F877C}">
      <dgm:prSet/>
      <dgm:spPr/>
      <dgm:t>
        <a:bodyPr/>
        <a:lstStyle/>
        <a:p>
          <a:pPr rtl="0"/>
          <a:r>
            <a:rPr lang="en-IN" smtClean="0"/>
            <a:t>Userspace - kernel interface is very efficient</a:t>
          </a:r>
          <a:endParaRPr lang="en-IN"/>
        </a:p>
      </dgm:t>
    </dgm:pt>
    <dgm:pt modelId="{65136374-24E1-4F9E-8129-D5D8748388FE}" type="parTrans" cxnId="{2713F619-35DA-41BF-B0D2-9F962B5C13C2}">
      <dgm:prSet/>
      <dgm:spPr/>
      <dgm:t>
        <a:bodyPr/>
        <a:lstStyle/>
        <a:p>
          <a:endParaRPr lang="en-IN"/>
        </a:p>
      </dgm:t>
    </dgm:pt>
    <dgm:pt modelId="{2FE28AAF-64A1-4831-93C6-293C8F49A7B7}" type="sibTrans" cxnId="{2713F619-35DA-41BF-B0D2-9F962B5C13C2}">
      <dgm:prSet/>
      <dgm:spPr/>
      <dgm:t>
        <a:bodyPr/>
        <a:lstStyle/>
        <a:p>
          <a:endParaRPr lang="en-IN"/>
        </a:p>
      </dgm:t>
    </dgm:pt>
    <dgm:pt modelId="{2BD1EA02-626E-4D29-9D55-25F826D36C46}">
      <dgm:prSet/>
      <dgm:spPr/>
      <dgm:t>
        <a:bodyPr/>
        <a:lstStyle/>
        <a:p>
          <a:pPr rtl="0"/>
          <a:r>
            <a:rPr lang="en-IN" smtClean="0"/>
            <a:t>Usable by non-privileged users</a:t>
          </a:r>
          <a:endParaRPr lang="en-IN"/>
        </a:p>
      </dgm:t>
    </dgm:pt>
    <dgm:pt modelId="{B0AA4157-8AFB-410C-8100-AD39EF6B0F00}" type="parTrans" cxnId="{B7C76978-0C5C-4E5A-A5DD-316FCDEBAECA}">
      <dgm:prSet/>
      <dgm:spPr/>
      <dgm:t>
        <a:bodyPr/>
        <a:lstStyle/>
        <a:p>
          <a:endParaRPr lang="en-IN"/>
        </a:p>
      </dgm:t>
    </dgm:pt>
    <dgm:pt modelId="{F4DE93FB-3AE1-492B-A747-E9C345473AD8}" type="sibTrans" cxnId="{B7C76978-0C5C-4E5A-A5DD-316FCDEBAECA}">
      <dgm:prSet/>
      <dgm:spPr/>
      <dgm:t>
        <a:bodyPr/>
        <a:lstStyle/>
        <a:p>
          <a:endParaRPr lang="en-IN"/>
        </a:p>
      </dgm:t>
    </dgm:pt>
    <dgm:pt modelId="{9828BAB8-3F09-488B-9609-42A84D6616E3}">
      <dgm:prSet/>
      <dgm:spPr/>
      <dgm:t>
        <a:bodyPr/>
        <a:lstStyle/>
        <a:p>
          <a:pPr rtl="0"/>
          <a:r>
            <a:rPr lang="en-IN" dirty="0" smtClean="0"/>
            <a:t>Runs on Linux kernels 2.4 and above</a:t>
          </a:r>
          <a:endParaRPr lang="en-IN" dirty="0"/>
        </a:p>
      </dgm:t>
    </dgm:pt>
    <dgm:pt modelId="{C2D4971C-4068-440D-AF59-A3039F0F959B}" type="parTrans" cxnId="{F67ACB50-CBFC-4744-9BA7-1ABCA0D71A38}">
      <dgm:prSet/>
      <dgm:spPr/>
      <dgm:t>
        <a:bodyPr/>
        <a:lstStyle/>
        <a:p>
          <a:endParaRPr lang="en-IN"/>
        </a:p>
      </dgm:t>
    </dgm:pt>
    <dgm:pt modelId="{F8C52D39-175A-4B1A-8B78-C243B073F06C}" type="sibTrans" cxnId="{F67ACB50-CBFC-4744-9BA7-1ABCA0D71A38}">
      <dgm:prSet/>
      <dgm:spPr/>
      <dgm:t>
        <a:bodyPr/>
        <a:lstStyle/>
        <a:p>
          <a:endParaRPr lang="en-IN"/>
        </a:p>
      </dgm:t>
    </dgm:pt>
    <dgm:pt modelId="{B26CB86D-18EA-4E2A-A235-2F757AC9F745}">
      <dgm:prSet/>
      <dgm:spPr/>
      <dgm:t>
        <a:bodyPr/>
        <a:lstStyle/>
        <a:p>
          <a:pPr rtl="0"/>
          <a:r>
            <a:rPr lang="en-IN" smtClean="0"/>
            <a:t>Has proven very stable over time</a:t>
          </a:r>
          <a:endParaRPr lang="en-IN"/>
        </a:p>
      </dgm:t>
    </dgm:pt>
    <dgm:pt modelId="{BA1209C8-65E0-456E-A821-E0C7737AFECA}" type="parTrans" cxnId="{3D33481A-CD22-49CB-B107-7C597C94FEE4}">
      <dgm:prSet/>
      <dgm:spPr/>
      <dgm:t>
        <a:bodyPr/>
        <a:lstStyle/>
        <a:p>
          <a:endParaRPr lang="en-IN"/>
        </a:p>
      </dgm:t>
    </dgm:pt>
    <dgm:pt modelId="{99083F92-6567-4D93-8BAF-8A5071B07A73}" type="sibTrans" cxnId="{3D33481A-CD22-49CB-B107-7C597C94FEE4}">
      <dgm:prSet/>
      <dgm:spPr/>
      <dgm:t>
        <a:bodyPr/>
        <a:lstStyle/>
        <a:p>
          <a:endParaRPr lang="en-IN"/>
        </a:p>
      </dgm:t>
    </dgm:pt>
    <dgm:pt modelId="{A7FD4D66-E02C-48F8-AA01-FE669D9E3CF3}" type="pres">
      <dgm:prSet presAssocID="{7CD57E76-A353-4B44-9A52-267393FEACA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82C0AF2-A4FE-444B-9628-A042014BEB85}" type="pres">
      <dgm:prSet presAssocID="{A6260882-F395-4B3E-BFC0-93266031A472}" presName="thickLine" presStyleLbl="alignNode1" presStyleIdx="0" presStyleCnt="7"/>
      <dgm:spPr/>
    </dgm:pt>
    <dgm:pt modelId="{C6C46CF7-A760-41A7-AAB6-27A866365C7E}" type="pres">
      <dgm:prSet presAssocID="{A6260882-F395-4B3E-BFC0-93266031A472}" presName="horz1" presStyleCnt="0"/>
      <dgm:spPr/>
    </dgm:pt>
    <dgm:pt modelId="{13C8703F-7F2D-4113-B53A-3B6B2C99ED7A}" type="pres">
      <dgm:prSet presAssocID="{A6260882-F395-4B3E-BFC0-93266031A472}" presName="tx1" presStyleLbl="revTx" presStyleIdx="0" presStyleCnt="7"/>
      <dgm:spPr/>
      <dgm:t>
        <a:bodyPr/>
        <a:lstStyle/>
        <a:p>
          <a:endParaRPr lang="en-US"/>
        </a:p>
      </dgm:t>
    </dgm:pt>
    <dgm:pt modelId="{F6C7EA39-5E59-4251-B37D-96B10B7063AC}" type="pres">
      <dgm:prSet presAssocID="{A6260882-F395-4B3E-BFC0-93266031A472}" presName="vert1" presStyleCnt="0"/>
      <dgm:spPr/>
    </dgm:pt>
    <dgm:pt modelId="{B4C26839-8CD3-4189-8BB1-6FA8E4338E3B}" type="pres">
      <dgm:prSet presAssocID="{DFF33D9D-A5E2-4C65-B142-A26DBC43255E}" presName="thickLine" presStyleLbl="alignNode1" presStyleIdx="1" presStyleCnt="7"/>
      <dgm:spPr/>
    </dgm:pt>
    <dgm:pt modelId="{E3C37340-96CB-4F12-874B-AB61308ED151}" type="pres">
      <dgm:prSet presAssocID="{DFF33D9D-A5E2-4C65-B142-A26DBC43255E}" presName="horz1" presStyleCnt="0"/>
      <dgm:spPr/>
    </dgm:pt>
    <dgm:pt modelId="{31FCD428-584E-46CD-B6D1-38E830D31CC2}" type="pres">
      <dgm:prSet presAssocID="{DFF33D9D-A5E2-4C65-B142-A26DBC43255E}" presName="tx1" presStyleLbl="revTx" presStyleIdx="1" presStyleCnt="7"/>
      <dgm:spPr/>
      <dgm:t>
        <a:bodyPr/>
        <a:lstStyle/>
        <a:p>
          <a:endParaRPr lang="en-US"/>
        </a:p>
      </dgm:t>
    </dgm:pt>
    <dgm:pt modelId="{6515BF14-D2C6-4123-9A7F-91A95726ECFC}" type="pres">
      <dgm:prSet presAssocID="{DFF33D9D-A5E2-4C65-B142-A26DBC43255E}" presName="vert1" presStyleCnt="0"/>
      <dgm:spPr/>
    </dgm:pt>
    <dgm:pt modelId="{836CD3C1-73D9-4B89-90B8-7A2D5BFD0744}" type="pres">
      <dgm:prSet presAssocID="{8C4652C6-C452-4A36-AC63-EAFDB052401D}" presName="thickLine" presStyleLbl="alignNode1" presStyleIdx="2" presStyleCnt="7"/>
      <dgm:spPr/>
    </dgm:pt>
    <dgm:pt modelId="{E9403700-FDFB-43EC-AB2E-466262581BF4}" type="pres">
      <dgm:prSet presAssocID="{8C4652C6-C452-4A36-AC63-EAFDB052401D}" presName="horz1" presStyleCnt="0"/>
      <dgm:spPr/>
    </dgm:pt>
    <dgm:pt modelId="{8D9F0797-E513-4D1A-A8C6-A2A4F8E5BDFA}" type="pres">
      <dgm:prSet presAssocID="{8C4652C6-C452-4A36-AC63-EAFDB052401D}" presName="tx1" presStyleLbl="revTx" presStyleIdx="2" presStyleCnt="7"/>
      <dgm:spPr/>
      <dgm:t>
        <a:bodyPr/>
        <a:lstStyle/>
        <a:p>
          <a:endParaRPr lang="en-US"/>
        </a:p>
      </dgm:t>
    </dgm:pt>
    <dgm:pt modelId="{F40F16AF-2796-43A8-833D-856C35278251}" type="pres">
      <dgm:prSet presAssocID="{8C4652C6-C452-4A36-AC63-EAFDB052401D}" presName="vert1" presStyleCnt="0"/>
      <dgm:spPr/>
    </dgm:pt>
    <dgm:pt modelId="{A6B2155D-C983-450C-A53A-333EF37C615F}" type="pres">
      <dgm:prSet presAssocID="{86161D32-8E30-4B0D-9F73-B7F67C1F877C}" presName="thickLine" presStyleLbl="alignNode1" presStyleIdx="3" presStyleCnt="7"/>
      <dgm:spPr/>
    </dgm:pt>
    <dgm:pt modelId="{AB437F82-5611-4FEB-965A-F672F13968E8}" type="pres">
      <dgm:prSet presAssocID="{86161D32-8E30-4B0D-9F73-B7F67C1F877C}" presName="horz1" presStyleCnt="0"/>
      <dgm:spPr/>
    </dgm:pt>
    <dgm:pt modelId="{39EC6C56-B930-4DBB-A455-E78F028403A1}" type="pres">
      <dgm:prSet presAssocID="{86161D32-8E30-4B0D-9F73-B7F67C1F877C}" presName="tx1" presStyleLbl="revTx" presStyleIdx="3" presStyleCnt="7"/>
      <dgm:spPr/>
      <dgm:t>
        <a:bodyPr/>
        <a:lstStyle/>
        <a:p>
          <a:endParaRPr lang="en-US"/>
        </a:p>
      </dgm:t>
    </dgm:pt>
    <dgm:pt modelId="{21260159-EC01-4AE7-984E-1D0734927D4C}" type="pres">
      <dgm:prSet presAssocID="{86161D32-8E30-4B0D-9F73-B7F67C1F877C}" presName="vert1" presStyleCnt="0"/>
      <dgm:spPr/>
    </dgm:pt>
    <dgm:pt modelId="{08FDD85E-63C9-4757-8DE6-2E296837F94D}" type="pres">
      <dgm:prSet presAssocID="{2BD1EA02-626E-4D29-9D55-25F826D36C46}" presName="thickLine" presStyleLbl="alignNode1" presStyleIdx="4" presStyleCnt="7"/>
      <dgm:spPr/>
    </dgm:pt>
    <dgm:pt modelId="{6D9C518F-A881-43FE-9465-DA08E22F98B4}" type="pres">
      <dgm:prSet presAssocID="{2BD1EA02-626E-4D29-9D55-25F826D36C46}" presName="horz1" presStyleCnt="0"/>
      <dgm:spPr/>
    </dgm:pt>
    <dgm:pt modelId="{5636489E-EE2A-4220-8906-0C0B043930F2}" type="pres">
      <dgm:prSet presAssocID="{2BD1EA02-626E-4D29-9D55-25F826D36C46}" presName="tx1" presStyleLbl="revTx" presStyleIdx="4" presStyleCnt="7"/>
      <dgm:spPr/>
      <dgm:t>
        <a:bodyPr/>
        <a:lstStyle/>
        <a:p>
          <a:endParaRPr lang="en-US"/>
        </a:p>
      </dgm:t>
    </dgm:pt>
    <dgm:pt modelId="{4C91EB79-92BF-4D61-85E5-A31C0A90C4BB}" type="pres">
      <dgm:prSet presAssocID="{2BD1EA02-626E-4D29-9D55-25F826D36C46}" presName="vert1" presStyleCnt="0"/>
      <dgm:spPr/>
    </dgm:pt>
    <dgm:pt modelId="{870CFA52-19F5-45F1-AC8A-AB220262C9E2}" type="pres">
      <dgm:prSet presAssocID="{9828BAB8-3F09-488B-9609-42A84D6616E3}" presName="thickLine" presStyleLbl="alignNode1" presStyleIdx="5" presStyleCnt="7"/>
      <dgm:spPr/>
    </dgm:pt>
    <dgm:pt modelId="{6F19C9BB-F8DA-42E1-A7D1-6D25950DABF5}" type="pres">
      <dgm:prSet presAssocID="{9828BAB8-3F09-488B-9609-42A84D6616E3}" presName="horz1" presStyleCnt="0"/>
      <dgm:spPr/>
    </dgm:pt>
    <dgm:pt modelId="{03CBBB6C-11FD-4B09-B985-8C45A1965573}" type="pres">
      <dgm:prSet presAssocID="{9828BAB8-3F09-488B-9609-42A84D6616E3}" presName="tx1" presStyleLbl="revTx" presStyleIdx="5" presStyleCnt="7"/>
      <dgm:spPr/>
      <dgm:t>
        <a:bodyPr/>
        <a:lstStyle/>
        <a:p>
          <a:endParaRPr lang="en-US"/>
        </a:p>
      </dgm:t>
    </dgm:pt>
    <dgm:pt modelId="{2B06B88A-758B-4AEA-A16F-C7C0C23875E7}" type="pres">
      <dgm:prSet presAssocID="{9828BAB8-3F09-488B-9609-42A84D6616E3}" presName="vert1" presStyleCnt="0"/>
      <dgm:spPr/>
    </dgm:pt>
    <dgm:pt modelId="{CB7EEE86-82EF-4315-9501-66BF4F7AEB74}" type="pres">
      <dgm:prSet presAssocID="{B26CB86D-18EA-4E2A-A235-2F757AC9F745}" presName="thickLine" presStyleLbl="alignNode1" presStyleIdx="6" presStyleCnt="7"/>
      <dgm:spPr/>
    </dgm:pt>
    <dgm:pt modelId="{297C3B1C-1D82-4BF7-97CD-638AE56B5D0C}" type="pres">
      <dgm:prSet presAssocID="{B26CB86D-18EA-4E2A-A235-2F757AC9F745}" presName="horz1" presStyleCnt="0"/>
      <dgm:spPr/>
    </dgm:pt>
    <dgm:pt modelId="{AE48063A-3432-4FFB-8496-CD1E765F66D5}" type="pres">
      <dgm:prSet presAssocID="{B26CB86D-18EA-4E2A-A235-2F757AC9F745}" presName="tx1" presStyleLbl="revTx" presStyleIdx="6" presStyleCnt="7"/>
      <dgm:spPr/>
      <dgm:t>
        <a:bodyPr/>
        <a:lstStyle/>
        <a:p>
          <a:endParaRPr lang="en-US"/>
        </a:p>
      </dgm:t>
    </dgm:pt>
    <dgm:pt modelId="{AF3E5A4A-E91A-49F1-89EF-B6259AE4EC80}" type="pres">
      <dgm:prSet presAssocID="{B26CB86D-18EA-4E2A-A235-2F757AC9F745}" presName="vert1" presStyleCnt="0"/>
      <dgm:spPr/>
    </dgm:pt>
  </dgm:ptLst>
  <dgm:cxnLst>
    <dgm:cxn modelId="{F67ACB50-CBFC-4744-9BA7-1ABCA0D71A38}" srcId="{7CD57E76-A353-4B44-9A52-267393FEACAD}" destId="{9828BAB8-3F09-488B-9609-42A84D6616E3}" srcOrd="5" destOrd="0" parTransId="{C2D4971C-4068-440D-AF59-A3039F0F959B}" sibTransId="{F8C52D39-175A-4B1A-8B78-C243B073F06C}"/>
    <dgm:cxn modelId="{7879E040-8115-4DAE-9D26-3CD4F37AD480}" type="presOf" srcId="{A6260882-F395-4B3E-BFC0-93266031A472}" destId="{13C8703F-7F2D-4113-B53A-3B6B2C99ED7A}" srcOrd="0" destOrd="0" presId="urn:microsoft.com/office/officeart/2008/layout/LinedList"/>
    <dgm:cxn modelId="{EC3BE739-6DD4-4E09-AFBF-B9158C93F117}" srcId="{7CD57E76-A353-4B44-9A52-267393FEACAD}" destId="{8C4652C6-C452-4A36-AC63-EAFDB052401D}" srcOrd="2" destOrd="0" parTransId="{681F922D-015B-4C85-98E1-522F8F91E96B}" sibTransId="{D9153EA3-5910-49A6-A335-948BED141E58}"/>
    <dgm:cxn modelId="{F8003478-4C26-4742-B111-6DA6144AE349}" type="presOf" srcId="{2BD1EA02-626E-4D29-9D55-25F826D36C46}" destId="{5636489E-EE2A-4220-8906-0C0B043930F2}" srcOrd="0" destOrd="0" presId="urn:microsoft.com/office/officeart/2008/layout/LinedList"/>
    <dgm:cxn modelId="{0BC9566F-A216-440B-A267-474BE3A4906D}" type="presOf" srcId="{8C4652C6-C452-4A36-AC63-EAFDB052401D}" destId="{8D9F0797-E513-4D1A-A8C6-A2A4F8E5BDFA}" srcOrd="0" destOrd="0" presId="urn:microsoft.com/office/officeart/2008/layout/LinedList"/>
    <dgm:cxn modelId="{B7C76978-0C5C-4E5A-A5DD-316FCDEBAECA}" srcId="{7CD57E76-A353-4B44-9A52-267393FEACAD}" destId="{2BD1EA02-626E-4D29-9D55-25F826D36C46}" srcOrd="4" destOrd="0" parTransId="{B0AA4157-8AFB-410C-8100-AD39EF6B0F00}" sibTransId="{F4DE93FB-3AE1-492B-A747-E9C345473AD8}"/>
    <dgm:cxn modelId="{2163F6D3-C6BA-4F72-8840-5C979780761B}" type="presOf" srcId="{9828BAB8-3F09-488B-9609-42A84D6616E3}" destId="{03CBBB6C-11FD-4B09-B985-8C45A1965573}" srcOrd="0" destOrd="0" presId="urn:microsoft.com/office/officeart/2008/layout/LinedList"/>
    <dgm:cxn modelId="{3D33481A-CD22-49CB-B107-7C597C94FEE4}" srcId="{7CD57E76-A353-4B44-9A52-267393FEACAD}" destId="{B26CB86D-18EA-4E2A-A235-2F757AC9F745}" srcOrd="6" destOrd="0" parTransId="{BA1209C8-65E0-456E-A821-E0C7737AFECA}" sibTransId="{99083F92-6567-4D93-8BAF-8A5071B07A73}"/>
    <dgm:cxn modelId="{2713F619-35DA-41BF-B0D2-9F962B5C13C2}" srcId="{7CD57E76-A353-4B44-9A52-267393FEACAD}" destId="{86161D32-8E30-4B0D-9F73-B7F67C1F877C}" srcOrd="3" destOrd="0" parTransId="{65136374-24E1-4F9E-8129-D5D8748388FE}" sibTransId="{2FE28AAF-64A1-4831-93C6-293C8F49A7B7}"/>
    <dgm:cxn modelId="{2B2DDEFC-BDF0-43FE-AD0A-BD1BC3EBA326}" srcId="{7CD57E76-A353-4B44-9A52-267393FEACAD}" destId="{A6260882-F395-4B3E-BFC0-93266031A472}" srcOrd="0" destOrd="0" parTransId="{A0168FE8-5515-4527-9248-C1E4B339FBEF}" sibTransId="{85211E6F-8FC8-4D80-B019-F84AB91B2D69}"/>
    <dgm:cxn modelId="{09CF0F7B-0C13-4989-A385-6F2996745536}" type="presOf" srcId="{86161D32-8E30-4B0D-9F73-B7F67C1F877C}" destId="{39EC6C56-B930-4DBB-A455-E78F028403A1}" srcOrd="0" destOrd="0" presId="urn:microsoft.com/office/officeart/2008/layout/LinedList"/>
    <dgm:cxn modelId="{188219B8-A3E4-4361-BD23-91FD49B733F0}" srcId="{7CD57E76-A353-4B44-9A52-267393FEACAD}" destId="{DFF33D9D-A5E2-4C65-B142-A26DBC43255E}" srcOrd="1" destOrd="0" parTransId="{596DEDC7-D01E-4FB0-9482-C01ACC14B44D}" sibTransId="{00564A8C-3B19-4EFA-B1EB-C0525E77A998}"/>
    <dgm:cxn modelId="{83576B06-0C22-4E12-AA21-E33095EC6174}" type="presOf" srcId="{B26CB86D-18EA-4E2A-A235-2F757AC9F745}" destId="{AE48063A-3432-4FFB-8496-CD1E765F66D5}" srcOrd="0" destOrd="0" presId="urn:microsoft.com/office/officeart/2008/layout/LinedList"/>
    <dgm:cxn modelId="{E0DADEF2-E6B8-4BE1-8E97-545861045803}" type="presOf" srcId="{7CD57E76-A353-4B44-9A52-267393FEACAD}" destId="{A7FD4D66-E02C-48F8-AA01-FE669D9E3CF3}" srcOrd="0" destOrd="0" presId="urn:microsoft.com/office/officeart/2008/layout/LinedList"/>
    <dgm:cxn modelId="{0995681B-EB5C-4029-AB97-CD207A430BCE}" type="presOf" srcId="{DFF33D9D-A5E2-4C65-B142-A26DBC43255E}" destId="{31FCD428-584E-46CD-B6D1-38E830D31CC2}" srcOrd="0" destOrd="0" presId="urn:microsoft.com/office/officeart/2008/layout/LinedList"/>
    <dgm:cxn modelId="{65A6EEB5-BDCA-4B62-8282-A6D108EE273B}" type="presParOf" srcId="{A7FD4D66-E02C-48F8-AA01-FE669D9E3CF3}" destId="{E82C0AF2-A4FE-444B-9628-A042014BEB85}" srcOrd="0" destOrd="0" presId="urn:microsoft.com/office/officeart/2008/layout/LinedList"/>
    <dgm:cxn modelId="{F125F484-4349-4F8A-9A90-2621EEDA7023}" type="presParOf" srcId="{A7FD4D66-E02C-48F8-AA01-FE669D9E3CF3}" destId="{C6C46CF7-A760-41A7-AAB6-27A866365C7E}" srcOrd="1" destOrd="0" presId="urn:microsoft.com/office/officeart/2008/layout/LinedList"/>
    <dgm:cxn modelId="{8145607D-97AA-4616-94BD-AAA929F662FE}" type="presParOf" srcId="{C6C46CF7-A760-41A7-AAB6-27A866365C7E}" destId="{13C8703F-7F2D-4113-B53A-3B6B2C99ED7A}" srcOrd="0" destOrd="0" presId="urn:microsoft.com/office/officeart/2008/layout/LinedList"/>
    <dgm:cxn modelId="{D82CADE5-786D-4AB4-9B7D-BE54A0BF87FF}" type="presParOf" srcId="{C6C46CF7-A760-41A7-AAB6-27A866365C7E}" destId="{F6C7EA39-5E59-4251-B37D-96B10B7063AC}" srcOrd="1" destOrd="0" presId="urn:microsoft.com/office/officeart/2008/layout/LinedList"/>
    <dgm:cxn modelId="{3A2D6281-BD6A-4510-8FC2-E0D04AC0F1B9}" type="presParOf" srcId="{A7FD4D66-E02C-48F8-AA01-FE669D9E3CF3}" destId="{B4C26839-8CD3-4189-8BB1-6FA8E4338E3B}" srcOrd="2" destOrd="0" presId="urn:microsoft.com/office/officeart/2008/layout/LinedList"/>
    <dgm:cxn modelId="{2A89AE86-50FF-4A29-890D-8CD51E74442F}" type="presParOf" srcId="{A7FD4D66-E02C-48F8-AA01-FE669D9E3CF3}" destId="{E3C37340-96CB-4F12-874B-AB61308ED151}" srcOrd="3" destOrd="0" presId="urn:microsoft.com/office/officeart/2008/layout/LinedList"/>
    <dgm:cxn modelId="{5ADF2A61-2170-4C8C-A3EB-B6EE799F7E41}" type="presParOf" srcId="{E3C37340-96CB-4F12-874B-AB61308ED151}" destId="{31FCD428-584E-46CD-B6D1-38E830D31CC2}" srcOrd="0" destOrd="0" presId="urn:microsoft.com/office/officeart/2008/layout/LinedList"/>
    <dgm:cxn modelId="{118E201E-7175-4816-A4C6-7CAC182C39CC}" type="presParOf" srcId="{E3C37340-96CB-4F12-874B-AB61308ED151}" destId="{6515BF14-D2C6-4123-9A7F-91A95726ECFC}" srcOrd="1" destOrd="0" presId="urn:microsoft.com/office/officeart/2008/layout/LinedList"/>
    <dgm:cxn modelId="{8A486C34-A791-426D-94FF-E51DFCB3CE00}" type="presParOf" srcId="{A7FD4D66-E02C-48F8-AA01-FE669D9E3CF3}" destId="{836CD3C1-73D9-4B89-90B8-7A2D5BFD0744}" srcOrd="4" destOrd="0" presId="urn:microsoft.com/office/officeart/2008/layout/LinedList"/>
    <dgm:cxn modelId="{A1C8D9CE-0635-4E07-BE9F-448A6A662DB1}" type="presParOf" srcId="{A7FD4D66-E02C-48F8-AA01-FE669D9E3CF3}" destId="{E9403700-FDFB-43EC-AB2E-466262581BF4}" srcOrd="5" destOrd="0" presId="urn:microsoft.com/office/officeart/2008/layout/LinedList"/>
    <dgm:cxn modelId="{27B3481D-C4CD-4D77-9EDC-F26E5616519C}" type="presParOf" srcId="{E9403700-FDFB-43EC-AB2E-466262581BF4}" destId="{8D9F0797-E513-4D1A-A8C6-A2A4F8E5BDFA}" srcOrd="0" destOrd="0" presId="urn:microsoft.com/office/officeart/2008/layout/LinedList"/>
    <dgm:cxn modelId="{72A880BB-EFD3-4DF0-A0DE-6EF261BE86C0}" type="presParOf" srcId="{E9403700-FDFB-43EC-AB2E-466262581BF4}" destId="{F40F16AF-2796-43A8-833D-856C35278251}" srcOrd="1" destOrd="0" presId="urn:microsoft.com/office/officeart/2008/layout/LinedList"/>
    <dgm:cxn modelId="{F9170CAE-8584-48BF-9B20-F9D2BAA11269}" type="presParOf" srcId="{A7FD4D66-E02C-48F8-AA01-FE669D9E3CF3}" destId="{A6B2155D-C983-450C-A53A-333EF37C615F}" srcOrd="6" destOrd="0" presId="urn:microsoft.com/office/officeart/2008/layout/LinedList"/>
    <dgm:cxn modelId="{EEC79FD9-06AC-4AF7-9C09-2000DA2A9B6D}" type="presParOf" srcId="{A7FD4D66-E02C-48F8-AA01-FE669D9E3CF3}" destId="{AB437F82-5611-4FEB-965A-F672F13968E8}" srcOrd="7" destOrd="0" presId="urn:microsoft.com/office/officeart/2008/layout/LinedList"/>
    <dgm:cxn modelId="{C2431DB0-38F7-42E2-ACFC-703EDFA60BD6}" type="presParOf" srcId="{AB437F82-5611-4FEB-965A-F672F13968E8}" destId="{39EC6C56-B930-4DBB-A455-E78F028403A1}" srcOrd="0" destOrd="0" presId="urn:microsoft.com/office/officeart/2008/layout/LinedList"/>
    <dgm:cxn modelId="{53AC04D8-369B-43B7-8F51-4ACF2ED050EE}" type="presParOf" srcId="{AB437F82-5611-4FEB-965A-F672F13968E8}" destId="{21260159-EC01-4AE7-984E-1D0734927D4C}" srcOrd="1" destOrd="0" presId="urn:microsoft.com/office/officeart/2008/layout/LinedList"/>
    <dgm:cxn modelId="{AE82DB5B-CCE0-486F-A7C4-63931FA8782D}" type="presParOf" srcId="{A7FD4D66-E02C-48F8-AA01-FE669D9E3CF3}" destId="{08FDD85E-63C9-4757-8DE6-2E296837F94D}" srcOrd="8" destOrd="0" presId="urn:microsoft.com/office/officeart/2008/layout/LinedList"/>
    <dgm:cxn modelId="{E597697C-5992-44ED-98CF-ED806C1D1174}" type="presParOf" srcId="{A7FD4D66-E02C-48F8-AA01-FE669D9E3CF3}" destId="{6D9C518F-A881-43FE-9465-DA08E22F98B4}" srcOrd="9" destOrd="0" presId="urn:microsoft.com/office/officeart/2008/layout/LinedList"/>
    <dgm:cxn modelId="{94439AD3-01E6-4FB9-B568-6D555F55BC2C}" type="presParOf" srcId="{6D9C518F-A881-43FE-9465-DA08E22F98B4}" destId="{5636489E-EE2A-4220-8906-0C0B043930F2}" srcOrd="0" destOrd="0" presId="urn:microsoft.com/office/officeart/2008/layout/LinedList"/>
    <dgm:cxn modelId="{48530187-8DAB-49BF-8DFB-7C01210095E0}" type="presParOf" srcId="{6D9C518F-A881-43FE-9465-DA08E22F98B4}" destId="{4C91EB79-92BF-4D61-85E5-A31C0A90C4BB}" srcOrd="1" destOrd="0" presId="urn:microsoft.com/office/officeart/2008/layout/LinedList"/>
    <dgm:cxn modelId="{7FA4DEDA-C6FA-40A6-A2F8-E0A0CA03B67D}" type="presParOf" srcId="{A7FD4D66-E02C-48F8-AA01-FE669D9E3CF3}" destId="{870CFA52-19F5-45F1-AC8A-AB220262C9E2}" srcOrd="10" destOrd="0" presId="urn:microsoft.com/office/officeart/2008/layout/LinedList"/>
    <dgm:cxn modelId="{8F7DA15B-1DF7-4010-AE82-D3ADA9288A18}" type="presParOf" srcId="{A7FD4D66-E02C-48F8-AA01-FE669D9E3CF3}" destId="{6F19C9BB-F8DA-42E1-A7D1-6D25950DABF5}" srcOrd="11" destOrd="0" presId="urn:microsoft.com/office/officeart/2008/layout/LinedList"/>
    <dgm:cxn modelId="{6FD540EB-7702-4635-8DCE-A5193C598AF4}" type="presParOf" srcId="{6F19C9BB-F8DA-42E1-A7D1-6D25950DABF5}" destId="{03CBBB6C-11FD-4B09-B985-8C45A1965573}" srcOrd="0" destOrd="0" presId="urn:microsoft.com/office/officeart/2008/layout/LinedList"/>
    <dgm:cxn modelId="{A4ABA1E3-2547-4EB5-A73C-E7A22BD4785F}" type="presParOf" srcId="{6F19C9BB-F8DA-42E1-A7D1-6D25950DABF5}" destId="{2B06B88A-758B-4AEA-A16F-C7C0C23875E7}" srcOrd="1" destOrd="0" presId="urn:microsoft.com/office/officeart/2008/layout/LinedList"/>
    <dgm:cxn modelId="{6DDE019B-28D8-436D-A3F6-471021B5B016}" type="presParOf" srcId="{A7FD4D66-E02C-48F8-AA01-FE669D9E3CF3}" destId="{CB7EEE86-82EF-4315-9501-66BF4F7AEB74}" srcOrd="12" destOrd="0" presId="urn:microsoft.com/office/officeart/2008/layout/LinedList"/>
    <dgm:cxn modelId="{C2031E52-B066-4CA3-95CE-22A6590922D0}" type="presParOf" srcId="{A7FD4D66-E02C-48F8-AA01-FE669D9E3CF3}" destId="{297C3B1C-1D82-4BF7-97CD-638AE56B5D0C}" srcOrd="13" destOrd="0" presId="urn:microsoft.com/office/officeart/2008/layout/LinedList"/>
    <dgm:cxn modelId="{13E1BF00-6903-484A-BB09-BC29FAD42CEA}" type="presParOf" srcId="{297C3B1C-1D82-4BF7-97CD-638AE56B5D0C}" destId="{AE48063A-3432-4FFB-8496-CD1E765F66D5}" srcOrd="0" destOrd="0" presId="urn:microsoft.com/office/officeart/2008/layout/LinedList"/>
    <dgm:cxn modelId="{E0488052-1150-4540-B941-FA175FCFC857}" type="presParOf" srcId="{297C3B1C-1D82-4BF7-97CD-638AE56B5D0C}" destId="{AF3E5A4A-E91A-49F1-89EF-B6259AE4EC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5D39D83-88DC-41F5-8E50-064BA45B65F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7B6F5A-662C-46D9-9C52-8EF9FE61CF83}">
      <dgm:prSet/>
      <dgm:spPr/>
      <dgm:t>
        <a:bodyPr/>
        <a:lstStyle/>
        <a:p>
          <a:pPr rtl="0"/>
          <a:r>
            <a:rPr lang="en-IN" dirty="0" smtClean="0"/>
            <a:t>1.SQLite</a:t>
          </a:r>
          <a:endParaRPr lang="en-IN" dirty="0"/>
        </a:p>
      </dgm:t>
    </dgm:pt>
    <dgm:pt modelId="{10C132AB-1196-4F55-BDA8-A72CAB842A80}" type="parTrans" cxnId="{CA42D491-62EA-43FA-A386-38E67F08230D}">
      <dgm:prSet/>
      <dgm:spPr/>
      <dgm:t>
        <a:bodyPr/>
        <a:lstStyle/>
        <a:p>
          <a:endParaRPr lang="en-IN"/>
        </a:p>
      </dgm:t>
    </dgm:pt>
    <dgm:pt modelId="{CBF61A55-9A46-419F-A228-D4D3AFB00FF3}" type="sibTrans" cxnId="{CA42D491-62EA-43FA-A386-38E67F08230D}">
      <dgm:prSet/>
      <dgm:spPr/>
      <dgm:t>
        <a:bodyPr/>
        <a:lstStyle/>
        <a:p>
          <a:endParaRPr lang="en-IN"/>
        </a:p>
      </dgm:t>
    </dgm:pt>
    <dgm:pt modelId="{8079C2D1-BA43-40EC-8D16-63EABB80845E}">
      <dgm:prSet/>
      <dgm:spPr/>
      <dgm:t>
        <a:bodyPr/>
        <a:lstStyle/>
        <a:p>
          <a:pPr rtl="0"/>
          <a:r>
            <a:rPr lang="en-IN" dirty="0" smtClean="0"/>
            <a:t>2. Firebird</a:t>
          </a:r>
          <a:endParaRPr lang="en-IN" dirty="0"/>
        </a:p>
      </dgm:t>
    </dgm:pt>
    <dgm:pt modelId="{12333B87-BCC4-4CC4-B333-81545690DB2B}" type="parTrans" cxnId="{BABAA5AA-828F-4780-9333-B1BD99BCA459}">
      <dgm:prSet/>
      <dgm:spPr/>
      <dgm:t>
        <a:bodyPr/>
        <a:lstStyle/>
        <a:p>
          <a:endParaRPr lang="en-IN"/>
        </a:p>
      </dgm:t>
    </dgm:pt>
    <dgm:pt modelId="{67BEED17-8717-48EE-A877-A438FF2340BA}" type="sibTrans" cxnId="{BABAA5AA-828F-4780-9333-B1BD99BCA459}">
      <dgm:prSet/>
      <dgm:spPr/>
      <dgm:t>
        <a:bodyPr/>
        <a:lstStyle/>
        <a:p>
          <a:endParaRPr lang="en-IN"/>
        </a:p>
      </dgm:t>
    </dgm:pt>
    <dgm:pt modelId="{452E3104-00D9-4CF9-8B5C-AC3E2469F2A1}">
      <dgm:prSet/>
      <dgm:spPr/>
      <dgm:t>
        <a:bodyPr/>
        <a:lstStyle/>
        <a:p>
          <a:pPr rtl="0"/>
          <a:r>
            <a:rPr lang="en-IN" dirty="0" smtClean="0"/>
            <a:t>3. MySQL	</a:t>
          </a:r>
          <a:endParaRPr lang="en-IN" dirty="0"/>
        </a:p>
      </dgm:t>
    </dgm:pt>
    <dgm:pt modelId="{E7597B6A-47DD-4C71-BE6E-0872171AEB46}" type="parTrans" cxnId="{26921F4B-C74F-49EC-BF35-9DE48BC037B9}">
      <dgm:prSet/>
      <dgm:spPr/>
      <dgm:t>
        <a:bodyPr/>
        <a:lstStyle/>
        <a:p>
          <a:endParaRPr lang="en-IN"/>
        </a:p>
      </dgm:t>
    </dgm:pt>
    <dgm:pt modelId="{F5E4B4EE-6B70-4330-9DFC-C8D214CFC2B1}" type="sibTrans" cxnId="{26921F4B-C74F-49EC-BF35-9DE48BC037B9}">
      <dgm:prSet/>
      <dgm:spPr/>
      <dgm:t>
        <a:bodyPr/>
        <a:lstStyle/>
        <a:p>
          <a:endParaRPr lang="en-IN"/>
        </a:p>
      </dgm:t>
    </dgm:pt>
    <dgm:pt modelId="{625491E3-A8B3-40F1-BB90-52CB30F70639}">
      <dgm:prSet/>
      <dgm:spPr/>
      <dgm:t>
        <a:bodyPr/>
        <a:lstStyle/>
        <a:p>
          <a:pPr rtl="0"/>
          <a:r>
            <a:rPr lang="en-IN" dirty="0" smtClean="0"/>
            <a:t>4. H2 </a:t>
          </a:r>
          <a:endParaRPr lang="en-IN" dirty="0"/>
        </a:p>
      </dgm:t>
    </dgm:pt>
    <dgm:pt modelId="{53C24540-314F-402E-BB46-E7DDECA17913}" type="parTrans" cxnId="{17515F4E-ADB0-4424-A0F2-8FC856B785C5}">
      <dgm:prSet/>
      <dgm:spPr/>
      <dgm:t>
        <a:bodyPr/>
        <a:lstStyle/>
        <a:p>
          <a:endParaRPr lang="en-IN"/>
        </a:p>
      </dgm:t>
    </dgm:pt>
    <dgm:pt modelId="{E1086E6C-783C-4BAF-801E-CDCB06287D50}" type="sibTrans" cxnId="{17515F4E-ADB0-4424-A0F2-8FC856B785C5}">
      <dgm:prSet/>
      <dgm:spPr/>
      <dgm:t>
        <a:bodyPr/>
        <a:lstStyle/>
        <a:p>
          <a:endParaRPr lang="en-IN"/>
        </a:p>
      </dgm:t>
    </dgm:pt>
    <dgm:pt modelId="{1019E0ED-8B60-4865-A7FB-05628D6A24D6}">
      <dgm:prSet/>
      <dgm:spPr/>
      <dgm:t>
        <a:bodyPr/>
        <a:lstStyle/>
        <a:p>
          <a:pPr algn="just" rtl="0"/>
          <a:r>
            <a:rPr lang="en-IN" dirty="0" smtClean="0"/>
            <a:t>SQLite is a relational database management system contained in a small C programming library. In contrast to other database management systems, SQLite is not a separate process that is accessed from the client application, but an integral part of it.</a:t>
          </a:r>
          <a:endParaRPr lang="en-IN" dirty="0"/>
        </a:p>
      </dgm:t>
    </dgm:pt>
    <dgm:pt modelId="{B3FECE23-D8CD-454F-8F46-4CAF413BB0A0}" type="parTrans" cxnId="{A179C6FD-21A9-4929-99CA-B451FD6B90CC}">
      <dgm:prSet/>
      <dgm:spPr/>
      <dgm:t>
        <a:bodyPr/>
        <a:lstStyle/>
        <a:p>
          <a:endParaRPr lang="en-IN"/>
        </a:p>
      </dgm:t>
    </dgm:pt>
    <dgm:pt modelId="{FFD90586-84AB-4D34-9031-A3E3C4FFEB60}" type="sibTrans" cxnId="{A179C6FD-21A9-4929-99CA-B451FD6B90CC}">
      <dgm:prSet/>
      <dgm:spPr/>
      <dgm:t>
        <a:bodyPr/>
        <a:lstStyle/>
        <a:p>
          <a:endParaRPr lang="en-IN"/>
        </a:p>
      </dgm:t>
    </dgm:pt>
    <dgm:pt modelId="{526C0BB4-8676-4AAC-93F2-B6E51D4B1496}">
      <dgm:prSet/>
      <dgm:spPr/>
      <dgm:t>
        <a:bodyPr/>
        <a:lstStyle/>
        <a:p>
          <a:pPr algn="just" rtl="0"/>
          <a:r>
            <a:rPr lang="en-IN" dirty="0" smtClean="0"/>
            <a:t>Firebird is an open source SQL relational database management system that runs on Linux, Windows, and a variety of UNIX.</a:t>
          </a:r>
          <a:endParaRPr lang="en-IN" dirty="0"/>
        </a:p>
      </dgm:t>
    </dgm:pt>
    <dgm:pt modelId="{B3D52300-C825-438D-9231-0933A0E1C4BD}" type="parTrans" cxnId="{03836575-78A6-46C9-8955-60A96F146CD0}">
      <dgm:prSet/>
      <dgm:spPr/>
      <dgm:t>
        <a:bodyPr/>
        <a:lstStyle/>
        <a:p>
          <a:endParaRPr lang="en-IN"/>
        </a:p>
      </dgm:t>
    </dgm:pt>
    <dgm:pt modelId="{FACB6410-3C6F-4553-8F45-90F05143BC0F}" type="sibTrans" cxnId="{03836575-78A6-46C9-8955-60A96F146CD0}">
      <dgm:prSet/>
      <dgm:spPr/>
      <dgm:t>
        <a:bodyPr/>
        <a:lstStyle/>
        <a:p>
          <a:endParaRPr lang="en-IN"/>
        </a:p>
      </dgm:t>
    </dgm:pt>
    <dgm:pt modelId="{FC72DEA7-3D9B-4EC9-A14B-7C86A54C3804}">
      <dgm:prSet/>
      <dgm:spPr/>
      <dgm:t>
        <a:bodyPr/>
        <a:lstStyle/>
        <a:p>
          <a:pPr algn="just" rtl="0"/>
          <a:r>
            <a:rPr lang="en-IN" dirty="0" smtClean="0"/>
            <a:t>MySQL is the world’s most used open source relational database management system (RDBMS) as of 2008 that run as a server providing multi-user access to a number of databases.</a:t>
          </a:r>
          <a:endParaRPr lang="en-IN" dirty="0"/>
        </a:p>
      </dgm:t>
    </dgm:pt>
    <dgm:pt modelId="{BFE6C536-22F1-429C-8378-A6220FDF0356}" type="parTrans" cxnId="{A10D0A63-E35A-4929-9F6D-A9CB03650DA8}">
      <dgm:prSet/>
      <dgm:spPr/>
      <dgm:t>
        <a:bodyPr/>
        <a:lstStyle/>
        <a:p>
          <a:endParaRPr lang="en-IN"/>
        </a:p>
      </dgm:t>
    </dgm:pt>
    <dgm:pt modelId="{6C5007A9-DE28-4B66-A89D-AD2B4F487DB3}" type="sibTrans" cxnId="{A10D0A63-E35A-4929-9F6D-A9CB03650DA8}">
      <dgm:prSet/>
      <dgm:spPr/>
      <dgm:t>
        <a:bodyPr/>
        <a:lstStyle/>
        <a:p>
          <a:endParaRPr lang="en-IN"/>
        </a:p>
      </dgm:t>
    </dgm:pt>
    <dgm:pt modelId="{50DE77F5-2435-404C-BA1C-D2E614D4EA18}">
      <dgm:prSet/>
      <dgm:spPr/>
      <dgm:t>
        <a:bodyPr/>
        <a:lstStyle/>
        <a:p>
          <a:pPr algn="just" rtl="0"/>
          <a:r>
            <a:rPr lang="en-IN" dirty="0" smtClean="0"/>
            <a:t>H2 is a relational database management system written in Java. It can be embedded in Java applications or run in the client-server mode. The disk footprint (size of the jar file) is about 1 MB.</a:t>
          </a:r>
          <a:endParaRPr lang="en-IN" dirty="0"/>
        </a:p>
      </dgm:t>
    </dgm:pt>
    <dgm:pt modelId="{4341BB9D-5E10-4D85-BFAE-DA32275CA841}" type="parTrans" cxnId="{D49DE237-C7ED-472C-8C57-CAA995B554C7}">
      <dgm:prSet/>
      <dgm:spPr/>
      <dgm:t>
        <a:bodyPr/>
        <a:lstStyle/>
        <a:p>
          <a:endParaRPr lang="en-IN"/>
        </a:p>
      </dgm:t>
    </dgm:pt>
    <dgm:pt modelId="{34D88438-B475-4EC9-AFF4-D247D8E6ECAC}" type="sibTrans" cxnId="{D49DE237-C7ED-472C-8C57-CAA995B554C7}">
      <dgm:prSet/>
      <dgm:spPr/>
      <dgm:t>
        <a:bodyPr/>
        <a:lstStyle/>
        <a:p>
          <a:endParaRPr lang="en-IN"/>
        </a:p>
      </dgm:t>
    </dgm:pt>
    <dgm:pt modelId="{97E0BA73-3B1F-45EF-9D8D-76A89C917C1D}" type="pres">
      <dgm:prSet presAssocID="{35D39D83-88DC-41F5-8E50-064BA45B65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85A6CC-F327-4776-A2ED-56FBD33049DC}" type="pres">
      <dgm:prSet presAssocID="{107B6F5A-662C-46D9-9C52-8EF9FE61CF8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8A9F49-58E8-43BD-9AA2-32ED0830D841}" type="pres">
      <dgm:prSet presAssocID="{107B6F5A-662C-46D9-9C52-8EF9FE61CF83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B8EBA4-65F1-459E-B426-5AC7BE65EEA8}" type="pres">
      <dgm:prSet presAssocID="{8079C2D1-BA43-40EC-8D16-63EABB80845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09115F-9399-4EAD-BB7F-A12F2234B586}" type="pres">
      <dgm:prSet presAssocID="{8079C2D1-BA43-40EC-8D16-63EABB80845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745918-E6DA-4E03-BF66-9F87DECECCBA}" type="pres">
      <dgm:prSet presAssocID="{452E3104-00D9-4CF9-8B5C-AC3E2469F2A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D19F10-C4D3-4D67-9A46-21871D7ECEF2}" type="pres">
      <dgm:prSet presAssocID="{452E3104-00D9-4CF9-8B5C-AC3E2469F2A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391D8C-F389-47DD-BEBD-A3879CC6C690}" type="pres">
      <dgm:prSet presAssocID="{625491E3-A8B3-40F1-BB90-52CB30F7063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1F925C-16C7-48EB-84F2-CA39325068E3}" type="pres">
      <dgm:prSet presAssocID="{625491E3-A8B3-40F1-BB90-52CB30F7063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55906D1-5758-4F9C-933A-F9D1D54C190A}" type="presOf" srcId="{107B6F5A-662C-46D9-9C52-8EF9FE61CF83}" destId="{9885A6CC-F327-4776-A2ED-56FBD33049DC}" srcOrd="0" destOrd="0" presId="urn:microsoft.com/office/officeart/2005/8/layout/vList2"/>
    <dgm:cxn modelId="{CA42D491-62EA-43FA-A386-38E67F08230D}" srcId="{35D39D83-88DC-41F5-8E50-064BA45B65F9}" destId="{107B6F5A-662C-46D9-9C52-8EF9FE61CF83}" srcOrd="0" destOrd="0" parTransId="{10C132AB-1196-4F55-BDA8-A72CAB842A80}" sibTransId="{CBF61A55-9A46-419F-A228-D4D3AFB00FF3}"/>
    <dgm:cxn modelId="{A10D0A63-E35A-4929-9F6D-A9CB03650DA8}" srcId="{452E3104-00D9-4CF9-8B5C-AC3E2469F2A1}" destId="{FC72DEA7-3D9B-4EC9-A14B-7C86A54C3804}" srcOrd="0" destOrd="0" parTransId="{BFE6C536-22F1-429C-8378-A6220FDF0356}" sibTransId="{6C5007A9-DE28-4B66-A89D-AD2B4F487DB3}"/>
    <dgm:cxn modelId="{5C50D26E-8ACE-45D2-9DCF-EBBAF23CD1B6}" type="presOf" srcId="{FC72DEA7-3D9B-4EC9-A14B-7C86A54C3804}" destId="{11D19F10-C4D3-4D67-9A46-21871D7ECEF2}" srcOrd="0" destOrd="0" presId="urn:microsoft.com/office/officeart/2005/8/layout/vList2"/>
    <dgm:cxn modelId="{2B02CFD7-A1DB-41FF-A47F-82C20EACE95A}" type="presOf" srcId="{625491E3-A8B3-40F1-BB90-52CB30F70639}" destId="{D9391D8C-F389-47DD-BEBD-A3879CC6C690}" srcOrd="0" destOrd="0" presId="urn:microsoft.com/office/officeart/2005/8/layout/vList2"/>
    <dgm:cxn modelId="{53A32E2A-88FD-49C9-983B-ECD4876CEE4C}" type="presOf" srcId="{50DE77F5-2435-404C-BA1C-D2E614D4EA18}" destId="{B71F925C-16C7-48EB-84F2-CA39325068E3}" srcOrd="0" destOrd="0" presId="urn:microsoft.com/office/officeart/2005/8/layout/vList2"/>
    <dgm:cxn modelId="{708A0FB8-81C3-4E94-ACCD-7F4995275671}" type="presOf" srcId="{452E3104-00D9-4CF9-8B5C-AC3E2469F2A1}" destId="{60745918-E6DA-4E03-BF66-9F87DECECCBA}" srcOrd="0" destOrd="0" presId="urn:microsoft.com/office/officeart/2005/8/layout/vList2"/>
    <dgm:cxn modelId="{17515F4E-ADB0-4424-A0F2-8FC856B785C5}" srcId="{35D39D83-88DC-41F5-8E50-064BA45B65F9}" destId="{625491E3-A8B3-40F1-BB90-52CB30F70639}" srcOrd="3" destOrd="0" parTransId="{53C24540-314F-402E-BB46-E7DDECA17913}" sibTransId="{E1086E6C-783C-4BAF-801E-CDCB06287D50}"/>
    <dgm:cxn modelId="{03836575-78A6-46C9-8955-60A96F146CD0}" srcId="{8079C2D1-BA43-40EC-8D16-63EABB80845E}" destId="{526C0BB4-8676-4AAC-93F2-B6E51D4B1496}" srcOrd="0" destOrd="0" parTransId="{B3D52300-C825-438D-9231-0933A0E1C4BD}" sibTransId="{FACB6410-3C6F-4553-8F45-90F05143BC0F}"/>
    <dgm:cxn modelId="{A1E5C1E6-3D72-45D5-ABA8-572DC41BCDE7}" type="presOf" srcId="{526C0BB4-8676-4AAC-93F2-B6E51D4B1496}" destId="{CC09115F-9399-4EAD-BB7F-A12F2234B586}" srcOrd="0" destOrd="0" presId="urn:microsoft.com/office/officeart/2005/8/layout/vList2"/>
    <dgm:cxn modelId="{B3C80D2F-11D3-4EAB-8583-8FCFEF5F79EA}" type="presOf" srcId="{1019E0ED-8B60-4865-A7FB-05628D6A24D6}" destId="{F68A9F49-58E8-43BD-9AA2-32ED0830D841}" srcOrd="0" destOrd="0" presId="urn:microsoft.com/office/officeart/2005/8/layout/vList2"/>
    <dgm:cxn modelId="{18D4543F-8E36-448D-95BC-6D3259A15B8B}" type="presOf" srcId="{8079C2D1-BA43-40EC-8D16-63EABB80845E}" destId="{98B8EBA4-65F1-459E-B426-5AC7BE65EEA8}" srcOrd="0" destOrd="0" presId="urn:microsoft.com/office/officeart/2005/8/layout/vList2"/>
    <dgm:cxn modelId="{EB50ADB2-1EAF-408E-93C1-C64772CE465F}" type="presOf" srcId="{35D39D83-88DC-41F5-8E50-064BA45B65F9}" destId="{97E0BA73-3B1F-45EF-9D8D-76A89C917C1D}" srcOrd="0" destOrd="0" presId="urn:microsoft.com/office/officeart/2005/8/layout/vList2"/>
    <dgm:cxn modelId="{26921F4B-C74F-49EC-BF35-9DE48BC037B9}" srcId="{35D39D83-88DC-41F5-8E50-064BA45B65F9}" destId="{452E3104-00D9-4CF9-8B5C-AC3E2469F2A1}" srcOrd="2" destOrd="0" parTransId="{E7597B6A-47DD-4C71-BE6E-0872171AEB46}" sibTransId="{F5E4B4EE-6B70-4330-9DFC-C8D214CFC2B1}"/>
    <dgm:cxn modelId="{D49DE237-C7ED-472C-8C57-CAA995B554C7}" srcId="{625491E3-A8B3-40F1-BB90-52CB30F70639}" destId="{50DE77F5-2435-404C-BA1C-D2E614D4EA18}" srcOrd="0" destOrd="0" parTransId="{4341BB9D-5E10-4D85-BFAE-DA32275CA841}" sibTransId="{34D88438-B475-4EC9-AFF4-D247D8E6ECAC}"/>
    <dgm:cxn modelId="{BABAA5AA-828F-4780-9333-B1BD99BCA459}" srcId="{35D39D83-88DC-41F5-8E50-064BA45B65F9}" destId="{8079C2D1-BA43-40EC-8D16-63EABB80845E}" srcOrd="1" destOrd="0" parTransId="{12333B87-BCC4-4CC4-B333-81545690DB2B}" sibTransId="{67BEED17-8717-48EE-A877-A438FF2340BA}"/>
    <dgm:cxn modelId="{A179C6FD-21A9-4929-99CA-B451FD6B90CC}" srcId="{107B6F5A-662C-46D9-9C52-8EF9FE61CF83}" destId="{1019E0ED-8B60-4865-A7FB-05628D6A24D6}" srcOrd="0" destOrd="0" parTransId="{B3FECE23-D8CD-454F-8F46-4CAF413BB0A0}" sibTransId="{FFD90586-84AB-4D34-9031-A3E3C4FFEB60}"/>
    <dgm:cxn modelId="{E21FF6F5-75EB-40C0-A392-F0C074A4FC4C}" type="presParOf" srcId="{97E0BA73-3B1F-45EF-9D8D-76A89C917C1D}" destId="{9885A6CC-F327-4776-A2ED-56FBD33049DC}" srcOrd="0" destOrd="0" presId="urn:microsoft.com/office/officeart/2005/8/layout/vList2"/>
    <dgm:cxn modelId="{B5123BBA-6DED-43B4-9F26-70CC22F98B55}" type="presParOf" srcId="{97E0BA73-3B1F-45EF-9D8D-76A89C917C1D}" destId="{F68A9F49-58E8-43BD-9AA2-32ED0830D841}" srcOrd="1" destOrd="0" presId="urn:microsoft.com/office/officeart/2005/8/layout/vList2"/>
    <dgm:cxn modelId="{E988326C-C1EA-4FE0-9CB6-6755C4E0C537}" type="presParOf" srcId="{97E0BA73-3B1F-45EF-9D8D-76A89C917C1D}" destId="{98B8EBA4-65F1-459E-B426-5AC7BE65EEA8}" srcOrd="2" destOrd="0" presId="urn:microsoft.com/office/officeart/2005/8/layout/vList2"/>
    <dgm:cxn modelId="{3E8D73C3-6D34-4ED3-AB87-534BD9139DD2}" type="presParOf" srcId="{97E0BA73-3B1F-45EF-9D8D-76A89C917C1D}" destId="{CC09115F-9399-4EAD-BB7F-A12F2234B586}" srcOrd="3" destOrd="0" presId="urn:microsoft.com/office/officeart/2005/8/layout/vList2"/>
    <dgm:cxn modelId="{40E657E1-DD53-474E-A1D7-C363E5F62881}" type="presParOf" srcId="{97E0BA73-3B1F-45EF-9D8D-76A89C917C1D}" destId="{60745918-E6DA-4E03-BF66-9F87DECECCBA}" srcOrd="4" destOrd="0" presId="urn:microsoft.com/office/officeart/2005/8/layout/vList2"/>
    <dgm:cxn modelId="{6AD16FFF-D1E8-4F76-BC1B-49F282273218}" type="presParOf" srcId="{97E0BA73-3B1F-45EF-9D8D-76A89C917C1D}" destId="{11D19F10-C4D3-4D67-9A46-21871D7ECEF2}" srcOrd="5" destOrd="0" presId="urn:microsoft.com/office/officeart/2005/8/layout/vList2"/>
    <dgm:cxn modelId="{59D25E7E-AD43-4666-9B14-121C38E59AAF}" type="presParOf" srcId="{97E0BA73-3B1F-45EF-9D8D-76A89C917C1D}" destId="{D9391D8C-F389-47DD-BEBD-A3879CC6C690}" srcOrd="6" destOrd="0" presId="urn:microsoft.com/office/officeart/2005/8/layout/vList2"/>
    <dgm:cxn modelId="{1AD2869F-76BB-4E96-8B72-F630B4FDE904}" type="presParOf" srcId="{97E0BA73-3B1F-45EF-9D8D-76A89C917C1D}" destId="{B71F925C-16C7-48EB-84F2-CA39325068E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5D39D83-88DC-41F5-8E50-064BA45B65F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489C3C-8BFC-4AB3-A027-5F82FB712F31}">
      <dgm:prSet/>
      <dgm:spPr/>
      <dgm:t>
        <a:bodyPr/>
        <a:lstStyle/>
        <a:p>
          <a:pPr rtl="0"/>
          <a:r>
            <a:rPr lang="en-IN" dirty="0" smtClean="0"/>
            <a:t>5. Microsoft SQL Server Compact </a:t>
          </a:r>
        </a:p>
      </dgm:t>
    </dgm:pt>
    <dgm:pt modelId="{47C276D9-F7C4-4198-8F41-1F16FA73095B}" type="parTrans" cxnId="{BED8F995-1340-40DA-866C-05A4A8E0417B}">
      <dgm:prSet/>
      <dgm:spPr/>
      <dgm:t>
        <a:bodyPr/>
        <a:lstStyle/>
        <a:p>
          <a:endParaRPr lang="en-IN"/>
        </a:p>
      </dgm:t>
    </dgm:pt>
    <dgm:pt modelId="{80B78FA0-3220-4F72-A41D-A8E96CA37C53}" type="sibTrans" cxnId="{BED8F995-1340-40DA-866C-05A4A8E0417B}">
      <dgm:prSet/>
      <dgm:spPr/>
      <dgm:t>
        <a:bodyPr/>
        <a:lstStyle/>
        <a:p>
          <a:endParaRPr lang="en-IN"/>
        </a:p>
      </dgm:t>
    </dgm:pt>
    <dgm:pt modelId="{FAE4CD20-E291-46C7-8D0B-DCDBE48C959E}">
      <dgm:prSet/>
      <dgm:spPr/>
      <dgm:t>
        <a:bodyPr/>
        <a:lstStyle/>
        <a:p>
          <a:r>
            <a:rPr lang="en-IN" dirty="0" smtClean="0"/>
            <a:t>7. </a:t>
          </a:r>
          <a:r>
            <a:rPr lang="en-IN" dirty="0" err="1" smtClean="0"/>
            <a:t>NoSQL</a:t>
          </a:r>
          <a:endParaRPr lang="en-IN" dirty="0"/>
        </a:p>
      </dgm:t>
    </dgm:pt>
    <dgm:pt modelId="{93ED9E1F-7411-4E13-B934-03D55F7B6707}" type="parTrans" cxnId="{7C3DC140-DCB4-4336-B880-18B9E7D7C270}">
      <dgm:prSet/>
      <dgm:spPr/>
      <dgm:t>
        <a:bodyPr/>
        <a:lstStyle/>
        <a:p>
          <a:endParaRPr lang="en-IN"/>
        </a:p>
      </dgm:t>
    </dgm:pt>
    <dgm:pt modelId="{6963BCF3-EED8-40F0-B89C-41337C87EFFB}" type="sibTrans" cxnId="{7C3DC140-DCB4-4336-B880-18B9E7D7C270}">
      <dgm:prSet/>
      <dgm:spPr/>
      <dgm:t>
        <a:bodyPr/>
        <a:lstStyle/>
        <a:p>
          <a:endParaRPr lang="en-IN"/>
        </a:p>
      </dgm:t>
    </dgm:pt>
    <dgm:pt modelId="{0A5B5A88-FFED-4C6F-97D3-40B717A4C5A8}">
      <dgm:prSet/>
      <dgm:spPr/>
      <dgm:t>
        <a:bodyPr/>
        <a:lstStyle/>
        <a:p>
          <a:r>
            <a:rPr lang="en-IN" dirty="0" smtClean="0"/>
            <a:t>6. Berkeley DB</a:t>
          </a:r>
        </a:p>
      </dgm:t>
    </dgm:pt>
    <dgm:pt modelId="{23A84705-4846-4DFC-A54B-864B941944D0}" type="parTrans" cxnId="{C8C1F15F-4C82-4B25-8CE4-38BBC82851E9}">
      <dgm:prSet/>
      <dgm:spPr/>
      <dgm:t>
        <a:bodyPr/>
        <a:lstStyle/>
        <a:p>
          <a:endParaRPr lang="en-IN"/>
        </a:p>
      </dgm:t>
    </dgm:pt>
    <dgm:pt modelId="{5EB44B74-182D-4CCA-A5A2-997FB406FEA6}" type="sibTrans" cxnId="{C8C1F15F-4C82-4B25-8CE4-38BBC82851E9}">
      <dgm:prSet/>
      <dgm:spPr/>
      <dgm:t>
        <a:bodyPr/>
        <a:lstStyle/>
        <a:p>
          <a:endParaRPr lang="en-IN"/>
        </a:p>
      </dgm:t>
    </dgm:pt>
    <dgm:pt modelId="{5739914D-C06B-4854-9D79-BC3E14E29BB4}">
      <dgm:prSet/>
      <dgm:spPr/>
      <dgm:t>
        <a:bodyPr/>
        <a:lstStyle/>
        <a:p>
          <a:r>
            <a:rPr lang="en-IN" dirty="0" smtClean="0"/>
            <a:t>8. Oracle Database</a:t>
          </a:r>
          <a:endParaRPr lang="en-IN" dirty="0"/>
        </a:p>
      </dgm:t>
    </dgm:pt>
    <dgm:pt modelId="{27358ABD-A131-4366-A773-AE365F1E554A}" type="parTrans" cxnId="{43ADA223-5640-4C68-969B-2C69F4EF3257}">
      <dgm:prSet/>
      <dgm:spPr/>
      <dgm:t>
        <a:bodyPr/>
        <a:lstStyle/>
        <a:p>
          <a:endParaRPr lang="en-IN"/>
        </a:p>
      </dgm:t>
    </dgm:pt>
    <dgm:pt modelId="{85C6E9CD-D03B-46F6-8FDB-C81F84AE0D9A}" type="sibTrans" cxnId="{43ADA223-5640-4C68-969B-2C69F4EF3257}">
      <dgm:prSet/>
      <dgm:spPr/>
      <dgm:t>
        <a:bodyPr/>
        <a:lstStyle/>
        <a:p>
          <a:endParaRPr lang="en-IN"/>
        </a:p>
      </dgm:t>
    </dgm:pt>
    <dgm:pt modelId="{2F098316-8A4C-419F-BED7-151AECE6E4A4}">
      <dgm:prSet/>
      <dgm:spPr/>
      <dgm:t>
        <a:bodyPr/>
        <a:lstStyle/>
        <a:p>
          <a:pPr algn="just" rtl="0"/>
          <a:r>
            <a:rPr lang="en-IN" dirty="0" smtClean="0"/>
            <a:t>Microsoft SQL Server Compact is a compact relational database produced by Microsoft for applications that run on mobile devices and desktops.</a:t>
          </a:r>
        </a:p>
      </dgm:t>
    </dgm:pt>
    <dgm:pt modelId="{6CED5AF3-55EA-47D4-B5EF-EB2EDD7C38CF}" type="parTrans" cxnId="{A809DBB6-D242-47B3-83A5-1731B1840DD4}">
      <dgm:prSet/>
      <dgm:spPr/>
      <dgm:t>
        <a:bodyPr/>
        <a:lstStyle/>
        <a:p>
          <a:endParaRPr lang="en-IN"/>
        </a:p>
      </dgm:t>
    </dgm:pt>
    <dgm:pt modelId="{49A2CAB5-5AF6-4DFD-9EEF-632C40FF904A}" type="sibTrans" cxnId="{A809DBB6-D242-47B3-83A5-1731B1840DD4}">
      <dgm:prSet/>
      <dgm:spPr/>
      <dgm:t>
        <a:bodyPr/>
        <a:lstStyle/>
        <a:p>
          <a:endParaRPr lang="en-IN"/>
        </a:p>
      </dgm:t>
    </dgm:pt>
    <dgm:pt modelId="{D006DEC0-5F0E-4D1B-BC37-507B374F94C7}">
      <dgm:prSet/>
      <dgm:spPr/>
      <dgm:t>
        <a:bodyPr/>
        <a:lstStyle/>
        <a:p>
          <a:pPr algn="just"/>
          <a:r>
            <a:rPr lang="en-IN" dirty="0" err="1" smtClean="0"/>
            <a:t>NoSQL</a:t>
          </a:r>
          <a:r>
            <a:rPr lang="en-IN" dirty="0" smtClean="0"/>
            <a:t> database management systems are useful when working with a huge quantity of data and the data’s nature does not require a relational model for the data structure.</a:t>
          </a:r>
          <a:endParaRPr lang="en-IN" dirty="0"/>
        </a:p>
      </dgm:t>
    </dgm:pt>
    <dgm:pt modelId="{67BCB9EA-4D29-4484-A09B-AB6604177A04}" type="parTrans" cxnId="{428AFE57-A641-4CA9-846A-B6409DC1AD46}">
      <dgm:prSet/>
      <dgm:spPr/>
      <dgm:t>
        <a:bodyPr/>
        <a:lstStyle/>
        <a:p>
          <a:endParaRPr lang="en-IN"/>
        </a:p>
      </dgm:t>
    </dgm:pt>
    <dgm:pt modelId="{246062CF-84E8-4045-B34C-894054453605}" type="sibTrans" cxnId="{428AFE57-A641-4CA9-846A-B6409DC1AD46}">
      <dgm:prSet/>
      <dgm:spPr/>
      <dgm:t>
        <a:bodyPr/>
        <a:lstStyle/>
        <a:p>
          <a:endParaRPr lang="en-IN"/>
        </a:p>
      </dgm:t>
    </dgm:pt>
    <dgm:pt modelId="{BDE0E10E-39C1-4EA7-8993-9408106E3E6A}">
      <dgm:prSet/>
      <dgm:spPr/>
      <dgm:t>
        <a:bodyPr/>
        <a:lstStyle/>
        <a:p>
          <a:pPr algn="just"/>
          <a:r>
            <a:rPr lang="en-IN" dirty="0" smtClean="0"/>
            <a:t>Berkeley DB (BDB) is a software library that provides a high-performance embedded database for key/value data. As of 2012, Berkeley DB is the most widely used database toolkit in the world.</a:t>
          </a:r>
        </a:p>
      </dgm:t>
    </dgm:pt>
    <dgm:pt modelId="{8CDEB8F4-3841-4A05-9027-D4C59357AE57}" type="parTrans" cxnId="{61A76F7D-36B7-4B1A-968A-4741EC265223}">
      <dgm:prSet/>
      <dgm:spPr/>
      <dgm:t>
        <a:bodyPr/>
        <a:lstStyle/>
        <a:p>
          <a:endParaRPr lang="en-IN"/>
        </a:p>
      </dgm:t>
    </dgm:pt>
    <dgm:pt modelId="{38D82A67-0C56-4C3C-BE02-90A5F342D135}" type="sibTrans" cxnId="{61A76F7D-36B7-4B1A-968A-4741EC265223}">
      <dgm:prSet/>
      <dgm:spPr/>
      <dgm:t>
        <a:bodyPr/>
        <a:lstStyle/>
        <a:p>
          <a:endParaRPr lang="en-IN"/>
        </a:p>
      </dgm:t>
    </dgm:pt>
    <dgm:pt modelId="{17DA787F-56A0-45FD-9E4A-4C3CDDBEF73F}">
      <dgm:prSet/>
      <dgm:spPr/>
      <dgm:t>
        <a:bodyPr/>
        <a:lstStyle/>
        <a:p>
          <a:pPr algn="just"/>
          <a:r>
            <a:rPr lang="en-IN" dirty="0" smtClean="0"/>
            <a:t>The Oracle Database (Oracle RDBMS) is an object-relational database management system (ORDBMS) produced and marketed by Oracle Corporation.</a:t>
          </a:r>
          <a:endParaRPr lang="en-IN" dirty="0"/>
        </a:p>
      </dgm:t>
    </dgm:pt>
    <dgm:pt modelId="{B8FF8C5C-5B15-4FAE-B789-1DCA8A66AAC4}" type="parTrans" cxnId="{B87720D9-8E39-4FEF-8662-918A92837F39}">
      <dgm:prSet/>
      <dgm:spPr/>
      <dgm:t>
        <a:bodyPr/>
        <a:lstStyle/>
        <a:p>
          <a:endParaRPr lang="en-IN"/>
        </a:p>
      </dgm:t>
    </dgm:pt>
    <dgm:pt modelId="{352CB078-4990-41C2-B90B-49C3E4871151}" type="sibTrans" cxnId="{B87720D9-8E39-4FEF-8662-918A92837F39}">
      <dgm:prSet/>
      <dgm:spPr/>
      <dgm:t>
        <a:bodyPr/>
        <a:lstStyle/>
        <a:p>
          <a:endParaRPr lang="en-IN"/>
        </a:p>
      </dgm:t>
    </dgm:pt>
    <dgm:pt modelId="{97E0BA73-3B1F-45EF-9D8D-76A89C917C1D}" type="pres">
      <dgm:prSet presAssocID="{35D39D83-88DC-41F5-8E50-064BA45B65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6980096-DE4A-4E1A-8398-9DFDB800F09D}" type="pres">
      <dgm:prSet presAssocID="{E1489C3C-8BFC-4AB3-A027-5F82FB712F3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E97AC8-3331-411F-8374-5FF0454E2188}" type="pres">
      <dgm:prSet presAssocID="{E1489C3C-8BFC-4AB3-A027-5F82FB712F3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8D6E8F-2AFB-41B0-A687-0C7C19526ABE}" type="pres">
      <dgm:prSet presAssocID="{FAE4CD20-E291-46C7-8D0B-DCDBE48C959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2C7839-8207-4DFD-81EE-2B80E8B1193F}" type="pres">
      <dgm:prSet presAssocID="{FAE4CD20-E291-46C7-8D0B-DCDBE48C959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BCCEBE-F7D5-44E1-A993-02C2BF87D065}" type="pres">
      <dgm:prSet presAssocID="{0A5B5A88-FFED-4C6F-97D3-40B717A4C5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FA70F1-5500-4BEE-BBC3-868E7D88D2F8}" type="pres">
      <dgm:prSet presAssocID="{0A5B5A88-FFED-4C6F-97D3-40B717A4C5A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A46A15-6782-4E17-9482-C489D14009E2}" type="pres">
      <dgm:prSet presAssocID="{5739914D-C06B-4854-9D79-BC3E14E29BB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1373E5-737C-4445-91D4-93F2CFE0748A}" type="pres">
      <dgm:prSet presAssocID="{5739914D-C06B-4854-9D79-BC3E14E29BB4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C3DC140-DCB4-4336-B880-18B9E7D7C270}" srcId="{35D39D83-88DC-41F5-8E50-064BA45B65F9}" destId="{FAE4CD20-E291-46C7-8D0B-DCDBE48C959E}" srcOrd="1" destOrd="0" parTransId="{93ED9E1F-7411-4E13-B934-03D55F7B6707}" sibTransId="{6963BCF3-EED8-40F0-B89C-41337C87EFFB}"/>
    <dgm:cxn modelId="{FB374C4B-56FF-4867-8A8C-F8D50E4AD2C6}" type="presOf" srcId="{FAE4CD20-E291-46C7-8D0B-DCDBE48C959E}" destId="{368D6E8F-2AFB-41B0-A687-0C7C19526ABE}" srcOrd="0" destOrd="0" presId="urn:microsoft.com/office/officeart/2005/8/layout/vList2"/>
    <dgm:cxn modelId="{A809DBB6-D242-47B3-83A5-1731B1840DD4}" srcId="{E1489C3C-8BFC-4AB3-A027-5F82FB712F31}" destId="{2F098316-8A4C-419F-BED7-151AECE6E4A4}" srcOrd="0" destOrd="0" parTransId="{6CED5AF3-55EA-47D4-B5EF-EB2EDD7C38CF}" sibTransId="{49A2CAB5-5AF6-4DFD-9EEF-632C40FF904A}"/>
    <dgm:cxn modelId="{0CB0CDDA-769E-4AD0-8CE6-EB4BE81C5F0C}" type="presOf" srcId="{35D39D83-88DC-41F5-8E50-064BA45B65F9}" destId="{97E0BA73-3B1F-45EF-9D8D-76A89C917C1D}" srcOrd="0" destOrd="0" presId="urn:microsoft.com/office/officeart/2005/8/layout/vList2"/>
    <dgm:cxn modelId="{BED8F995-1340-40DA-866C-05A4A8E0417B}" srcId="{35D39D83-88DC-41F5-8E50-064BA45B65F9}" destId="{E1489C3C-8BFC-4AB3-A027-5F82FB712F31}" srcOrd="0" destOrd="0" parTransId="{47C276D9-F7C4-4198-8F41-1F16FA73095B}" sibTransId="{80B78FA0-3220-4F72-A41D-A8E96CA37C53}"/>
    <dgm:cxn modelId="{1F3C14B7-A4C5-46AB-959A-C8C77E0CA63E}" type="presOf" srcId="{5739914D-C06B-4854-9D79-BC3E14E29BB4}" destId="{98A46A15-6782-4E17-9482-C489D14009E2}" srcOrd="0" destOrd="0" presId="urn:microsoft.com/office/officeart/2005/8/layout/vList2"/>
    <dgm:cxn modelId="{1C99CE2A-4C3D-4985-80D8-AFA6B4D88B02}" type="presOf" srcId="{BDE0E10E-39C1-4EA7-8993-9408106E3E6A}" destId="{ACFA70F1-5500-4BEE-BBC3-868E7D88D2F8}" srcOrd="0" destOrd="0" presId="urn:microsoft.com/office/officeart/2005/8/layout/vList2"/>
    <dgm:cxn modelId="{7548EF13-D760-477C-9169-69FB4D2BBA49}" type="presOf" srcId="{0A5B5A88-FFED-4C6F-97D3-40B717A4C5A8}" destId="{37BCCEBE-F7D5-44E1-A993-02C2BF87D065}" srcOrd="0" destOrd="0" presId="urn:microsoft.com/office/officeart/2005/8/layout/vList2"/>
    <dgm:cxn modelId="{61A76F7D-36B7-4B1A-968A-4741EC265223}" srcId="{0A5B5A88-FFED-4C6F-97D3-40B717A4C5A8}" destId="{BDE0E10E-39C1-4EA7-8993-9408106E3E6A}" srcOrd="0" destOrd="0" parTransId="{8CDEB8F4-3841-4A05-9027-D4C59357AE57}" sibTransId="{38D82A67-0C56-4C3C-BE02-90A5F342D135}"/>
    <dgm:cxn modelId="{428AFE57-A641-4CA9-846A-B6409DC1AD46}" srcId="{FAE4CD20-E291-46C7-8D0B-DCDBE48C959E}" destId="{D006DEC0-5F0E-4D1B-BC37-507B374F94C7}" srcOrd="0" destOrd="0" parTransId="{67BCB9EA-4D29-4484-A09B-AB6604177A04}" sibTransId="{246062CF-84E8-4045-B34C-894054453605}"/>
    <dgm:cxn modelId="{B87720D9-8E39-4FEF-8662-918A92837F39}" srcId="{5739914D-C06B-4854-9D79-BC3E14E29BB4}" destId="{17DA787F-56A0-45FD-9E4A-4C3CDDBEF73F}" srcOrd="0" destOrd="0" parTransId="{B8FF8C5C-5B15-4FAE-B789-1DCA8A66AAC4}" sibTransId="{352CB078-4990-41C2-B90B-49C3E4871151}"/>
    <dgm:cxn modelId="{0B7D384E-E99B-46EB-8C2F-BCB983900EE3}" type="presOf" srcId="{2F098316-8A4C-419F-BED7-151AECE6E4A4}" destId="{11E97AC8-3331-411F-8374-5FF0454E2188}" srcOrd="0" destOrd="0" presId="urn:microsoft.com/office/officeart/2005/8/layout/vList2"/>
    <dgm:cxn modelId="{45A336D3-F7A0-44BC-BCD4-E675DE40088E}" type="presOf" srcId="{D006DEC0-5F0E-4D1B-BC37-507B374F94C7}" destId="{E62C7839-8207-4DFD-81EE-2B80E8B1193F}" srcOrd="0" destOrd="0" presId="urn:microsoft.com/office/officeart/2005/8/layout/vList2"/>
    <dgm:cxn modelId="{C8C1F15F-4C82-4B25-8CE4-38BBC82851E9}" srcId="{35D39D83-88DC-41F5-8E50-064BA45B65F9}" destId="{0A5B5A88-FFED-4C6F-97D3-40B717A4C5A8}" srcOrd="2" destOrd="0" parTransId="{23A84705-4846-4DFC-A54B-864B941944D0}" sibTransId="{5EB44B74-182D-4CCA-A5A2-997FB406FEA6}"/>
    <dgm:cxn modelId="{7FA38788-015B-4097-97D8-7B152FA2B91D}" type="presOf" srcId="{E1489C3C-8BFC-4AB3-A027-5F82FB712F31}" destId="{D6980096-DE4A-4E1A-8398-9DFDB800F09D}" srcOrd="0" destOrd="0" presId="urn:microsoft.com/office/officeart/2005/8/layout/vList2"/>
    <dgm:cxn modelId="{7FC45169-B915-4290-9E97-32215A36A088}" type="presOf" srcId="{17DA787F-56A0-45FD-9E4A-4C3CDDBEF73F}" destId="{3D1373E5-737C-4445-91D4-93F2CFE0748A}" srcOrd="0" destOrd="0" presId="urn:microsoft.com/office/officeart/2005/8/layout/vList2"/>
    <dgm:cxn modelId="{43ADA223-5640-4C68-969B-2C69F4EF3257}" srcId="{35D39D83-88DC-41F5-8E50-064BA45B65F9}" destId="{5739914D-C06B-4854-9D79-BC3E14E29BB4}" srcOrd="3" destOrd="0" parTransId="{27358ABD-A131-4366-A773-AE365F1E554A}" sibTransId="{85C6E9CD-D03B-46F6-8FDB-C81F84AE0D9A}"/>
    <dgm:cxn modelId="{674861BB-444C-445D-A2C9-ABEBB34F7F49}" type="presParOf" srcId="{97E0BA73-3B1F-45EF-9D8D-76A89C917C1D}" destId="{D6980096-DE4A-4E1A-8398-9DFDB800F09D}" srcOrd="0" destOrd="0" presId="urn:microsoft.com/office/officeart/2005/8/layout/vList2"/>
    <dgm:cxn modelId="{93C70E4B-5341-4B93-8143-540719AA9722}" type="presParOf" srcId="{97E0BA73-3B1F-45EF-9D8D-76A89C917C1D}" destId="{11E97AC8-3331-411F-8374-5FF0454E2188}" srcOrd="1" destOrd="0" presId="urn:microsoft.com/office/officeart/2005/8/layout/vList2"/>
    <dgm:cxn modelId="{4B603F90-5395-4D0E-ACE2-287B9238DF61}" type="presParOf" srcId="{97E0BA73-3B1F-45EF-9D8D-76A89C917C1D}" destId="{368D6E8F-2AFB-41B0-A687-0C7C19526ABE}" srcOrd="2" destOrd="0" presId="urn:microsoft.com/office/officeart/2005/8/layout/vList2"/>
    <dgm:cxn modelId="{190DABA0-B37A-4408-9227-8A8833089D97}" type="presParOf" srcId="{97E0BA73-3B1F-45EF-9D8D-76A89C917C1D}" destId="{E62C7839-8207-4DFD-81EE-2B80E8B1193F}" srcOrd="3" destOrd="0" presId="urn:microsoft.com/office/officeart/2005/8/layout/vList2"/>
    <dgm:cxn modelId="{892CFE4B-AF5E-4F83-A9AD-E4F1CA4C6FF7}" type="presParOf" srcId="{97E0BA73-3B1F-45EF-9D8D-76A89C917C1D}" destId="{37BCCEBE-F7D5-44E1-A993-02C2BF87D065}" srcOrd="4" destOrd="0" presId="urn:microsoft.com/office/officeart/2005/8/layout/vList2"/>
    <dgm:cxn modelId="{CEA6F1AE-0F01-4C63-A3F0-09E19DBC3618}" type="presParOf" srcId="{97E0BA73-3B1F-45EF-9D8D-76A89C917C1D}" destId="{ACFA70F1-5500-4BEE-BBC3-868E7D88D2F8}" srcOrd="5" destOrd="0" presId="urn:microsoft.com/office/officeart/2005/8/layout/vList2"/>
    <dgm:cxn modelId="{8F6F82EC-E281-4226-90AC-47F7B5AFA27E}" type="presParOf" srcId="{97E0BA73-3B1F-45EF-9D8D-76A89C917C1D}" destId="{98A46A15-6782-4E17-9482-C489D14009E2}" srcOrd="6" destOrd="0" presId="urn:microsoft.com/office/officeart/2005/8/layout/vList2"/>
    <dgm:cxn modelId="{ECCE525F-3F9B-4E4B-AD78-F15A4B9BC7CD}" type="presParOf" srcId="{97E0BA73-3B1F-45EF-9D8D-76A89C917C1D}" destId="{3D1373E5-737C-4445-91D4-93F2CFE0748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E91DE98-BC63-4897-827D-772668C8878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4C1A6-6E26-4020-895D-5003F861E0D6}">
      <dgm:prSet/>
      <dgm:spPr/>
      <dgm:t>
        <a:bodyPr/>
        <a:lstStyle/>
        <a:p>
          <a:pPr rtl="0"/>
          <a:r>
            <a:rPr lang="en-US" dirty="0" smtClean="0"/>
            <a:t>Relational database management system </a:t>
          </a:r>
          <a:endParaRPr lang="en-US" dirty="0"/>
        </a:p>
      </dgm:t>
    </dgm:pt>
    <dgm:pt modelId="{459C12B9-2D68-432D-B84F-1F8FA472209E}" type="parTrans" cxnId="{072240C1-7691-417F-9218-90B4745B4AB0}">
      <dgm:prSet/>
      <dgm:spPr/>
      <dgm:t>
        <a:bodyPr/>
        <a:lstStyle/>
        <a:p>
          <a:endParaRPr lang="en-US"/>
        </a:p>
      </dgm:t>
    </dgm:pt>
    <dgm:pt modelId="{1D1EB0A1-4068-4798-8195-9CD9EF4B7F0D}" type="sibTrans" cxnId="{072240C1-7691-417F-9218-90B4745B4AB0}">
      <dgm:prSet/>
      <dgm:spPr/>
      <dgm:t>
        <a:bodyPr/>
        <a:lstStyle/>
        <a:p>
          <a:endParaRPr lang="en-US"/>
        </a:p>
      </dgm:t>
    </dgm:pt>
    <dgm:pt modelId="{94782C4D-66F3-41D1-8272-0A47146BA4DC}">
      <dgm:prSet/>
      <dgm:spPr/>
      <dgm:t>
        <a:bodyPr/>
        <a:lstStyle/>
        <a:p>
          <a:pPr rtl="0"/>
          <a:r>
            <a:rPr lang="en-US" dirty="0" smtClean="0"/>
            <a:t>Zero Configuration </a:t>
          </a:r>
          <a:endParaRPr lang="en-US" dirty="0"/>
        </a:p>
      </dgm:t>
    </dgm:pt>
    <dgm:pt modelId="{FE6BB528-83EE-4E84-8512-BCAB0C8B0A20}" type="parTrans" cxnId="{E0921C0E-2D1C-437C-A09A-D8403918D20E}">
      <dgm:prSet/>
      <dgm:spPr/>
      <dgm:t>
        <a:bodyPr/>
        <a:lstStyle/>
        <a:p>
          <a:endParaRPr lang="en-US"/>
        </a:p>
      </dgm:t>
    </dgm:pt>
    <dgm:pt modelId="{E555890C-21CF-464C-B126-26D13CCA046F}" type="sibTrans" cxnId="{E0921C0E-2D1C-437C-A09A-D8403918D20E}">
      <dgm:prSet/>
      <dgm:spPr/>
      <dgm:t>
        <a:bodyPr/>
        <a:lstStyle/>
        <a:p>
          <a:endParaRPr lang="en-US"/>
        </a:p>
      </dgm:t>
    </dgm:pt>
    <dgm:pt modelId="{AFBDBDC7-7649-4ADA-8189-95BA7CA5DD28}">
      <dgm:prSet/>
      <dgm:spPr/>
      <dgm:t>
        <a:bodyPr/>
        <a:lstStyle/>
        <a:p>
          <a:pPr rtl="0"/>
          <a:r>
            <a:rPr lang="en-US" dirty="0" smtClean="0"/>
            <a:t>No client server architecture</a:t>
          </a:r>
          <a:endParaRPr lang="en-US" dirty="0"/>
        </a:p>
      </dgm:t>
    </dgm:pt>
    <dgm:pt modelId="{BE6886C7-BCA9-4DC0-A6BA-0D6E3C85F32A}" type="parTrans" cxnId="{7CBAB4FA-1EC7-496C-B6F9-C2C5EC809DD6}">
      <dgm:prSet/>
      <dgm:spPr/>
      <dgm:t>
        <a:bodyPr/>
        <a:lstStyle/>
        <a:p>
          <a:endParaRPr lang="en-US"/>
        </a:p>
      </dgm:t>
    </dgm:pt>
    <dgm:pt modelId="{FAA06559-AEBE-4415-80B9-8F8D263629B6}" type="sibTrans" cxnId="{7CBAB4FA-1EC7-496C-B6F9-C2C5EC809DD6}">
      <dgm:prSet/>
      <dgm:spPr/>
      <dgm:t>
        <a:bodyPr/>
        <a:lstStyle/>
        <a:p>
          <a:endParaRPr lang="en-US"/>
        </a:p>
      </dgm:t>
    </dgm:pt>
    <dgm:pt modelId="{45FB7A62-9E6E-4777-95C0-3C211C8142E4}">
      <dgm:prSet/>
      <dgm:spPr/>
      <dgm:t>
        <a:bodyPr/>
        <a:lstStyle/>
        <a:p>
          <a:pPr rtl="0"/>
          <a:r>
            <a:rPr lang="en-US" dirty="0" smtClean="0"/>
            <a:t>Single Database File </a:t>
          </a:r>
          <a:endParaRPr lang="en-US" dirty="0"/>
        </a:p>
      </dgm:t>
    </dgm:pt>
    <dgm:pt modelId="{FE4B56E0-E621-4552-9DC8-F4445883E7AE}" type="parTrans" cxnId="{4E6ED100-8CD0-40DA-9FF6-114992002957}">
      <dgm:prSet/>
      <dgm:spPr/>
      <dgm:t>
        <a:bodyPr/>
        <a:lstStyle/>
        <a:p>
          <a:endParaRPr lang="en-US"/>
        </a:p>
      </dgm:t>
    </dgm:pt>
    <dgm:pt modelId="{CBED667E-648D-4910-94AF-B37B923E587D}" type="sibTrans" cxnId="{4E6ED100-8CD0-40DA-9FF6-114992002957}">
      <dgm:prSet/>
      <dgm:spPr/>
      <dgm:t>
        <a:bodyPr/>
        <a:lstStyle/>
        <a:p>
          <a:endParaRPr lang="en-US"/>
        </a:p>
      </dgm:t>
    </dgm:pt>
    <dgm:pt modelId="{BC264636-A156-40CB-960C-A2D44D40CFBE}">
      <dgm:prSet/>
      <dgm:spPr/>
      <dgm:t>
        <a:bodyPr/>
        <a:lstStyle/>
        <a:p>
          <a:pPr algn="just" rtl="0"/>
          <a:r>
            <a:rPr lang="en-US" b="0" i="0" dirty="0" smtClean="0"/>
            <a:t>SQLite does not need to be "installed" before it is used. There is no "setup" procedure. </a:t>
          </a:r>
          <a:endParaRPr lang="en-US" dirty="0"/>
        </a:p>
      </dgm:t>
    </dgm:pt>
    <dgm:pt modelId="{5C601C2C-8A4A-4C66-AE6C-2F6C5BDB8358}" type="parTrans" cxnId="{E0F80344-60E7-477B-A498-A5730889F212}">
      <dgm:prSet/>
      <dgm:spPr/>
      <dgm:t>
        <a:bodyPr/>
        <a:lstStyle/>
        <a:p>
          <a:endParaRPr lang="en-US"/>
        </a:p>
      </dgm:t>
    </dgm:pt>
    <dgm:pt modelId="{333B7D67-3EC6-4B8B-B85A-BEC0AC674968}" type="sibTrans" cxnId="{E0F80344-60E7-477B-A498-A5730889F212}">
      <dgm:prSet/>
      <dgm:spPr/>
      <dgm:t>
        <a:bodyPr/>
        <a:lstStyle/>
        <a:p>
          <a:endParaRPr lang="en-US"/>
        </a:p>
      </dgm:t>
    </dgm:pt>
    <dgm:pt modelId="{2163D85C-96C8-4FDB-840C-14B6CE689CB4}">
      <dgm:prSet/>
      <dgm:spPr/>
      <dgm:t>
        <a:bodyPr/>
        <a:lstStyle/>
        <a:p>
          <a:pPr algn="just" rtl="0"/>
          <a:r>
            <a:rPr lang="en-US" b="0" i="0" dirty="0" smtClean="0"/>
            <a:t>The process that wants to access the database reads and writes directly from the database files on disk.</a:t>
          </a:r>
          <a:endParaRPr lang="en-US" dirty="0"/>
        </a:p>
      </dgm:t>
    </dgm:pt>
    <dgm:pt modelId="{B8120CF9-9EFC-4940-8AA7-B9EE86E65B53}" type="parTrans" cxnId="{EF1164C6-0591-471E-8CC1-6C669EFD796A}">
      <dgm:prSet/>
      <dgm:spPr/>
      <dgm:t>
        <a:bodyPr/>
        <a:lstStyle/>
        <a:p>
          <a:endParaRPr lang="en-US"/>
        </a:p>
      </dgm:t>
    </dgm:pt>
    <dgm:pt modelId="{A1022E25-1989-4E9B-8675-26523F8C154A}" type="sibTrans" cxnId="{EF1164C6-0591-471E-8CC1-6C669EFD796A}">
      <dgm:prSet/>
      <dgm:spPr/>
      <dgm:t>
        <a:bodyPr/>
        <a:lstStyle/>
        <a:p>
          <a:endParaRPr lang="en-US"/>
        </a:p>
      </dgm:t>
    </dgm:pt>
    <dgm:pt modelId="{EA6ED0DB-14E7-41A5-BFEF-5D87C747AC4A}">
      <dgm:prSet/>
      <dgm:spPr/>
      <dgm:t>
        <a:bodyPr/>
        <a:lstStyle/>
        <a:p>
          <a:pPr algn="just" rtl="0"/>
          <a:r>
            <a:rPr lang="en-US" b="0" i="0" dirty="0" smtClean="0"/>
            <a:t>An SQLite database is a single ordinary disk file that can be located anywhere in the directory hierarchy.</a:t>
          </a:r>
          <a:endParaRPr lang="en-US" dirty="0"/>
        </a:p>
      </dgm:t>
    </dgm:pt>
    <dgm:pt modelId="{374D83CB-0D16-4DDD-9B17-C9494515AACE}" type="parTrans" cxnId="{A78480FC-C6B4-4A83-BC53-0531DADEE392}">
      <dgm:prSet/>
      <dgm:spPr/>
      <dgm:t>
        <a:bodyPr/>
        <a:lstStyle/>
        <a:p>
          <a:endParaRPr lang="en-US"/>
        </a:p>
      </dgm:t>
    </dgm:pt>
    <dgm:pt modelId="{B5897235-BDC5-40F3-991F-2D45EB1CCEFC}" type="sibTrans" cxnId="{A78480FC-C6B4-4A83-BC53-0531DADEE392}">
      <dgm:prSet/>
      <dgm:spPr/>
      <dgm:t>
        <a:bodyPr/>
        <a:lstStyle/>
        <a:p>
          <a:endParaRPr lang="en-US"/>
        </a:p>
      </dgm:t>
    </dgm:pt>
    <dgm:pt modelId="{3C799B5A-BCA1-4178-BE2E-C26C9CF7EDA6}">
      <dgm:prSet/>
      <dgm:spPr/>
      <dgm:t>
        <a:bodyPr/>
        <a:lstStyle/>
        <a:p>
          <a:pPr algn="just" rtl="0"/>
          <a:r>
            <a:rPr lang="en-US" dirty="0" smtClean="0"/>
            <a:t>SQLite is a relational database management system contained in a small C programming library.</a:t>
          </a:r>
          <a:endParaRPr lang="en-US" dirty="0"/>
        </a:p>
      </dgm:t>
    </dgm:pt>
    <dgm:pt modelId="{8CF3A9C6-D472-4573-91DA-C7932C3D2248}" type="parTrans" cxnId="{1149586D-1806-4F57-9460-F4CB7867A696}">
      <dgm:prSet/>
      <dgm:spPr/>
      <dgm:t>
        <a:bodyPr/>
        <a:lstStyle/>
        <a:p>
          <a:endParaRPr lang="en-US"/>
        </a:p>
      </dgm:t>
    </dgm:pt>
    <dgm:pt modelId="{951DD624-B99B-457A-9D27-1C262594F295}" type="sibTrans" cxnId="{1149586D-1806-4F57-9460-F4CB7867A696}">
      <dgm:prSet/>
      <dgm:spPr/>
      <dgm:t>
        <a:bodyPr/>
        <a:lstStyle/>
        <a:p>
          <a:endParaRPr lang="en-US"/>
        </a:p>
      </dgm:t>
    </dgm:pt>
    <dgm:pt modelId="{11D38EF4-9D78-40D0-9848-29FE4AD48437}" type="pres">
      <dgm:prSet presAssocID="{0E91DE98-BC63-4897-827D-772668C887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85F47F-A367-4F27-9F1E-61E4AD0A284B}" type="pres">
      <dgm:prSet presAssocID="{9EA4C1A6-6E26-4020-895D-5003F861E0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B1CBF-1165-49DB-90FB-84D47CFAF993}" type="pres">
      <dgm:prSet presAssocID="{9EA4C1A6-6E26-4020-895D-5003F861E0D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423AE-FCE8-4BD4-8D1B-5EBFF5371E19}" type="pres">
      <dgm:prSet presAssocID="{94782C4D-66F3-41D1-8272-0A47146BA4D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E0B8-F756-4C91-812F-6161053D16A3}" type="pres">
      <dgm:prSet presAssocID="{94782C4D-66F3-41D1-8272-0A47146BA4DC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D7E11-1E51-49D3-8173-7AF614A375AD}" type="pres">
      <dgm:prSet presAssocID="{AFBDBDC7-7649-4ADA-8189-95BA7CA5DD2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D65B2-9C21-45BF-BE28-BCE090D03F31}" type="pres">
      <dgm:prSet presAssocID="{AFBDBDC7-7649-4ADA-8189-95BA7CA5DD2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35E76-53E5-4C97-B7BF-E8CB6B2C59ED}" type="pres">
      <dgm:prSet presAssocID="{45FB7A62-9E6E-4777-95C0-3C211C8142E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ABBE6-28D2-4759-87DA-3E03D182E272}" type="pres">
      <dgm:prSet presAssocID="{45FB7A62-9E6E-4777-95C0-3C211C8142E4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AB37A6-A7A4-4CE0-B2E8-195584D5C8AE}" type="presOf" srcId="{94782C4D-66F3-41D1-8272-0A47146BA4DC}" destId="{16D423AE-FCE8-4BD4-8D1B-5EBFF5371E19}" srcOrd="0" destOrd="0" presId="urn:microsoft.com/office/officeart/2005/8/layout/vList2"/>
    <dgm:cxn modelId="{EFC39590-579B-4D0D-944C-6C81E5917EE9}" type="presOf" srcId="{45FB7A62-9E6E-4777-95C0-3C211C8142E4}" destId="{20135E76-53E5-4C97-B7BF-E8CB6B2C59ED}" srcOrd="0" destOrd="0" presId="urn:microsoft.com/office/officeart/2005/8/layout/vList2"/>
    <dgm:cxn modelId="{82F6EAA4-AE68-4773-874C-55D6277A4B7F}" type="presOf" srcId="{3C799B5A-BCA1-4178-BE2E-C26C9CF7EDA6}" destId="{6FDB1CBF-1165-49DB-90FB-84D47CFAF993}" srcOrd="0" destOrd="0" presId="urn:microsoft.com/office/officeart/2005/8/layout/vList2"/>
    <dgm:cxn modelId="{1C707A33-4E1C-474F-96A8-24F58C8C6198}" type="presOf" srcId="{BC264636-A156-40CB-960C-A2D44D40CFBE}" destId="{3775E0B8-F756-4C91-812F-6161053D16A3}" srcOrd="0" destOrd="0" presId="urn:microsoft.com/office/officeart/2005/8/layout/vList2"/>
    <dgm:cxn modelId="{EF1164C6-0591-471E-8CC1-6C669EFD796A}" srcId="{AFBDBDC7-7649-4ADA-8189-95BA7CA5DD28}" destId="{2163D85C-96C8-4FDB-840C-14B6CE689CB4}" srcOrd="0" destOrd="0" parTransId="{B8120CF9-9EFC-4940-8AA7-B9EE86E65B53}" sibTransId="{A1022E25-1989-4E9B-8675-26523F8C154A}"/>
    <dgm:cxn modelId="{2C456860-8765-427D-A286-EF028F955251}" type="presOf" srcId="{0E91DE98-BC63-4897-827D-772668C8878F}" destId="{11D38EF4-9D78-40D0-9848-29FE4AD48437}" srcOrd="0" destOrd="0" presId="urn:microsoft.com/office/officeart/2005/8/layout/vList2"/>
    <dgm:cxn modelId="{072240C1-7691-417F-9218-90B4745B4AB0}" srcId="{0E91DE98-BC63-4897-827D-772668C8878F}" destId="{9EA4C1A6-6E26-4020-895D-5003F861E0D6}" srcOrd="0" destOrd="0" parTransId="{459C12B9-2D68-432D-B84F-1F8FA472209E}" sibTransId="{1D1EB0A1-4068-4798-8195-9CD9EF4B7F0D}"/>
    <dgm:cxn modelId="{38BB3219-966D-4902-8EEE-951995998A06}" type="presOf" srcId="{EA6ED0DB-14E7-41A5-BFEF-5D87C747AC4A}" destId="{E38ABBE6-28D2-4759-87DA-3E03D182E272}" srcOrd="0" destOrd="0" presId="urn:microsoft.com/office/officeart/2005/8/layout/vList2"/>
    <dgm:cxn modelId="{E0921C0E-2D1C-437C-A09A-D8403918D20E}" srcId="{0E91DE98-BC63-4897-827D-772668C8878F}" destId="{94782C4D-66F3-41D1-8272-0A47146BA4DC}" srcOrd="1" destOrd="0" parTransId="{FE6BB528-83EE-4E84-8512-BCAB0C8B0A20}" sibTransId="{E555890C-21CF-464C-B126-26D13CCA046F}"/>
    <dgm:cxn modelId="{C66B6EE1-25B5-4EFD-A013-DC2B6934DF9B}" type="presOf" srcId="{AFBDBDC7-7649-4ADA-8189-95BA7CA5DD28}" destId="{551D7E11-1E51-49D3-8173-7AF614A375AD}" srcOrd="0" destOrd="0" presId="urn:microsoft.com/office/officeart/2005/8/layout/vList2"/>
    <dgm:cxn modelId="{31B0AF4B-EBA1-4A7B-8D32-F491A88941AF}" type="presOf" srcId="{9EA4C1A6-6E26-4020-895D-5003F861E0D6}" destId="{8985F47F-A367-4F27-9F1E-61E4AD0A284B}" srcOrd="0" destOrd="0" presId="urn:microsoft.com/office/officeart/2005/8/layout/vList2"/>
    <dgm:cxn modelId="{A78480FC-C6B4-4A83-BC53-0531DADEE392}" srcId="{45FB7A62-9E6E-4777-95C0-3C211C8142E4}" destId="{EA6ED0DB-14E7-41A5-BFEF-5D87C747AC4A}" srcOrd="0" destOrd="0" parTransId="{374D83CB-0D16-4DDD-9B17-C9494515AACE}" sibTransId="{B5897235-BDC5-40F3-991F-2D45EB1CCEFC}"/>
    <dgm:cxn modelId="{E0F80344-60E7-477B-A498-A5730889F212}" srcId="{94782C4D-66F3-41D1-8272-0A47146BA4DC}" destId="{BC264636-A156-40CB-960C-A2D44D40CFBE}" srcOrd="0" destOrd="0" parTransId="{5C601C2C-8A4A-4C66-AE6C-2F6C5BDB8358}" sibTransId="{333B7D67-3EC6-4B8B-B85A-BEC0AC674968}"/>
    <dgm:cxn modelId="{4E6ED100-8CD0-40DA-9FF6-114992002957}" srcId="{0E91DE98-BC63-4897-827D-772668C8878F}" destId="{45FB7A62-9E6E-4777-95C0-3C211C8142E4}" srcOrd="3" destOrd="0" parTransId="{FE4B56E0-E621-4552-9DC8-F4445883E7AE}" sibTransId="{CBED667E-648D-4910-94AF-B37B923E587D}"/>
    <dgm:cxn modelId="{7CBAB4FA-1EC7-496C-B6F9-C2C5EC809DD6}" srcId="{0E91DE98-BC63-4897-827D-772668C8878F}" destId="{AFBDBDC7-7649-4ADA-8189-95BA7CA5DD28}" srcOrd="2" destOrd="0" parTransId="{BE6886C7-BCA9-4DC0-A6BA-0D6E3C85F32A}" sibTransId="{FAA06559-AEBE-4415-80B9-8F8D263629B6}"/>
    <dgm:cxn modelId="{1149586D-1806-4F57-9460-F4CB7867A696}" srcId="{9EA4C1A6-6E26-4020-895D-5003F861E0D6}" destId="{3C799B5A-BCA1-4178-BE2E-C26C9CF7EDA6}" srcOrd="0" destOrd="0" parTransId="{8CF3A9C6-D472-4573-91DA-C7932C3D2248}" sibTransId="{951DD624-B99B-457A-9D27-1C262594F295}"/>
    <dgm:cxn modelId="{F4B090F2-E1FA-48EC-9FB6-6531F28BCFAE}" type="presOf" srcId="{2163D85C-96C8-4FDB-840C-14B6CE689CB4}" destId="{BB7D65B2-9C21-45BF-BE28-BCE090D03F31}" srcOrd="0" destOrd="0" presId="urn:microsoft.com/office/officeart/2005/8/layout/vList2"/>
    <dgm:cxn modelId="{0E1203C4-5E7F-442B-BA1A-54C469042D9C}" type="presParOf" srcId="{11D38EF4-9D78-40D0-9848-29FE4AD48437}" destId="{8985F47F-A367-4F27-9F1E-61E4AD0A284B}" srcOrd="0" destOrd="0" presId="urn:microsoft.com/office/officeart/2005/8/layout/vList2"/>
    <dgm:cxn modelId="{96B72591-1316-49D9-8015-16ADB8DF0643}" type="presParOf" srcId="{11D38EF4-9D78-40D0-9848-29FE4AD48437}" destId="{6FDB1CBF-1165-49DB-90FB-84D47CFAF993}" srcOrd="1" destOrd="0" presId="urn:microsoft.com/office/officeart/2005/8/layout/vList2"/>
    <dgm:cxn modelId="{A89FFA8B-605E-4F75-A986-FD569F4300B3}" type="presParOf" srcId="{11D38EF4-9D78-40D0-9848-29FE4AD48437}" destId="{16D423AE-FCE8-4BD4-8D1B-5EBFF5371E19}" srcOrd="2" destOrd="0" presId="urn:microsoft.com/office/officeart/2005/8/layout/vList2"/>
    <dgm:cxn modelId="{E0F8D260-1B0D-45AD-B6FA-AEF1A7A1195D}" type="presParOf" srcId="{11D38EF4-9D78-40D0-9848-29FE4AD48437}" destId="{3775E0B8-F756-4C91-812F-6161053D16A3}" srcOrd="3" destOrd="0" presId="urn:microsoft.com/office/officeart/2005/8/layout/vList2"/>
    <dgm:cxn modelId="{F390F5AD-462C-4ED9-BD29-2179CADA89A1}" type="presParOf" srcId="{11D38EF4-9D78-40D0-9848-29FE4AD48437}" destId="{551D7E11-1E51-49D3-8173-7AF614A375AD}" srcOrd="4" destOrd="0" presId="urn:microsoft.com/office/officeart/2005/8/layout/vList2"/>
    <dgm:cxn modelId="{11A9BECF-2262-4E00-858E-B6F0954BBEEB}" type="presParOf" srcId="{11D38EF4-9D78-40D0-9848-29FE4AD48437}" destId="{BB7D65B2-9C21-45BF-BE28-BCE090D03F31}" srcOrd="5" destOrd="0" presId="urn:microsoft.com/office/officeart/2005/8/layout/vList2"/>
    <dgm:cxn modelId="{48A58A9D-9581-4753-A52C-121182C31272}" type="presParOf" srcId="{11D38EF4-9D78-40D0-9848-29FE4AD48437}" destId="{20135E76-53E5-4C97-B7BF-E8CB6B2C59ED}" srcOrd="6" destOrd="0" presId="urn:microsoft.com/office/officeart/2005/8/layout/vList2"/>
    <dgm:cxn modelId="{F5E9CAE6-4D97-4C4D-A45A-E0C2927B260B}" type="presParOf" srcId="{11D38EF4-9D78-40D0-9848-29FE4AD48437}" destId="{E38ABBE6-28D2-4759-87DA-3E03D182E27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5DEE1474-4013-41A3-BF94-2FDE2C7157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1F13E2-0BF0-4E6C-938B-7B6438788F15}">
      <dgm:prSet/>
      <dgm:spPr/>
      <dgm:t>
        <a:bodyPr/>
        <a:lstStyle/>
        <a:p>
          <a:pPr rtl="0"/>
          <a:r>
            <a:rPr lang="en-US" dirty="0" smtClean="0"/>
            <a:t>Readable source code</a:t>
          </a:r>
          <a:endParaRPr lang="en-US" dirty="0"/>
        </a:p>
      </dgm:t>
    </dgm:pt>
    <dgm:pt modelId="{4C606E60-4769-4AD6-BA11-36E39C8F0329}" type="parTrans" cxnId="{48BB58E4-4A33-4406-AE83-43003F53A7D4}">
      <dgm:prSet/>
      <dgm:spPr/>
      <dgm:t>
        <a:bodyPr/>
        <a:lstStyle/>
        <a:p>
          <a:endParaRPr lang="en-US"/>
        </a:p>
      </dgm:t>
    </dgm:pt>
    <dgm:pt modelId="{CCAB0B0D-CD19-431F-8803-30762A4AF740}" type="sibTrans" cxnId="{48BB58E4-4A33-4406-AE83-43003F53A7D4}">
      <dgm:prSet/>
      <dgm:spPr/>
      <dgm:t>
        <a:bodyPr/>
        <a:lstStyle/>
        <a:p>
          <a:endParaRPr lang="en-US"/>
        </a:p>
      </dgm:t>
    </dgm:pt>
    <dgm:pt modelId="{18DAF7C7-E144-4A23-8EB2-DEECAFA81396}">
      <dgm:prSet/>
      <dgm:spPr/>
      <dgm:t>
        <a:bodyPr/>
        <a:lstStyle/>
        <a:p>
          <a:pPr rtl="0"/>
          <a:r>
            <a:rPr lang="en-US" dirty="0" smtClean="0"/>
            <a:t>Variable-length records</a:t>
          </a:r>
          <a:endParaRPr lang="en-US" dirty="0"/>
        </a:p>
      </dgm:t>
    </dgm:pt>
    <dgm:pt modelId="{6206ABF6-3579-4140-9426-3238D5E83758}" type="parTrans" cxnId="{9B9BB83A-CF49-415E-B191-929E15DA29F4}">
      <dgm:prSet/>
      <dgm:spPr/>
      <dgm:t>
        <a:bodyPr/>
        <a:lstStyle/>
        <a:p>
          <a:endParaRPr lang="en-US"/>
        </a:p>
      </dgm:t>
    </dgm:pt>
    <dgm:pt modelId="{8C9A314B-8B9B-49FA-8F67-CECD97CF7DC4}" type="sibTrans" cxnId="{9B9BB83A-CF49-415E-B191-929E15DA29F4}">
      <dgm:prSet/>
      <dgm:spPr/>
      <dgm:t>
        <a:bodyPr/>
        <a:lstStyle/>
        <a:p>
          <a:endParaRPr lang="en-US"/>
        </a:p>
      </dgm:t>
    </dgm:pt>
    <dgm:pt modelId="{9A2FB801-1D6E-4A89-AEB1-D455603701CB}">
      <dgm:prSet/>
      <dgm:spPr/>
      <dgm:t>
        <a:bodyPr/>
        <a:lstStyle/>
        <a:p>
          <a:pPr rtl="0"/>
          <a:r>
            <a:rPr lang="en-US" dirty="0" smtClean="0"/>
            <a:t>Manifest typing</a:t>
          </a:r>
          <a:endParaRPr lang="en-US" dirty="0"/>
        </a:p>
      </dgm:t>
    </dgm:pt>
    <dgm:pt modelId="{C3FA09C2-165F-4EFE-95D0-EEFC9C15A77B}" type="parTrans" cxnId="{B02D44F2-3C74-471E-B309-941EA26081DE}">
      <dgm:prSet/>
      <dgm:spPr/>
      <dgm:t>
        <a:bodyPr/>
        <a:lstStyle/>
        <a:p>
          <a:endParaRPr lang="en-US"/>
        </a:p>
      </dgm:t>
    </dgm:pt>
    <dgm:pt modelId="{0E374000-7CF7-4AA6-A126-04635DA6B454}" type="sibTrans" cxnId="{B02D44F2-3C74-471E-B309-941EA26081DE}">
      <dgm:prSet/>
      <dgm:spPr/>
      <dgm:t>
        <a:bodyPr/>
        <a:lstStyle/>
        <a:p>
          <a:endParaRPr lang="en-US"/>
        </a:p>
      </dgm:t>
    </dgm:pt>
    <dgm:pt modelId="{99D4AC41-FE2C-4F6E-9A41-FD8C74C7757E}">
      <dgm:prSet/>
      <dgm:spPr/>
      <dgm:t>
        <a:bodyPr/>
        <a:lstStyle/>
        <a:p>
          <a:pPr rtl="0"/>
          <a:r>
            <a:rPr lang="en-US" smtClean="0"/>
            <a:t>Compact</a:t>
          </a:r>
          <a:endParaRPr lang="en-US"/>
        </a:p>
      </dgm:t>
    </dgm:pt>
    <dgm:pt modelId="{E32C31E2-71A9-4128-B5B2-72404936125C}" type="parTrans" cxnId="{FDF24C1B-49BA-44AE-B085-F33D3B87001F}">
      <dgm:prSet/>
      <dgm:spPr/>
      <dgm:t>
        <a:bodyPr/>
        <a:lstStyle/>
        <a:p>
          <a:endParaRPr lang="en-US"/>
        </a:p>
      </dgm:t>
    </dgm:pt>
    <dgm:pt modelId="{F7FE545F-AE2D-44D2-BF96-76CA9E2D1757}" type="sibTrans" cxnId="{FDF24C1B-49BA-44AE-B085-F33D3B87001F}">
      <dgm:prSet/>
      <dgm:spPr/>
      <dgm:t>
        <a:bodyPr/>
        <a:lstStyle/>
        <a:p>
          <a:endParaRPr lang="en-US"/>
        </a:p>
      </dgm:t>
    </dgm:pt>
    <dgm:pt modelId="{A185FED5-5ECC-47BB-9D8A-A2B576ECBF4C}">
      <dgm:prSet/>
      <dgm:spPr/>
      <dgm:t>
        <a:bodyPr/>
        <a:lstStyle/>
        <a:p>
          <a:pPr algn="just" rtl="0"/>
          <a:r>
            <a:rPr lang="en-US" b="0" i="0" dirty="0" smtClean="0"/>
            <a:t>All procedures and data structures and many automatic variables are carefully commented with useful information about what they do.</a:t>
          </a:r>
          <a:endParaRPr lang="en-US" dirty="0"/>
        </a:p>
      </dgm:t>
    </dgm:pt>
    <dgm:pt modelId="{3DD98B85-4BA2-4896-B0B7-6D42EE0E8E06}" type="parTrans" cxnId="{220E9B3F-221E-4985-ADA3-F5C71D715FFB}">
      <dgm:prSet/>
      <dgm:spPr/>
      <dgm:t>
        <a:bodyPr/>
        <a:lstStyle/>
        <a:p>
          <a:endParaRPr lang="en-US"/>
        </a:p>
      </dgm:t>
    </dgm:pt>
    <dgm:pt modelId="{23AAE304-C62F-4A45-BB68-DEED12BB7A81}" type="sibTrans" cxnId="{220E9B3F-221E-4985-ADA3-F5C71D715FFB}">
      <dgm:prSet/>
      <dgm:spPr/>
      <dgm:t>
        <a:bodyPr/>
        <a:lstStyle/>
        <a:p>
          <a:endParaRPr lang="en-US"/>
        </a:p>
      </dgm:t>
    </dgm:pt>
    <dgm:pt modelId="{AFA52E2C-DBDD-422B-87DA-A2722D21610A}">
      <dgm:prSet/>
      <dgm:spPr/>
      <dgm:t>
        <a:bodyPr/>
        <a:lstStyle/>
        <a:p>
          <a:pPr algn="just" rtl="0"/>
          <a:r>
            <a:rPr lang="en-US" b="0" i="0" dirty="0" smtClean="0"/>
            <a:t>It results in smaller database files, obviously. It also makes the database run faster, since there is less information to move to and from disk.</a:t>
          </a:r>
          <a:endParaRPr lang="en-US" dirty="0"/>
        </a:p>
      </dgm:t>
    </dgm:pt>
    <dgm:pt modelId="{D5A2ABC3-D239-4615-94C3-D4DD24448D68}" type="parTrans" cxnId="{F3EA0B0B-E33D-4014-BB32-DB2C5846DEB8}">
      <dgm:prSet/>
      <dgm:spPr/>
      <dgm:t>
        <a:bodyPr/>
        <a:lstStyle/>
        <a:p>
          <a:endParaRPr lang="en-US"/>
        </a:p>
      </dgm:t>
    </dgm:pt>
    <dgm:pt modelId="{0ADD8D77-4B9D-4A70-956A-EC6951388FC1}" type="sibTrans" cxnId="{F3EA0B0B-E33D-4014-BB32-DB2C5846DEB8}">
      <dgm:prSet/>
      <dgm:spPr/>
      <dgm:t>
        <a:bodyPr/>
        <a:lstStyle/>
        <a:p>
          <a:endParaRPr lang="en-US"/>
        </a:p>
      </dgm:t>
    </dgm:pt>
    <dgm:pt modelId="{AE4A16CB-F6A1-471D-BF20-8A8C2BBCC956}">
      <dgm:prSet/>
      <dgm:spPr/>
      <dgm:t>
        <a:bodyPr/>
        <a:lstStyle/>
        <a:p>
          <a:pPr algn="just" rtl="0"/>
          <a:r>
            <a:rPr lang="en-US" b="0" i="0" dirty="0" smtClean="0"/>
            <a:t>In manifest typing, the </a:t>
          </a:r>
          <a:r>
            <a:rPr lang="en-US" b="0" i="0" dirty="0" err="1" smtClean="0"/>
            <a:t>datatype</a:t>
          </a:r>
          <a:r>
            <a:rPr lang="en-US" b="0" i="0" dirty="0" smtClean="0"/>
            <a:t> is a property of the value itself, not of the column in which the value is stored.</a:t>
          </a:r>
          <a:endParaRPr lang="en-US" dirty="0"/>
        </a:p>
      </dgm:t>
    </dgm:pt>
    <dgm:pt modelId="{A5CABA6C-35CE-4891-8C68-90AEF91D99C0}" type="parTrans" cxnId="{C8FF8E43-D0DA-484F-85A8-CBC1A7B59C6D}">
      <dgm:prSet/>
      <dgm:spPr/>
      <dgm:t>
        <a:bodyPr/>
        <a:lstStyle/>
        <a:p>
          <a:endParaRPr lang="en-US"/>
        </a:p>
      </dgm:t>
    </dgm:pt>
    <dgm:pt modelId="{2BF2040C-8301-4ADB-83F2-62FBB13E02D5}" type="sibTrans" cxnId="{C8FF8E43-D0DA-484F-85A8-CBC1A7B59C6D}">
      <dgm:prSet/>
      <dgm:spPr/>
      <dgm:t>
        <a:bodyPr/>
        <a:lstStyle/>
        <a:p>
          <a:endParaRPr lang="en-US"/>
        </a:p>
      </dgm:t>
    </dgm:pt>
    <dgm:pt modelId="{1EE39C8B-005D-4DE2-8AD8-1A6F1F600B51}" type="pres">
      <dgm:prSet presAssocID="{5DEE1474-4013-41A3-BF94-2FDE2C7157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E92E61-32A1-4CAD-A73D-736767B92210}" type="pres">
      <dgm:prSet presAssocID="{491F13E2-0BF0-4E6C-938B-7B6438788F1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F1B71-609B-4638-A356-2D4A426657BD}" type="pres">
      <dgm:prSet presAssocID="{491F13E2-0BF0-4E6C-938B-7B6438788F1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B0195-FDB9-440A-B0CB-C826D037CB33}" type="pres">
      <dgm:prSet presAssocID="{18DAF7C7-E144-4A23-8EB2-DEECAFA8139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58A23-604D-4551-B612-16868BC3E052}" type="pres">
      <dgm:prSet presAssocID="{18DAF7C7-E144-4A23-8EB2-DEECAFA8139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51F03-F724-459E-AD0F-32DDF3EE32E7}" type="pres">
      <dgm:prSet presAssocID="{9A2FB801-1D6E-4A89-AEB1-D455603701C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CD73E-7C44-443A-BE6D-9BC3D98F505C}" type="pres">
      <dgm:prSet presAssocID="{9A2FB801-1D6E-4A89-AEB1-D455603701C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C0CF1-0685-4CEF-9075-1FB889F205BC}" type="pres">
      <dgm:prSet presAssocID="{99D4AC41-FE2C-4F6E-9A41-FD8C74C7757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3F08EB-7681-4391-8521-B8D391D5C4D9}" type="presOf" srcId="{AFA52E2C-DBDD-422B-87DA-A2722D21610A}" destId="{17358A23-604D-4551-B612-16868BC3E052}" srcOrd="0" destOrd="0" presId="urn:microsoft.com/office/officeart/2005/8/layout/vList2"/>
    <dgm:cxn modelId="{5E05E1C6-A16B-425F-966D-DA92F7DE4B36}" type="presOf" srcId="{9A2FB801-1D6E-4A89-AEB1-D455603701CB}" destId="{49C51F03-F724-459E-AD0F-32DDF3EE32E7}" srcOrd="0" destOrd="0" presId="urn:microsoft.com/office/officeart/2005/8/layout/vList2"/>
    <dgm:cxn modelId="{509DA22C-DBDC-4D56-B780-C6F556C75762}" type="presOf" srcId="{5DEE1474-4013-41A3-BF94-2FDE2C715703}" destId="{1EE39C8B-005D-4DE2-8AD8-1A6F1F600B51}" srcOrd="0" destOrd="0" presId="urn:microsoft.com/office/officeart/2005/8/layout/vList2"/>
    <dgm:cxn modelId="{48BB58E4-4A33-4406-AE83-43003F53A7D4}" srcId="{5DEE1474-4013-41A3-BF94-2FDE2C715703}" destId="{491F13E2-0BF0-4E6C-938B-7B6438788F15}" srcOrd="0" destOrd="0" parTransId="{4C606E60-4769-4AD6-BA11-36E39C8F0329}" sibTransId="{CCAB0B0D-CD19-431F-8803-30762A4AF740}"/>
    <dgm:cxn modelId="{220E9B3F-221E-4985-ADA3-F5C71D715FFB}" srcId="{491F13E2-0BF0-4E6C-938B-7B6438788F15}" destId="{A185FED5-5ECC-47BB-9D8A-A2B576ECBF4C}" srcOrd="0" destOrd="0" parTransId="{3DD98B85-4BA2-4896-B0B7-6D42EE0E8E06}" sibTransId="{23AAE304-C62F-4A45-BB68-DEED12BB7A81}"/>
    <dgm:cxn modelId="{F3EA0B0B-E33D-4014-BB32-DB2C5846DEB8}" srcId="{18DAF7C7-E144-4A23-8EB2-DEECAFA81396}" destId="{AFA52E2C-DBDD-422B-87DA-A2722D21610A}" srcOrd="0" destOrd="0" parTransId="{D5A2ABC3-D239-4615-94C3-D4DD24448D68}" sibTransId="{0ADD8D77-4B9D-4A70-956A-EC6951388FC1}"/>
    <dgm:cxn modelId="{6A1A40C7-A394-4650-9C10-B34FFC5971FB}" type="presOf" srcId="{491F13E2-0BF0-4E6C-938B-7B6438788F15}" destId="{74E92E61-32A1-4CAD-A73D-736767B92210}" srcOrd="0" destOrd="0" presId="urn:microsoft.com/office/officeart/2005/8/layout/vList2"/>
    <dgm:cxn modelId="{C86C385B-8C48-4DED-9B99-81842CE2725B}" type="presOf" srcId="{AE4A16CB-F6A1-471D-BF20-8A8C2BBCC956}" destId="{3E9CD73E-7C44-443A-BE6D-9BC3D98F505C}" srcOrd="0" destOrd="0" presId="urn:microsoft.com/office/officeart/2005/8/layout/vList2"/>
    <dgm:cxn modelId="{9B9BB83A-CF49-415E-B191-929E15DA29F4}" srcId="{5DEE1474-4013-41A3-BF94-2FDE2C715703}" destId="{18DAF7C7-E144-4A23-8EB2-DEECAFA81396}" srcOrd="1" destOrd="0" parTransId="{6206ABF6-3579-4140-9426-3238D5E83758}" sibTransId="{8C9A314B-8B9B-49FA-8F67-CECD97CF7DC4}"/>
    <dgm:cxn modelId="{C8FF8E43-D0DA-484F-85A8-CBC1A7B59C6D}" srcId="{9A2FB801-1D6E-4A89-AEB1-D455603701CB}" destId="{AE4A16CB-F6A1-471D-BF20-8A8C2BBCC956}" srcOrd="0" destOrd="0" parTransId="{A5CABA6C-35CE-4891-8C68-90AEF91D99C0}" sibTransId="{2BF2040C-8301-4ADB-83F2-62FBB13E02D5}"/>
    <dgm:cxn modelId="{FDF24C1B-49BA-44AE-B085-F33D3B87001F}" srcId="{5DEE1474-4013-41A3-BF94-2FDE2C715703}" destId="{99D4AC41-FE2C-4F6E-9A41-FD8C74C7757E}" srcOrd="3" destOrd="0" parTransId="{E32C31E2-71A9-4128-B5B2-72404936125C}" sibTransId="{F7FE545F-AE2D-44D2-BF96-76CA9E2D1757}"/>
    <dgm:cxn modelId="{1AFC848A-1216-4C9F-9619-16B9697666CA}" type="presOf" srcId="{18DAF7C7-E144-4A23-8EB2-DEECAFA81396}" destId="{B69B0195-FDB9-440A-B0CB-C826D037CB33}" srcOrd="0" destOrd="0" presId="urn:microsoft.com/office/officeart/2005/8/layout/vList2"/>
    <dgm:cxn modelId="{6E387039-6240-478B-9769-250F991CC318}" type="presOf" srcId="{99D4AC41-FE2C-4F6E-9A41-FD8C74C7757E}" destId="{F3FC0CF1-0685-4CEF-9075-1FB889F205BC}" srcOrd="0" destOrd="0" presId="urn:microsoft.com/office/officeart/2005/8/layout/vList2"/>
    <dgm:cxn modelId="{B02D44F2-3C74-471E-B309-941EA26081DE}" srcId="{5DEE1474-4013-41A3-BF94-2FDE2C715703}" destId="{9A2FB801-1D6E-4A89-AEB1-D455603701CB}" srcOrd="2" destOrd="0" parTransId="{C3FA09C2-165F-4EFE-95D0-EEFC9C15A77B}" sibTransId="{0E374000-7CF7-4AA6-A126-04635DA6B454}"/>
    <dgm:cxn modelId="{6FA647BE-6976-4A02-AD12-909FB007FE39}" type="presOf" srcId="{A185FED5-5ECC-47BB-9D8A-A2B576ECBF4C}" destId="{545F1B71-609B-4638-A356-2D4A426657BD}" srcOrd="0" destOrd="0" presId="urn:microsoft.com/office/officeart/2005/8/layout/vList2"/>
    <dgm:cxn modelId="{8F6A1DEB-F6A0-47C4-BE8D-4735A7ABFCC8}" type="presParOf" srcId="{1EE39C8B-005D-4DE2-8AD8-1A6F1F600B51}" destId="{74E92E61-32A1-4CAD-A73D-736767B92210}" srcOrd="0" destOrd="0" presId="urn:microsoft.com/office/officeart/2005/8/layout/vList2"/>
    <dgm:cxn modelId="{085EB31E-09A5-4431-9455-2643911B3F80}" type="presParOf" srcId="{1EE39C8B-005D-4DE2-8AD8-1A6F1F600B51}" destId="{545F1B71-609B-4638-A356-2D4A426657BD}" srcOrd="1" destOrd="0" presId="urn:microsoft.com/office/officeart/2005/8/layout/vList2"/>
    <dgm:cxn modelId="{BCCA077B-2AA2-49B9-9659-FB01DFF5564A}" type="presParOf" srcId="{1EE39C8B-005D-4DE2-8AD8-1A6F1F600B51}" destId="{B69B0195-FDB9-440A-B0CB-C826D037CB33}" srcOrd="2" destOrd="0" presId="urn:microsoft.com/office/officeart/2005/8/layout/vList2"/>
    <dgm:cxn modelId="{EABE2A6F-23AE-4216-8015-1DA88E4283D4}" type="presParOf" srcId="{1EE39C8B-005D-4DE2-8AD8-1A6F1F600B51}" destId="{17358A23-604D-4551-B612-16868BC3E052}" srcOrd="3" destOrd="0" presId="urn:microsoft.com/office/officeart/2005/8/layout/vList2"/>
    <dgm:cxn modelId="{CC8C80EB-953E-4DF2-AE50-F6AB44FD9B50}" type="presParOf" srcId="{1EE39C8B-005D-4DE2-8AD8-1A6F1F600B51}" destId="{49C51F03-F724-459E-AD0F-32DDF3EE32E7}" srcOrd="4" destOrd="0" presId="urn:microsoft.com/office/officeart/2005/8/layout/vList2"/>
    <dgm:cxn modelId="{A0B19021-A98B-4D3A-8617-CC89D451F750}" type="presParOf" srcId="{1EE39C8B-005D-4DE2-8AD8-1A6F1F600B51}" destId="{3E9CD73E-7C44-443A-BE6D-9BC3D98F505C}" srcOrd="5" destOrd="0" presId="urn:microsoft.com/office/officeart/2005/8/layout/vList2"/>
    <dgm:cxn modelId="{32EA8721-DB28-4B02-A31B-D55F99C3F112}" type="presParOf" srcId="{1EE39C8B-005D-4DE2-8AD8-1A6F1F600B51}" destId="{F3FC0CF1-0685-4CEF-9075-1FB889F205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E5BDDFCA-1973-485B-A563-A2C1E63204D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EF7478-7110-4295-982E-9C60205AECE7}">
      <dgm:prSet/>
      <dgm:spPr/>
      <dgm:t>
        <a:bodyPr/>
        <a:lstStyle/>
        <a:p>
          <a:pPr rtl="0"/>
          <a:r>
            <a:rPr lang="en-IN" smtClean="0"/>
            <a:t>1.	The libexif C </a:t>
          </a:r>
          <a:endParaRPr lang="en-IN"/>
        </a:p>
      </dgm:t>
    </dgm:pt>
    <dgm:pt modelId="{BC551F95-54E4-496A-9F14-7865346E9B65}" type="parTrans" cxnId="{4F9D3E26-82B1-4BDB-87B9-56684AEA8063}">
      <dgm:prSet/>
      <dgm:spPr/>
      <dgm:t>
        <a:bodyPr/>
        <a:lstStyle/>
        <a:p>
          <a:endParaRPr lang="en-IN"/>
        </a:p>
      </dgm:t>
    </dgm:pt>
    <dgm:pt modelId="{3ED30995-124A-42EF-9BA4-F61C7D3983C8}" type="sibTrans" cxnId="{4F9D3E26-82B1-4BDB-87B9-56684AEA8063}">
      <dgm:prSet/>
      <dgm:spPr/>
      <dgm:t>
        <a:bodyPr/>
        <a:lstStyle/>
        <a:p>
          <a:endParaRPr lang="en-IN"/>
        </a:p>
      </dgm:t>
    </dgm:pt>
    <dgm:pt modelId="{B540015E-2525-4551-8372-B560CDDDA41E}">
      <dgm:prSet/>
      <dgm:spPr/>
      <dgm:t>
        <a:bodyPr/>
        <a:lstStyle/>
        <a:p>
          <a:pPr algn="just" rtl="0"/>
          <a:r>
            <a:rPr lang="en-IN" dirty="0" smtClean="0"/>
            <a:t>EXIF library is a library written in pure portable C. It reads and writes EXIF meta information from and to image files.</a:t>
          </a:r>
          <a:endParaRPr lang="en-IN" dirty="0"/>
        </a:p>
      </dgm:t>
    </dgm:pt>
    <dgm:pt modelId="{785F0F78-4F3D-4E13-A4EC-E28D0B674A7E}" type="parTrans" cxnId="{74212E44-A265-4DFA-95E9-C8FC1DC69AD6}">
      <dgm:prSet/>
      <dgm:spPr/>
      <dgm:t>
        <a:bodyPr/>
        <a:lstStyle/>
        <a:p>
          <a:endParaRPr lang="en-IN"/>
        </a:p>
      </dgm:t>
    </dgm:pt>
    <dgm:pt modelId="{497D1547-84CE-47D8-B118-ABCF16951D3B}" type="sibTrans" cxnId="{74212E44-A265-4DFA-95E9-C8FC1DC69AD6}">
      <dgm:prSet/>
      <dgm:spPr/>
      <dgm:t>
        <a:bodyPr/>
        <a:lstStyle/>
        <a:p>
          <a:endParaRPr lang="en-IN"/>
        </a:p>
      </dgm:t>
    </dgm:pt>
    <dgm:pt modelId="{839A0340-F35E-4807-B340-7365E5A47AA0}">
      <dgm:prSet/>
      <dgm:spPr/>
      <dgm:t>
        <a:bodyPr/>
        <a:lstStyle/>
        <a:p>
          <a:pPr rtl="0"/>
          <a:r>
            <a:rPr lang="en-IN" smtClean="0"/>
            <a:t>2.	GNU Libextractor </a:t>
          </a:r>
          <a:endParaRPr lang="en-IN"/>
        </a:p>
      </dgm:t>
    </dgm:pt>
    <dgm:pt modelId="{65917146-4ECF-4A96-9048-5ED6EE3218A3}" type="parTrans" cxnId="{FA4E283A-9F31-4059-B2E2-4248BE9FD3DC}">
      <dgm:prSet/>
      <dgm:spPr/>
      <dgm:t>
        <a:bodyPr/>
        <a:lstStyle/>
        <a:p>
          <a:endParaRPr lang="en-IN"/>
        </a:p>
      </dgm:t>
    </dgm:pt>
    <dgm:pt modelId="{743B369D-E889-4DB5-AEF8-E685838DFA72}" type="sibTrans" cxnId="{FA4E283A-9F31-4059-B2E2-4248BE9FD3DC}">
      <dgm:prSet/>
      <dgm:spPr/>
      <dgm:t>
        <a:bodyPr/>
        <a:lstStyle/>
        <a:p>
          <a:endParaRPr lang="en-IN"/>
        </a:p>
      </dgm:t>
    </dgm:pt>
    <dgm:pt modelId="{2A7FCCC0-2D8B-458B-9AE7-10BBF41E6A2A}">
      <dgm:prSet/>
      <dgm:spPr/>
      <dgm:t>
        <a:bodyPr/>
        <a:lstStyle/>
        <a:p>
          <a:pPr algn="just" rtl="0"/>
          <a:r>
            <a:rPr lang="en-IN" dirty="0" smtClean="0"/>
            <a:t>It is a library used to extract meta data from files. GNU </a:t>
          </a:r>
          <a:r>
            <a:rPr lang="en-IN" dirty="0" err="1" smtClean="0"/>
            <a:t>libextractor</a:t>
          </a:r>
          <a:r>
            <a:rPr lang="en-IN" dirty="0" smtClean="0"/>
            <a:t> uses helper-libraries(plugins) to perform the actual extraction. As a result, GNU </a:t>
          </a:r>
          <a:r>
            <a:rPr lang="en-IN" dirty="0" err="1" smtClean="0"/>
            <a:t>libextractor</a:t>
          </a:r>
          <a:r>
            <a:rPr lang="en-IN" dirty="0" smtClean="0"/>
            <a:t> can be extended simply by installing additional plugins. </a:t>
          </a:r>
          <a:endParaRPr lang="en-IN" dirty="0"/>
        </a:p>
      </dgm:t>
    </dgm:pt>
    <dgm:pt modelId="{62854E6D-53C0-4FFA-89C8-683C49964296}" type="parTrans" cxnId="{2950AE57-104D-4601-8464-D9BB261A0EE7}">
      <dgm:prSet/>
      <dgm:spPr/>
      <dgm:t>
        <a:bodyPr/>
        <a:lstStyle/>
        <a:p>
          <a:endParaRPr lang="en-IN"/>
        </a:p>
      </dgm:t>
    </dgm:pt>
    <dgm:pt modelId="{AC8C220B-DCC5-44BD-9557-5CE2768C7252}" type="sibTrans" cxnId="{2950AE57-104D-4601-8464-D9BB261A0EE7}">
      <dgm:prSet/>
      <dgm:spPr/>
      <dgm:t>
        <a:bodyPr/>
        <a:lstStyle/>
        <a:p>
          <a:endParaRPr lang="en-IN"/>
        </a:p>
      </dgm:t>
    </dgm:pt>
    <dgm:pt modelId="{D00B6D57-BEA5-41DE-B0F1-8E604C181120}">
      <dgm:prSet/>
      <dgm:spPr/>
      <dgm:t>
        <a:bodyPr/>
        <a:lstStyle/>
        <a:p>
          <a:pPr rtl="0"/>
          <a:r>
            <a:rPr lang="en-IN" smtClean="0"/>
            <a:t>3.	The Metadata Extraction Tool</a:t>
          </a:r>
          <a:endParaRPr lang="en-IN"/>
        </a:p>
      </dgm:t>
    </dgm:pt>
    <dgm:pt modelId="{2D9BC45F-1F2A-466D-AF72-08778C896B1D}" type="parTrans" cxnId="{92A9B02A-3EC1-46FE-B8BF-61D3C5CE5544}">
      <dgm:prSet/>
      <dgm:spPr/>
      <dgm:t>
        <a:bodyPr/>
        <a:lstStyle/>
        <a:p>
          <a:endParaRPr lang="en-IN"/>
        </a:p>
      </dgm:t>
    </dgm:pt>
    <dgm:pt modelId="{24437403-330B-4972-8BC8-7BD4026D1B80}" type="sibTrans" cxnId="{92A9B02A-3EC1-46FE-B8BF-61D3C5CE5544}">
      <dgm:prSet/>
      <dgm:spPr/>
      <dgm:t>
        <a:bodyPr/>
        <a:lstStyle/>
        <a:p>
          <a:endParaRPr lang="en-IN"/>
        </a:p>
      </dgm:t>
    </dgm:pt>
    <dgm:pt modelId="{0CA2DA8D-6547-4A83-8C68-CC385193CBA1}">
      <dgm:prSet/>
      <dgm:spPr/>
      <dgm:t>
        <a:bodyPr/>
        <a:lstStyle/>
        <a:p>
          <a:pPr algn="just" rtl="0"/>
          <a:r>
            <a:rPr lang="en-IN" dirty="0" smtClean="0"/>
            <a:t>This tool  was developed to programmatically extract preservation metadata from a range of file formats like PDF documents, image files, sound files Microsoft office documents, and many others.</a:t>
          </a:r>
          <a:endParaRPr lang="en-IN" dirty="0"/>
        </a:p>
      </dgm:t>
    </dgm:pt>
    <dgm:pt modelId="{BB4CF554-9B55-4914-A5F5-E760529AF164}" type="parTrans" cxnId="{453E7607-0FD7-484B-93E6-BF0EDDDD01B8}">
      <dgm:prSet/>
      <dgm:spPr/>
      <dgm:t>
        <a:bodyPr/>
        <a:lstStyle/>
        <a:p>
          <a:endParaRPr lang="en-IN"/>
        </a:p>
      </dgm:t>
    </dgm:pt>
    <dgm:pt modelId="{A085323F-76BC-4494-928D-673743F9960D}" type="sibTrans" cxnId="{453E7607-0FD7-484B-93E6-BF0EDDDD01B8}">
      <dgm:prSet/>
      <dgm:spPr/>
      <dgm:t>
        <a:bodyPr/>
        <a:lstStyle/>
        <a:p>
          <a:endParaRPr lang="en-IN"/>
        </a:p>
      </dgm:t>
    </dgm:pt>
    <dgm:pt modelId="{42890CB0-954E-4232-8068-2160C2EADD73}">
      <dgm:prSet/>
      <dgm:spPr/>
      <dgm:t>
        <a:bodyPr/>
        <a:lstStyle/>
        <a:p>
          <a:pPr rtl="0"/>
          <a:r>
            <a:rPr lang="en-IN" dirty="0" smtClean="0"/>
            <a:t>4.	</a:t>
          </a:r>
          <a:r>
            <a:rPr lang="en-IN" dirty="0" err="1" smtClean="0"/>
            <a:t>TagLib</a:t>
          </a:r>
          <a:r>
            <a:rPr lang="en-IN" dirty="0" smtClean="0"/>
            <a:t> </a:t>
          </a:r>
          <a:endParaRPr lang="en-IN" dirty="0"/>
        </a:p>
      </dgm:t>
    </dgm:pt>
    <dgm:pt modelId="{97C7DED6-E759-4025-91B1-FAF6C5E21239}" type="parTrans" cxnId="{A6CB9532-4605-417E-820C-F1D2BD41E905}">
      <dgm:prSet/>
      <dgm:spPr/>
      <dgm:t>
        <a:bodyPr/>
        <a:lstStyle/>
        <a:p>
          <a:endParaRPr lang="en-IN"/>
        </a:p>
      </dgm:t>
    </dgm:pt>
    <dgm:pt modelId="{8AACAA75-7097-4C79-9E7A-A9F7C0675191}" type="sibTrans" cxnId="{A6CB9532-4605-417E-820C-F1D2BD41E905}">
      <dgm:prSet/>
      <dgm:spPr/>
      <dgm:t>
        <a:bodyPr/>
        <a:lstStyle/>
        <a:p>
          <a:endParaRPr lang="en-IN"/>
        </a:p>
      </dgm:t>
    </dgm:pt>
    <dgm:pt modelId="{1693F379-B030-4A4C-95EC-E2BD3A2354ED}">
      <dgm:prSet/>
      <dgm:spPr/>
      <dgm:t>
        <a:bodyPr/>
        <a:lstStyle/>
        <a:p>
          <a:pPr algn="just" rtl="0"/>
          <a:r>
            <a:rPr lang="en-IN" dirty="0" err="1" smtClean="0"/>
            <a:t>TagLib</a:t>
          </a:r>
          <a:r>
            <a:rPr lang="en-IN" dirty="0" smtClean="0"/>
            <a:t> is a library for reading and editing the meta-data of several popular audio formats such as FLAC, MPC, </a:t>
          </a:r>
          <a:r>
            <a:rPr lang="en-IN" dirty="0" err="1" smtClean="0"/>
            <a:t>Speex</a:t>
          </a:r>
          <a:r>
            <a:rPr lang="en-IN" dirty="0" smtClean="0"/>
            <a:t>, </a:t>
          </a:r>
          <a:r>
            <a:rPr lang="en-IN" dirty="0" err="1" smtClean="0"/>
            <a:t>WavPack</a:t>
          </a:r>
          <a:r>
            <a:rPr lang="en-IN" dirty="0" smtClean="0"/>
            <a:t>, </a:t>
          </a:r>
          <a:r>
            <a:rPr lang="en-IN" dirty="0" err="1" smtClean="0"/>
            <a:t>TrueAudio</a:t>
          </a:r>
          <a:r>
            <a:rPr lang="en-IN" dirty="0" smtClean="0"/>
            <a:t>, WAV, AIFF, MP4 and ASF files. </a:t>
          </a:r>
          <a:endParaRPr lang="en-IN" dirty="0"/>
        </a:p>
      </dgm:t>
    </dgm:pt>
    <dgm:pt modelId="{15F7B458-D06A-4490-B612-D664FBEAFBBC}" type="parTrans" cxnId="{5E9A927B-5A57-4BB8-824E-32771E2DAB40}">
      <dgm:prSet/>
      <dgm:spPr/>
      <dgm:t>
        <a:bodyPr/>
        <a:lstStyle/>
        <a:p>
          <a:endParaRPr lang="en-IN"/>
        </a:p>
      </dgm:t>
    </dgm:pt>
    <dgm:pt modelId="{E6385850-9916-45E5-B965-6E427947FA25}" type="sibTrans" cxnId="{5E9A927B-5A57-4BB8-824E-32771E2DAB40}">
      <dgm:prSet/>
      <dgm:spPr/>
      <dgm:t>
        <a:bodyPr/>
        <a:lstStyle/>
        <a:p>
          <a:endParaRPr lang="en-IN"/>
        </a:p>
      </dgm:t>
    </dgm:pt>
    <dgm:pt modelId="{73E53D37-9FC4-4F74-8CDD-81C8CA2B5C11}" type="pres">
      <dgm:prSet presAssocID="{E5BDDFCA-1973-485B-A563-A2C1E63204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4BA16C-FB86-4D2A-9FC5-2702C618ACC1}" type="pres">
      <dgm:prSet presAssocID="{F3EF7478-7110-4295-982E-9C60205AECE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C4677-3EBF-4211-AC92-36F987D48279}" type="pres">
      <dgm:prSet presAssocID="{F3EF7478-7110-4295-982E-9C60205AECE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6CDB-2837-42BE-ACDF-330FB792C25A}" type="pres">
      <dgm:prSet presAssocID="{839A0340-F35E-4807-B340-7365E5A47AA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D13B6-1740-4170-B458-B7EB3FA69362}" type="pres">
      <dgm:prSet presAssocID="{839A0340-F35E-4807-B340-7365E5A47AA0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0E3DC1-8939-4070-B366-EDA8AB15B538}" type="pres">
      <dgm:prSet presAssocID="{D00B6D57-BEA5-41DE-B0F1-8E604C18112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0B5B2-B498-4CFF-9E85-AFAC5B671E50}" type="pres">
      <dgm:prSet presAssocID="{D00B6D57-BEA5-41DE-B0F1-8E604C18112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CD25EE-50AF-4D55-A074-AF8E1DAE2DAF}" type="pres">
      <dgm:prSet presAssocID="{42890CB0-954E-4232-8068-2160C2EADD7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C73DA-DBDC-4C2C-AC11-EAA83E97D9B1}" type="pres">
      <dgm:prSet presAssocID="{42890CB0-954E-4232-8068-2160C2EADD7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2A9B02A-3EC1-46FE-B8BF-61D3C5CE5544}" srcId="{E5BDDFCA-1973-485B-A563-A2C1E63204DE}" destId="{D00B6D57-BEA5-41DE-B0F1-8E604C181120}" srcOrd="2" destOrd="0" parTransId="{2D9BC45F-1F2A-466D-AF72-08778C896B1D}" sibTransId="{24437403-330B-4972-8BC8-7BD4026D1B80}"/>
    <dgm:cxn modelId="{0971B004-3222-4B18-923C-3A201A1F9C8B}" type="presOf" srcId="{1693F379-B030-4A4C-95EC-E2BD3A2354ED}" destId="{1DAC73DA-DBDC-4C2C-AC11-EAA83E97D9B1}" srcOrd="0" destOrd="0" presId="urn:microsoft.com/office/officeart/2005/8/layout/vList2"/>
    <dgm:cxn modelId="{3499DFEA-8158-4436-BA20-168BBB66B4EC}" type="presOf" srcId="{B540015E-2525-4551-8372-B560CDDDA41E}" destId="{69CC4677-3EBF-4211-AC92-36F987D48279}" srcOrd="0" destOrd="0" presId="urn:microsoft.com/office/officeart/2005/8/layout/vList2"/>
    <dgm:cxn modelId="{3628A106-1840-49B5-82AF-CEECD7EC51F6}" type="presOf" srcId="{F3EF7478-7110-4295-982E-9C60205AECE7}" destId="{F54BA16C-FB86-4D2A-9FC5-2702C618ACC1}" srcOrd="0" destOrd="0" presId="urn:microsoft.com/office/officeart/2005/8/layout/vList2"/>
    <dgm:cxn modelId="{874E5159-C5EF-4684-B217-FC59DC565D18}" type="presOf" srcId="{0CA2DA8D-6547-4A83-8C68-CC385193CBA1}" destId="{AED0B5B2-B498-4CFF-9E85-AFAC5B671E50}" srcOrd="0" destOrd="0" presId="urn:microsoft.com/office/officeart/2005/8/layout/vList2"/>
    <dgm:cxn modelId="{74212E44-A265-4DFA-95E9-C8FC1DC69AD6}" srcId="{F3EF7478-7110-4295-982E-9C60205AECE7}" destId="{B540015E-2525-4551-8372-B560CDDDA41E}" srcOrd="0" destOrd="0" parTransId="{785F0F78-4F3D-4E13-A4EC-E28D0B674A7E}" sibTransId="{497D1547-84CE-47D8-B118-ABCF16951D3B}"/>
    <dgm:cxn modelId="{E1BC45F4-680E-4543-91B7-E197B0B0FBC6}" type="presOf" srcId="{E5BDDFCA-1973-485B-A563-A2C1E63204DE}" destId="{73E53D37-9FC4-4F74-8CDD-81C8CA2B5C11}" srcOrd="0" destOrd="0" presId="urn:microsoft.com/office/officeart/2005/8/layout/vList2"/>
    <dgm:cxn modelId="{2950AE57-104D-4601-8464-D9BB261A0EE7}" srcId="{839A0340-F35E-4807-B340-7365E5A47AA0}" destId="{2A7FCCC0-2D8B-458B-9AE7-10BBF41E6A2A}" srcOrd="0" destOrd="0" parTransId="{62854E6D-53C0-4FFA-89C8-683C49964296}" sibTransId="{AC8C220B-DCC5-44BD-9557-5CE2768C7252}"/>
    <dgm:cxn modelId="{EA3FAFB7-F42B-43E3-A07C-659AA3C7EA3A}" type="presOf" srcId="{D00B6D57-BEA5-41DE-B0F1-8E604C181120}" destId="{A00E3DC1-8939-4070-B366-EDA8AB15B538}" srcOrd="0" destOrd="0" presId="urn:microsoft.com/office/officeart/2005/8/layout/vList2"/>
    <dgm:cxn modelId="{816BB56D-62F6-4ADE-B7B7-349D73204DD8}" type="presOf" srcId="{839A0340-F35E-4807-B340-7365E5A47AA0}" destId="{D9DF6CDB-2837-42BE-ACDF-330FB792C25A}" srcOrd="0" destOrd="0" presId="urn:microsoft.com/office/officeart/2005/8/layout/vList2"/>
    <dgm:cxn modelId="{4F9D3E26-82B1-4BDB-87B9-56684AEA8063}" srcId="{E5BDDFCA-1973-485B-A563-A2C1E63204DE}" destId="{F3EF7478-7110-4295-982E-9C60205AECE7}" srcOrd="0" destOrd="0" parTransId="{BC551F95-54E4-496A-9F14-7865346E9B65}" sibTransId="{3ED30995-124A-42EF-9BA4-F61C7D3983C8}"/>
    <dgm:cxn modelId="{82D5D6EC-EE2E-4E04-8A1B-71405B364B5F}" type="presOf" srcId="{42890CB0-954E-4232-8068-2160C2EADD73}" destId="{D3CD25EE-50AF-4D55-A074-AF8E1DAE2DAF}" srcOrd="0" destOrd="0" presId="urn:microsoft.com/office/officeart/2005/8/layout/vList2"/>
    <dgm:cxn modelId="{A6CB9532-4605-417E-820C-F1D2BD41E905}" srcId="{E5BDDFCA-1973-485B-A563-A2C1E63204DE}" destId="{42890CB0-954E-4232-8068-2160C2EADD73}" srcOrd="3" destOrd="0" parTransId="{97C7DED6-E759-4025-91B1-FAF6C5E21239}" sibTransId="{8AACAA75-7097-4C79-9E7A-A9F7C0675191}"/>
    <dgm:cxn modelId="{453E7607-0FD7-484B-93E6-BF0EDDDD01B8}" srcId="{D00B6D57-BEA5-41DE-B0F1-8E604C181120}" destId="{0CA2DA8D-6547-4A83-8C68-CC385193CBA1}" srcOrd="0" destOrd="0" parTransId="{BB4CF554-9B55-4914-A5F5-E760529AF164}" sibTransId="{A085323F-76BC-4494-928D-673743F9960D}"/>
    <dgm:cxn modelId="{FA4E283A-9F31-4059-B2E2-4248BE9FD3DC}" srcId="{E5BDDFCA-1973-485B-A563-A2C1E63204DE}" destId="{839A0340-F35E-4807-B340-7365E5A47AA0}" srcOrd="1" destOrd="0" parTransId="{65917146-4ECF-4A96-9048-5ED6EE3218A3}" sibTransId="{743B369D-E889-4DB5-AEF8-E685838DFA72}"/>
    <dgm:cxn modelId="{674D70D0-6C61-411F-8F56-3E0D7E455C09}" type="presOf" srcId="{2A7FCCC0-2D8B-458B-9AE7-10BBF41E6A2A}" destId="{37BD13B6-1740-4170-B458-B7EB3FA69362}" srcOrd="0" destOrd="0" presId="urn:microsoft.com/office/officeart/2005/8/layout/vList2"/>
    <dgm:cxn modelId="{5E9A927B-5A57-4BB8-824E-32771E2DAB40}" srcId="{42890CB0-954E-4232-8068-2160C2EADD73}" destId="{1693F379-B030-4A4C-95EC-E2BD3A2354ED}" srcOrd="0" destOrd="0" parTransId="{15F7B458-D06A-4490-B612-D664FBEAFBBC}" sibTransId="{E6385850-9916-45E5-B965-6E427947FA25}"/>
    <dgm:cxn modelId="{AADB58E4-2B44-47AE-A10C-54D16BDEFA04}" type="presParOf" srcId="{73E53D37-9FC4-4F74-8CDD-81C8CA2B5C11}" destId="{F54BA16C-FB86-4D2A-9FC5-2702C618ACC1}" srcOrd="0" destOrd="0" presId="urn:microsoft.com/office/officeart/2005/8/layout/vList2"/>
    <dgm:cxn modelId="{C059F76B-66EA-472D-898E-3365BC5C5096}" type="presParOf" srcId="{73E53D37-9FC4-4F74-8CDD-81C8CA2B5C11}" destId="{69CC4677-3EBF-4211-AC92-36F987D48279}" srcOrd="1" destOrd="0" presId="urn:microsoft.com/office/officeart/2005/8/layout/vList2"/>
    <dgm:cxn modelId="{F210B25B-5465-4A11-9DB8-D36B52F21303}" type="presParOf" srcId="{73E53D37-9FC4-4F74-8CDD-81C8CA2B5C11}" destId="{D9DF6CDB-2837-42BE-ACDF-330FB792C25A}" srcOrd="2" destOrd="0" presId="urn:microsoft.com/office/officeart/2005/8/layout/vList2"/>
    <dgm:cxn modelId="{1B8807FC-896C-444B-8878-AA35EC48B310}" type="presParOf" srcId="{73E53D37-9FC4-4F74-8CDD-81C8CA2B5C11}" destId="{37BD13B6-1740-4170-B458-B7EB3FA69362}" srcOrd="3" destOrd="0" presId="urn:microsoft.com/office/officeart/2005/8/layout/vList2"/>
    <dgm:cxn modelId="{85C3317F-1D51-4A6F-B8E7-B9E01D260530}" type="presParOf" srcId="{73E53D37-9FC4-4F74-8CDD-81C8CA2B5C11}" destId="{A00E3DC1-8939-4070-B366-EDA8AB15B538}" srcOrd="4" destOrd="0" presId="urn:microsoft.com/office/officeart/2005/8/layout/vList2"/>
    <dgm:cxn modelId="{91EE98E9-F455-4634-80B3-7BC1FDAEE6FC}" type="presParOf" srcId="{73E53D37-9FC4-4F74-8CDD-81C8CA2B5C11}" destId="{AED0B5B2-B498-4CFF-9E85-AFAC5B671E50}" srcOrd="5" destOrd="0" presId="urn:microsoft.com/office/officeart/2005/8/layout/vList2"/>
    <dgm:cxn modelId="{0583E633-FFD9-418C-A16C-9C5722714DD4}" type="presParOf" srcId="{73E53D37-9FC4-4F74-8CDD-81C8CA2B5C11}" destId="{D3CD25EE-50AF-4D55-A074-AF8E1DAE2DAF}" srcOrd="6" destOrd="0" presId="urn:microsoft.com/office/officeart/2005/8/layout/vList2"/>
    <dgm:cxn modelId="{E4E8DA05-E0A3-483D-BCC8-E64B3E670947}" type="presParOf" srcId="{73E53D37-9FC4-4F74-8CDD-81C8CA2B5C11}" destId="{1DAC73DA-DBDC-4C2C-AC11-EAA83E97D9B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01DA17-13F4-47A6-BBFF-EF77EA1B88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330B4-EC43-42E5-9933-51EA13C3C631}">
      <dgm:prSet/>
      <dgm:spPr/>
      <dgm:t>
        <a:bodyPr/>
        <a:lstStyle/>
        <a:p>
          <a:pPr algn="just"/>
          <a:r>
            <a:rPr lang="en-US" dirty="0" smtClean="0">
              <a:solidFill>
                <a:srgbClr val="000000"/>
              </a:solidFill>
              <a:latin typeface="Calibri"/>
            </a:rPr>
            <a:t>1. Information</a:t>
          </a:r>
          <a:r>
            <a:rPr lang="en-US" baseline="0" dirty="0" smtClean="0">
              <a:solidFill>
                <a:srgbClr val="000000"/>
              </a:solidFill>
              <a:latin typeface="Calibri"/>
            </a:rPr>
            <a:t> may be supplied by user or generated by </a:t>
          </a:r>
          <a:r>
            <a:rPr lang="en-US" baseline="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extraction</a:t>
          </a:r>
          <a:r>
            <a:rPr lang="en-US" baseline="0" dirty="0" smtClean="0">
              <a:solidFill>
                <a:srgbClr val="000000"/>
              </a:solidFill>
              <a:latin typeface="Calibri"/>
            </a:rPr>
            <a:t> of file metadata.</a:t>
          </a:r>
          <a:endParaRPr lang="en-US" dirty="0" smtClean="0">
            <a:solidFill>
              <a:srgbClr val="000000"/>
            </a:solidFill>
            <a:latin typeface="Calibri"/>
          </a:endParaRPr>
        </a:p>
      </dgm:t>
    </dgm:pt>
    <dgm:pt modelId="{C5693032-7A1C-4B0C-9C97-02778B5A3E5C}" type="parTrans" cxnId="{F9FBEDB9-A589-4D72-9914-D744A3CB5E47}">
      <dgm:prSet/>
      <dgm:spPr/>
      <dgm:t>
        <a:bodyPr/>
        <a:lstStyle/>
        <a:p>
          <a:pPr algn="just"/>
          <a:endParaRPr lang="en-US"/>
        </a:p>
      </dgm:t>
    </dgm:pt>
    <dgm:pt modelId="{DC41F665-5922-4796-844F-6E2238809630}" type="sibTrans" cxnId="{F9FBEDB9-A589-4D72-9914-D744A3CB5E47}">
      <dgm:prSet/>
      <dgm:spPr/>
      <dgm:t>
        <a:bodyPr/>
        <a:lstStyle/>
        <a:p>
          <a:pPr algn="just"/>
          <a:endParaRPr lang="en-US"/>
        </a:p>
      </dgm:t>
    </dgm:pt>
    <dgm:pt modelId="{8D0B23C8-C1CF-4A96-9BB0-AD3BFC74CCE4}">
      <dgm:prSet/>
      <dgm:spPr/>
      <dgm:t>
        <a:bodyPr/>
        <a:lstStyle/>
        <a:p>
          <a:pPr algn="just"/>
          <a:r>
            <a:rPr lang="en-US" dirty="0" smtClean="0">
              <a:solidFill>
                <a:srgbClr val="000000"/>
              </a:solidFill>
              <a:latin typeface="Calibri"/>
            </a:rPr>
            <a:t>3. Automated extraction of tags is currently limited to popular file formats like audio, video, images etc.</a:t>
          </a:r>
          <a:endParaRPr lang="en-US" dirty="0"/>
        </a:p>
      </dgm:t>
    </dgm:pt>
    <dgm:pt modelId="{8F46A16D-63AB-468C-AAFE-466EFE3CB004}" type="parTrans" cxnId="{41801C9A-DBE2-42AF-AB33-FD599E690DAD}">
      <dgm:prSet/>
      <dgm:spPr/>
      <dgm:t>
        <a:bodyPr/>
        <a:lstStyle/>
        <a:p>
          <a:pPr algn="just"/>
          <a:endParaRPr lang="en-US"/>
        </a:p>
      </dgm:t>
    </dgm:pt>
    <dgm:pt modelId="{61C36C98-84A2-4FCE-B9AA-DE06CF337059}" type="sibTrans" cxnId="{41801C9A-DBE2-42AF-AB33-FD599E690DAD}">
      <dgm:prSet/>
      <dgm:spPr/>
      <dgm:t>
        <a:bodyPr/>
        <a:lstStyle/>
        <a:p>
          <a:pPr algn="just"/>
          <a:endParaRPr lang="en-US"/>
        </a:p>
      </dgm:t>
    </dgm:pt>
    <dgm:pt modelId="{D4030798-EFDE-4D3D-ACB9-22A45EF8BAA6}">
      <dgm:prSet/>
      <dgm:spPr/>
      <dgm:t>
        <a:bodyPr/>
        <a:lstStyle/>
        <a:p>
          <a:pPr algn="just"/>
          <a:r>
            <a:rPr lang="en-US" dirty="0" smtClean="0"/>
            <a:t>4. </a:t>
          </a:r>
          <a:r>
            <a:rPr lang="en-US" dirty="0" smtClean="0">
              <a:latin typeface="Calibri" pitchFamily="34" charset="0"/>
              <a:cs typeface="Calibri" pitchFamily="34" charset="0"/>
            </a:rPr>
            <a:t>Level of awareness generated by the system is based on the frequency of access.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A393D667-FA96-4473-AD47-9E99A7A9F49A}" type="parTrans" cxnId="{44890F61-77EE-4453-A3B2-7D6681830261}">
      <dgm:prSet/>
      <dgm:spPr/>
      <dgm:t>
        <a:bodyPr/>
        <a:lstStyle/>
        <a:p>
          <a:endParaRPr lang="en-US"/>
        </a:p>
      </dgm:t>
    </dgm:pt>
    <dgm:pt modelId="{0726E036-9431-4D72-9AFF-DA0FB1142EA1}" type="sibTrans" cxnId="{44890F61-77EE-4453-A3B2-7D6681830261}">
      <dgm:prSet/>
      <dgm:spPr/>
      <dgm:t>
        <a:bodyPr/>
        <a:lstStyle/>
        <a:p>
          <a:endParaRPr lang="en-US"/>
        </a:p>
      </dgm:t>
    </dgm:pt>
    <dgm:pt modelId="{72C46F01-C3B4-4F01-AB86-32EFFAE563C7}">
      <dgm:prSet/>
      <dgm:spPr/>
      <dgm:t>
        <a:bodyPr/>
        <a:lstStyle/>
        <a:p>
          <a:pPr algn="just"/>
          <a:r>
            <a:rPr lang="en-US" dirty="0" smtClean="0"/>
            <a:t>2. </a:t>
          </a:r>
          <a:r>
            <a:rPr lang="en-US" dirty="0" smtClean="0">
              <a:latin typeface="Calibri" pitchFamily="34" charset="0"/>
              <a:cs typeface="Calibri" pitchFamily="34" charset="0"/>
            </a:rPr>
            <a:t>The validity of information is based on the users level of organizing things.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6645E751-03C1-4A6B-B3B9-0F4EE2BA53A1}" type="parTrans" cxnId="{240173D8-7A34-44CF-8EFD-D1AC6ED56EA6}">
      <dgm:prSet/>
      <dgm:spPr/>
      <dgm:t>
        <a:bodyPr/>
        <a:lstStyle/>
        <a:p>
          <a:endParaRPr lang="en-US"/>
        </a:p>
      </dgm:t>
    </dgm:pt>
    <dgm:pt modelId="{61BDEA00-574A-4B56-A975-103E219F2087}" type="sibTrans" cxnId="{240173D8-7A34-44CF-8EFD-D1AC6ED56EA6}">
      <dgm:prSet/>
      <dgm:spPr/>
      <dgm:t>
        <a:bodyPr/>
        <a:lstStyle/>
        <a:p>
          <a:endParaRPr lang="en-US"/>
        </a:p>
      </dgm:t>
    </dgm:pt>
    <dgm:pt modelId="{17F1E942-8CDC-4F5C-9A31-0D3213A716CD}" type="pres">
      <dgm:prSet presAssocID="{8301DA17-13F4-47A6-BBFF-EF77EA1B88B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C7E382E-D5F1-4F3D-939B-27FE3A27476C}" type="pres">
      <dgm:prSet presAssocID="{5C1330B4-EC43-42E5-9933-51EA13C3C631}" presName="thickLine" presStyleLbl="alignNode1" presStyleIdx="0" presStyleCnt="4"/>
      <dgm:spPr/>
    </dgm:pt>
    <dgm:pt modelId="{85861B1B-827E-40FD-9B36-CBA066322A6A}" type="pres">
      <dgm:prSet presAssocID="{5C1330B4-EC43-42E5-9933-51EA13C3C631}" presName="horz1" presStyleCnt="0"/>
      <dgm:spPr/>
    </dgm:pt>
    <dgm:pt modelId="{FC965BDF-DC93-49EB-84C3-B5A77850FF08}" type="pres">
      <dgm:prSet presAssocID="{5C1330B4-EC43-42E5-9933-51EA13C3C631}" presName="tx1" presStyleLbl="revTx" presStyleIdx="0" presStyleCnt="4"/>
      <dgm:spPr/>
      <dgm:t>
        <a:bodyPr/>
        <a:lstStyle/>
        <a:p>
          <a:endParaRPr lang="en-US"/>
        </a:p>
      </dgm:t>
    </dgm:pt>
    <dgm:pt modelId="{987757FB-65CC-45F5-BD16-0C38D30007BD}" type="pres">
      <dgm:prSet presAssocID="{5C1330B4-EC43-42E5-9933-51EA13C3C631}" presName="vert1" presStyleCnt="0"/>
      <dgm:spPr/>
    </dgm:pt>
    <dgm:pt modelId="{719D4BE2-19A2-4C5D-AA36-DAF07640741D}" type="pres">
      <dgm:prSet presAssocID="{72C46F01-C3B4-4F01-AB86-32EFFAE563C7}" presName="thickLine" presStyleLbl="alignNode1" presStyleIdx="1" presStyleCnt="4"/>
      <dgm:spPr/>
    </dgm:pt>
    <dgm:pt modelId="{6E8426F7-E871-4563-ADD8-F77B49CE3DED}" type="pres">
      <dgm:prSet presAssocID="{72C46F01-C3B4-4F01-AB86-32EFFAE563C7}" presName="horz1" presStyleCnt="0"/>
      <dgm:spPr/>
    </dgm:pt>
    <dgm:pt modelId="{E378E799-9E47-4F33-91F8-322850E53E33}" type="pres">
      <dgm:prSet presAssocID="{72C46F01-C3B4-4F01-AB86-32EFFAE563C7}" presName="tx1" presStyleLbl="revTx" presStyleIdx="1" presStyleCnt="4"/>
      <dgm:spPr/>
      <dgm:t>
        <a:bodyPr/>
        <a:lstStyle/>
        <a:p>
          <a:endParaRPr lang="en-US"/>
        </a:p>
      </dgm:t>
    </dgm:pt>
    <dgm:pt modelId="{248CA273-96C2-4CC6-92EE-861856862B3F}" type="pres">
      <dgm:prSet presAssocID="{72C46F01-C3B4-4F01-AB86-32EFFAE563C7}" presName="vert1" presStyleCnt="0"/>
      <dgm:spPr/>
    </dgm:pt>
    <dgm:pt modelId="{3F38E6FE-9438-4434-A6D2-E49D573B3061}" type="pres">
      <dgm:prSet presAssocID="{8D0B23C8-C1CF-4A96-9BB0-AD3BFC74CCE4}" presName="thickLine" presStyleLbl="alignNode1" presStyleIdx="2" presStyleCnt="4"/>
      <dgm:spPr/>
    </dgm:pt>
    <dgm:pt modelId="{48DACD09-FAC3-49CC-BE07-D23A88941A26}" type="pres">
      <dgm:prSet presAssocID="{8D0B23C8-C1CF-4A96-9BB0-AD3BFC74CCE4}" presName="horz1" presStyleCnt="0"/>
      <dgm:spPr/>
    </dgm:pt>
    <dgm:pt modelId="{8B657B52-AE8D-4DB4-9642-C991880C8BC7}" type="pres">
      <dgm:prSet presAssocID="{8D0B23C8-C1CF-4A96-9BB0-AD3BFC74CCE4}" presName="tx1" presStyleLbl="revTx" presStyleIdx="2" presStyleCnt="4"/>
      <dgm:spPr/>
      <dgm:t>
        <a:bodyPr/>
        <a:lstStyle/>
        <a:p>
          <a:endParaRPr lang="en-US"/>
        </a:p>
      </dgm:t>
    </dgm:pt>
    <dgm:pt modelId="{400AB14C-9DAD-4690-ACDD-D28BC9FC7B94}" type="pres">
      <dgm:prSet presAssocID="{8D0B23C8-C1CF-4A96-9BB0-AD3BFC74CCE4}" presName="vert1" presStyleCnt="0"/>
      <dgm:spPr/>
    </dgm:pt>
    <dgm:pt modelId="{1D912F68-399A-4276-975B-941C4D1F1CAA}" type="pres">
      <dgm:prSet presAssocID="{D4030798-EFDE-4D3D-ACB9-22A45EF8BAA6}" presName="thickLine" presStyleLbl="alignNode1" presStyleIdx="3" presStyleCnt="4"/>
      <dgm:spPr/>
    </dgm:pt>
    <dgm:pt modelId="{D93E4645-D9C5-41E4-B076-9A1EB20F6774}" type="pres">
      <dgm:prSet presAssocID="{D4030798-EFDE-4D3D-ACB9-22A45EF8BAA6}" presName="horz1" presStyleCnt="0"/>
      <dgm:spPr/>
    </dgm:pt>
    <dgm:pt modelId="{76B800B7-D1C3-41E5-9D6A-CABE02A9DFE8}" type="pres">
      <dgm:prSet presAssocID="{D4030798-EFDE-4D3D-ACB9-22A45EF8BAA6}" presName="tx1" presStyleLbl="revTx" presStyleIdx="3" presStyleCnt="4"/>
      <dgm:spPr/>
      <dgm:t>
        <a:bodyPr/>
        <a:lstStyle/>
        <a:p>
          <a:endParaRPr lang="en-US"/>
        </a:p>
      </dgm:t>
    </dgm:pt>
    <dgm:pt modelId="{CB31A3BA-E0CC-4060-9E43-D037E8715E43}" type="pres">
      <dgm:prSet presAssocID="{D4030798-EFDE-4D3D-ACB9-22A45EF8BAA6}" presName="vert1" presStyleCnt="0"/>
      <dgm:spPr/>
    </dgm:pt>
  </dgm:ptLst>
  <dgm:cxnLst>
    <dgm:cxn modelId="{240173D8-7A34-44CF-8EFD-D1AC6ED56EA6}" srcId="{8301DA17-13F4-47A6-BBFF-EF77EA1B88BE}" destId="{72C46F01-C3B4-4F01-AB86-32EFFAE563C7}" srcOrd="1" destOrd="0" parTransId="{6645E751-03C1-4A6B-B3B9-0F4EE2BA53A1}" sibTransId="{61BDEA00-574A-4B56-A975-103E219F2087}"/>
    <dgm:cxn modelId="{86A67500-B2AC-480A-8E5A-EF1EC09B07DA}" type="presOf" srcId="{D4030798-EFDE-4D3D-ACB9-22A45EF8BAA6}" destId="{76B800B7-D1C3-41E5-9D6A-CABE02A9DFE8}" srcOrd="0" destOrd="0" presId="urn:microsoft.com/office/officeart/2008/layout/LinedList"/>
    <dgm:cxn modelId="{41801C9A-DBE2-42AF-AB33-FD599E690DAD}" srcId="{8301DA17-13F4-47A6-BBFF-EF77EA1B88BE}" destId="{8D0B23C8-C1CF-4A96-9BB0-AD3BFC74CCE4}" srcOrd="2" destOrd="0" parTransId="{8F46A16D-63AB-468C-AAFE-466EFE3CB004}" sibTransId="{61C36C98-84A2-4FCE-B9AA-DE06CF337059}"/>
    <dgm:cxn modelId="{696A2CD2-2830-4E75-A41D-FD1F1D911F8B}" type="presOf" srcId="{72C46F01-C3B4-4F01-AB86-32EFFAE563C7}" destId="{E378E799-9E47-4F33-91F8-322850E53E33}" srcOrd="0" destOrd="0" presId="urn:microsoft.com/office/officeart/2008/layout/LinedList"/>
    <dgm:cxn modelId="{F9FBEDB9-A589-4D72-9914-D744A3CB5E47}" srcId="{8301DA17-13F4-47A6-BBFF-EF77EA1B88BE}" destId="{5C1330B4-EC43-42E5-9933-51EA13C3C631}" srcOrd="0" destOrd="0" parTransId="{C5693032-7A1C-4B0C-9C97-02778B5A3E5C}" sibTransId="{DC41F665-5922-4796-844F-6E2238809630}"/>
    <dgm:cxn modelId="{44890F61-77EE-4453-A3B2-7D6681830261}" srcId="{8301DA17-13F4-47A6-BBFF-EF77EA1B88BE}" destId="{D4030798-EFDE-4D3D-ACB9-22A45EF8BAA6}" srcOrd="3" destOrd="0" parTransId="{A393D667-FA96-4473-AD47-9E99A7A9F49A}" sibTransId="{0726E036-9431-4D72-9AFF-DA0FB1142EA1}"/>
    <dgm:cxn modelId="{D6F82E9B-783D-40B6-AC42-8161D5E2D9AB}" type="presOf" srcId="{8D0B23C8-C1CF-4A96-9BB0-AD3BFC74CCE4}" destId="{8B657B52-AE8D-4DB4-9642-C991880C8BC7}" srcOrd="0" destOrd="0" presId="urn:microsoft.com/office/officeart/2008/layout/LinedList"/>
    <dgm:cxn modelId="{CB5DD4CC-8BC0-44C7-A33B-5F2BD9AD2859}" type="presOf" srcId="{8301DA17-13F4-47A6-BBFF-EF77EA1B88BE}" destId="{17F1E942-8CDC-4F5C-9A31-0D3213A716CD}" srcOrd="0" destOrd="0" presId="urn:microsoft.com/office/officeart/2008/layout/LinedList"/>
    <dgm:cxn modelId="{33209B9E-5FBF-47A8-807B-0AF6AEA3DFE3}" type="presOf" srcId="{5C1330B4-EC43-42E5-9933-51EA13C3C631}" destId="{FC965BDF-DC93-49EB-84C3-B5A77850FF08}" srcOrd="0" destOrd="0" presId="urn:microsoft.com/office/officeart/2008/layout/LinedList"/>
    <dgm:cxn modelId="{9ABB8B83-FA6D-4921-B3C0-B745DD7E9929}" type="presParOf" srcId="{17F1E942-8CDC-4F5C-9A31-0D3213A716CD}" destId="{7C7E382E-D5F1-4F3D-939B-27FE3A27476C}" srcOrd="0" destOrd="0" presId="urn:microsoft.com/office/officeart/2008/layout/LinedList"/>
    <dgm:cxn modelId="{A0BE09FF-AB91-4A01-B5D3-EB3C9D55376D}" type="presParOf" srcId="{17F1E942-8CDC-4F5C-9A31-0D3213A716CD}" destId="{85861B1B-827E-40FD-9B36-CBA066322A6A}" srcOrd="1" destOrd="0" presId="urn:microsoft.com/office/officeart/2008/layout/LinedList"/>
    <dgm:cxn modelId="{CD489464-5A3C-4990-8B7F-CDF32AC8B6D9}" type="presParOf" srcId="{85861B1B-827E-40FD-9B36-CBA066322A6A}" destId="{FC965BDF-DC93-49EB-84C3-B5A77850FF08}" srcOrd="0" destOrd="0" presId="urn:microsoft.com/office/officeart/2008/layout/LinedList"/>
    <dgm:cxn modelId="{80265CC0-A187-4E43-A0D2-D8EEB791E45C}" type="presParOf" srcId="{85861B1B-827E-40FD-9B36-CBA066322A6A}" destId="{987757FB-65CC-45F5-BD16-0C38D30007BD}" srcOrd="1" destOrd="0" presId="urn:microsoft.com/office/officeart/2008/layout/LinedList"/>
    <dgm:cxn modelId="{5EDDF9AB-0EC2-4DDA-80C1-F771CA441EB5}" type="presParOf" srcId="{17F1E942-8CDC-4F5C-9A31-0D3213A716CD}" destId="{719D4BE2-19A2-4C5D-AA36-DAF07640741D}" srcOrd="2" destOrd="0" presId="urn:microsoft.com/office/officeart/2008/layout/LinedList"/>
    <dgm:cxn modelId="{E083C3B3-9B22-4E39-A3F0-3A1A2A249ED1}" type="presParOf" srcId="{17F1E942-8CDC-4F5C-9A31-0D3213A716CD}" destId="{6E8426F7-E871-4563-ADD8-F77B49CE3DED}" srcOrd="3" destOrd="0" presId="urn:microsoft.com/office/officeart/2008/layout/LinedList"/>
    <dgm:cxn modelId="{29A59DB3-8CF6-43B2-8223-C461FED36402}" type="presParOf" srcId="{6E8426F7-E871-4563-ADD8-F77B49CE3DED}" destId="{E378E799-9E47-4F33-91F8-322850E53E33}" srcOrd="0" destOrd="0" presId="urn:microsoft.com/office/officeart/2008/layout/LinedList"/>
    <dgm:cxn modelId="{8647569E-CCEC-4FE2-8AC3-0DC6D9E7C03D}" type="presParOf" srcId="{6E8426F7-E871-4563-ADD8-F77B49CE3DED}" destId="{248CA273-96C2-4CC6-92EE-861856862B3F}" srcOrd="1" destOrd="0" presId="urn:microsoft.com/office/officeart/2008/layout/LinedList"/>
    <dgm:cxn modelId="{A6A1E6C8-135C-4806-B00D-2407245C4F44}" type="presParOf" srcId="{17F1E942-8CDC-4F5C-9A31-0D3213A716CD}" destId="{3F38E6FE-9438-4434-A6D2-E49D573B3061}" srcOrd="4" destOrd="0" presId="urn:microsoft.com/office/officeart/2008/layout/LinedList"/>
    <dgm:cxn modelId="{1F94AC9A-A2BB-4D55-85A7-68A69CB5C907}" type="presParOf" srcId="{17F1E942-8CDC-4F5C-9A31-0D3213A716CD}" destId="{48DACD09-FAC3-49CC-BE07-D23A88941A26}" srcOrd="5" destOrd="0" presId="urn:microsoft.com/office/officeart/2008/layout/LinedList"/>
    <dgm:cxn modelId="{1587EB17-AC82-48BA-A8FB-17F1A6011930}" type="presParOf" srcId="{48DACD09-FAC3-49CC-BE07-D23A88941A26}" destId="{8B657B52-AE8D-4DB4-9642-C991880C8BC7}" srcOrd="0" destOrd="0" presId="urn:microsoft.com/office/officeart/2008/layout/LinedList"/>
    <dgm:cxn modelId="{AAD6D09A-FA24-4F5D-9054-45DE670FBA8F}" type="presParOf" srcId="{48DACD09-FAC3-49CC-BE07-D23A88941A26}" destId="{400AB14C-9DAD-4690-ACDD-D28BC9FC7B94}" srcOrd="1" destOrd="0" presId="urn:microsoft.com/office/officeart/2008/layout/LinedList"/>
    <dgm:cxn modelId="{C4D42919-2A87-47A7-831C-18A0BBEB436E}" type="presParOf" srcId="{17F1E942-8CDC-4F5C-9A31-0D3213A716CD}" destId="{1D912F68-399A-4276-975B-941C4D1F1CAA}" srcOrd="6" destOrd="0" presId="urn:microsoft.com/office/officeart/2008/layout/LinedList"/>
    <dgm:cxn modelId="{C2937F49-0610-4AED-8976-051A80F29E69}" type="presParOf" srcId="{17F1E942-8CDC-4F5C-9A31-0D3213A716CD}" destId="{D93E4645-D9C5-41E4-B076-9A1EB20F6774}" srcOrd="7" destOrd="0" presId="urn:microsoft.com/office/officeart/2008/layout/LinedList"/>
    <dgm:cxn modelId="{66F0B065-FC96-4B2C-9C78-98D75FD5CF6E}" type="presParOf" srcId="{D93E4645-D9C5-41E4-B076-9A1EB20F6774}" destId="{76B800B7-D1C3-41E5-9D6A-CABE02A9DFE8}" srcOrd="0" destOrd="0" presId="urn:microsoft.com/office/officeart/2008/layout/LinedList"/>
    <dgm:cxn modelId="{38736915-A37E-4051-BBF3-B995985FE036}" type="presParOf" srcId="{D93E4645-D9C5-41E4-B076-9A1EB20F6774}" destId="{CB31A3BA-E0CC-4060-9E43-D037E8715E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DAD49D9-A12A-4154-852B-8CD4F396492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2B1ACB3-7AE4-46AF-BF2D-1850FEF79EEE}">
          <dgm:prSet/>
          <dgm:spPr/>
          <dgm:t>
            <a:bodyPr/>
            <a:lstStyle/>
            <a:p>
              <a:pPr rtl="0"/>
              <a:r>
                <a:rPr lang="en-US" dirty="0" smtClean="0"/>
                <a:t>Let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i="1" smtClean="0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1</m:t>
                      </m:r>
                    </m:sub>
                  </m:sSub>
                </m:oMath>
              </a14:m>
              <a:r>
                <a:rPr lang="en-US" dirty="0"/>
                <a:t>,</a:t>
              </a:r>
              <a14:m>
                <m:oMath xmlns:m="http://schemas.openxmlformats.org/officeDocument/2006/math">
                  <m:r>
                    <a:rPr lang="en-US" i="1">
                      <a:latin typeface="Cambria Math"/>
                    </a:rPr>
                    <m:t> 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2</m:t>
                      </m:r>
                    </m:sub>
                  </m:sSub>
                </m:oMath>
              </a14:m>
              <a:r>
                <a:rPr lang="en-US" dirty="0"/>
                <a:t>,</a:t>
              </a:r>
              <a14:m>
                <m:oMath xmlns:m="http://schemas.openxmlformats.org/officeDocument/2006/math">
                  <m:r>
                    <a:rPr lang="en-US" i="1">
                      <a:latin typeface="Cambria Math"/>
                    </a:rPr>
                    <m:t> 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3</m:t>
                      </m:r>
                    </m:sub>
                  </m:sSub>
                </m:oMath>
              </a14:m>
              <a:r>
                <a:rPr lang="en-US" dirty="0" smtClean="0"/>
                <a:t> are the tags having the following files:</a:t>
              </a:r>
              <a:endParaRPr lang="en-US" dirty="0"/>
            </a:p>
          </dgm:t>
        </dgm:pt>
      </mc:Choice>
      <mc:Fallback xmlns="">
        <dgm:pt modelId="{92B1ACB3-7AE4-46AF-BF2D-1850FEF79EEE}">
          <dgm:prSet/>
          <dgm:spPr/>
          <dgm:t>
            <a:bodyPr/>
            <a:lstStyle/>
            <a:p>
              <a:pPr rtl="0"/>
              <a:r>
                <a:rPr lang="en-US" dirty="0" smtClean="0"/>
                <a:t>Let </a:t>
              </a:r>
              <a:r>
                <a:rPr lang="en-US" i="0"/>
                <a:t>𝑡</a:t>
              </a:r>
              <a:r>
                <a:rPr lang="en-IN" i="0" smtClean="0"/>
                <a:t>_</a:t>
              </a:r>
              <a:r>
                <a:rPr lang="en-US" i="0"/>
                <a:t>1</a:t>
              </a:r>
              <a:r>
                <a:rPr lang="en-US" dirty="0"/>
                <a:t>,</a:t>
              </a:r>
              <a:r>
                <a:rPr lang="en-US" i="0"/>
                <a:t> 𝑡</a:t>
              </a:r>
              <a:r>
                <a:rPr lang="en-IN" i="0"/>
                <a:t>_</a:t>
              </a:r>
              <a:r>
                <a:rPr lang="en-US" i="0"/>
                <a:t>2</a:t>
              </a:r>
              <a:r>
                <a:rPr lang="en-US" dirty="0"/>
                <a:t>,</a:t>
              </a:r>
              <a:r>
                <a:rPr lang="en-US" i="0"/>
                <a:t> 𝑡</a:t>
              </a:r>
              <a:r>
                <a:rPr lang="en-IN" i="0"/>
                <a:t>_</a:t>
              </a:r>
              <a:r>
                <a:rPr lang="en-US" i="0"/>
                <a:t>3</a:t>
              </a:r>
              <a:r>
                <a:rPr lang="en-US" dirty="0" smtClean="0"/>
                <a:t> </a:t>
              </a:r>
              <a:r>
                <a:rPr lang="en-US" dirty="0" smtClean="0"/>
                <a:t>are the tags having the following files:</a:t>
              </a:r>
              <a:endParaRPr lang="en-US" dirty="0"/>
            </a:p>
          </dgm:t>
        </dgm:pt>
      </mc:Fallback>
    </mc:AlternateContent>
    <dgm:pt modelId="{2A829256-D644-4D5A-BA8F-10ADDCEA61BB}" type="parTrans" cxnId="{D4F26DD8-41C1-4650-B08F-77D36C6F8639}">
      <dgm:prSet/>
      <dgm:spPr/>
      <dgm:t>
        <a:bodyPr/>
        <a:lstStyle/>
        <a:p>
          <a:endParaRPr lang="en-US"/>
        </a:p>
      </dgm:t>
    </dgm:pt>
    <dgm:pt modelId="{09F76046-8828-4630-B5BF-284D77C2EC46}" type="sibTrans" cxnId="{D4F26DD8-41C1-4650-B08F-77D36C6F863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353921D-8C55-4114-AF77-86FA5B31E20F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:{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𝑝h𝑜𝑡𝑜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𝑝h𝑜𝑡𝑜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𝑑𝑜𝑐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B353921D-8C55-4114-AF77-86FA5B31E20F}">
          <dgm:prSet/>
          <dgm:spPr/>
          <dgm:t>
            <a:bodyPr/>
            <a:lstStyle/>
            <a:p>
              <a:pPr rtl="0"/>
              <a:r>
                <a:rPr lang="en-US" i="0"/>
                <a:t>𝑡</a:t>
              </a:r>
              <a:r>
                <a:rPr lang="en-IN" i="0" smtClean="0"/>
                <a:t>_</a:t>
              </a:r>
              <a:r>
                <a:rPr lang="en-US" i="0"/>
                <a:t>1:{</a:t>
              </a:r>
              <a:r>
                <a:rPr lang="en-IN" i="0"/>
                <a:t>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1,</a:t>
              </a:r>
              <a:r>
                <a:rPr lang="en-IN" i="0"/>
                <a:t>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2,</a:t>
              </a:r>
              <a:r>
                <a:rPr lang="en-IN" i="0"/>
                <a:t>〖</a:t>
              </a:r>
              <a:r>
                <a:rPr lang="en-US" i="0"/>
                <a:t>𝑑𝑜𝑐</a:t>
              </a:r>
              <a:r>
                <a:rPr lang="en-IN" i="0"/>
                <a:t>〗_</a:t>
              </a:r>
              <a:r>
                <a:rPr lang="en-US" i="0"/>
                <a:t>1}</a:t>
              </a:r>
              <a:endParaRPr lang="en-US" dirty="0"/>
            </a:p>
          </dgm:t>
        </dgm:pt>
      </mc:Fallback>
    </mc:AlternateContent>
    <dgm:pt modelId="{CF80CDAA-B94E-45BD-972D-30C32A6CB96C}" type="parTrans" cxnId="{0CAD988B-636B-4A23-B56D-C999C18A7DEC}">
      <dgm:prSet/>
      <dgm:spPr/>
      <dgm:t>
        <a:bodyPr/>
        <a:lstStyle/>
        <a:p>
          <a:endParaRPr lang="en-US"/>
        </a:p>
      </dgm:t>
    </dgm:pt>
    <dgm:pt modelId="{4BD55085-30AA-4052-95B8-C5EC56A1A446}" type="sibTrans" cxnId="{0CAD988B-636B-4A23-B56D-C999C18A7DE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AA32B1E-C762-4CBA-AEDD-600153EABCFF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:{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𝑝h𝑜𝑡𝑜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𝑑𝑜𝑐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𝑝𝑝𝑡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4AA32B1E-C762-4CBA-AEDD-600153EABCFF}">
          <dgm:prSet/>
          <dgm:spPr/>
          <dgm:t>
            <a:bodyPr/>
            <a:lstStyle/>
            <a:p>
              <a:pPr rtl="0"/>
              <a:r>
                <a:rPr lang="en-US" i="0"/>
                <a:t>𝑡</a:t>
              </a:r>
              <a:r>
                <a:rPr lang="en-IN" i="0" smtClean="0"/>
                <a:t>_</a:t>
              </a:r>
              <a:r>
                <a:rPr lang="en-US" i="0"/>
                <a:t>2:{</a:t>
              </a:r>
              <a:r>
                <a:rPr lang="en-IN" i="0"/>
                <a:t>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1,</a:t>
              </a:r>
              <a:r>
                <a:rPr lang="en-IN" i="0"/>
                <a:t>〖</a:t>
              </a:r>
              <a:r>
                <a:rPr lang="en-US" i="0"/>
                <a:t>𝑑𝑜𝑐</a:t>
              </a:r>
              <a:r>
                <a:rPr lang="en-IN" i="0"/>
                <a:t>〗_</a:t>
              </a:r>
              <a:r>
                <a:rPr lang="en-US" i="0"/>
                <a:t>1,</a:t>
              </a:r>
              <a:r>
                <a:rPr lang="en-IN" i="0"/>
                <a:t>〖</a:t>
              </a:r>
              <a:r>
                <a:rPr lang="en-US" i="0"/>
                <a:t>𝑝𝑝𝑡</a:t>
              </a:r>
              <a:r>
                <a:rPr lang="en-IN" i="0"/>
                <a:t>〗_</a:t>
              </a:r>
              <a:r>
                <a:rPr lang="en-US" i="0"/>
                <a:t>1}</a:t>
              </a:r>
              <a:endParaRPr lang="en-US" dirty="0"/>
            </a:p>
          </dgm:t>
        </dgm:pt>
      </mc:Fallback>
    </mc:AlternateContent>
    <dgm:pt modelId="{E54DE763-30A7-4CCB-8011-C0F41D1110F8}" type="parTrans" cxnId="{5E32695D-5193-4996-AFED-70B9CBDBCAE5}">
      <dgm:prSet/>
      <dgm:spPr/>
      <dgm:t>
        <a:bodyPr/>
        <a:lstStyle/>
        <a:p>
          <a:endParaRPr lang="en-US"/>
        </a:p>
      </dgm:t>
    </dgm:pt>
    <dgm:pt modelId="{400C168E-FD62-4AC4-9BD0-DD3F7DEF212C}" type="sibTrans" cxnId="{5E32695D-5193-4996-AFED-70B9CBDBCAE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1AD8062-82C8-4101-8FC2-AD160BFB47E5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𝑝h𝑜𝑡𝑜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𝑑𝑜𝑐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A1AD8062-82C8-4101-8FC2-AD160BFB47E5}">
          <dgm:prSet/>
          <dgm:spPr/>
          <dgm:t>
            <a:bodyPr/>
            <a:lstStyle/>
            <a:p>
              <a:pPr rtl="0"/>
              <a:r>
                <a:rPr lang="en-US" i="0"/>
                <a:t>𝑡</a:t>
              </a:r>
              <a:r>
                <a:rPr lang="en-IN" i="0" smtClean="0"/>
                <a:t>_</a:t>
              </a:r>
              <a:r>
                <a:rPr lang="en-US" i="0"/>
                <a:t>3:</a:t>
              </a:r>
              <a:r>
                <a:rPr lang="en-IN" i="0"/>
                <a:t>{〖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1,</a:t>
              </a:r>
              <a:r>
                <a:rPr lang="en-IN" i="0"/>
                <a:t>〖</a:t>
              </a:r>
              <a:r>
                <a:rPr lang="en-US" i="0"/>
                <a:t>𝑑𝑜𝑐</a:t>
              </a:r>
              <a:r>
                <a:rPr lang="en-IN" i="0"/>
                <a:t>〗_</a:t>
              </a:r>
              <a:r>
                <a:rPr lang="en-US" i="0"/>
                <a:t>3 }</a:t>
              </a:r>
              <a:endParaRPr lang="en-US" dirty="0"/>
            </a:p>
          </dgm:t>
        </dgm:pt>
      </mc:Fallback>
    </mc:AlternateContent>
    <dgm:pt modelId="{04B9E2AA-5A1A-405E-BA96-F5801DF5EED4}" type="parTrans" cxnId="{EF8453FD-AC0B-4217-8568-5D5C807C829D}">
      <dgm:prSet/>
      <dgm:spPr/>
      <dgm:t>
        <a:bodyPr/>
        <a:lstStyle/>
        <a:p>
          <a:endParaRPr lang="en-US"/>
        </a:p>
      </dgm:t>
    </dgm:pt>
    <dgm:pt modelId="{840D8400-E618-4CC0-9ED6-03B7B87CF7CC}" type="sibTrans" cxnId="{EF8453FD-AC0B-4217-8568-5D5C807C829D}">
      <dgm:prSet/>
      <dgm:spPr/>
      <dgm:t>
        <a:bodyPr/>
        <a:lstStyle/>
        <a:p>
          <a:endParaRPr lang="en-US"/>
        </a:p>
      </dgm:t>
    </dgm:pt>
    <dgm:pt modelId="{D17FEDD3-EC0A-4638-912A-8A1A2B906F51}">
      <dgm:prSet/>
      <dgm:spPr/>
      <dgm:t>
        <a:bodyPr/>
        <a:lstStyle/>
        <a:p>
          <a:pPr rtl="0"/>
          <a:r>
            <a:rPr lang="en-US" i="1" dirty="0" smtClean="0"/>
            <a:t>Q</a:t>
          </a:r>
          <a:r>
            <a:rPr lang="en-US" dirty="0" smtClean="0"/>
            <a:t>(</a:t>
          </a:r>
          <a:r>
            <a:rPr lang="en-US" i="1" dirty="0" smtClean="0"/>
            <a:t>S</a:t>
          </a:r>
          <a:r>
            <a:rPr lang="en-US" dirty="0" smtClean="0"/>
            <a:t>) = </a:t>
          </a:r>
          <a:r>
            <a:rPr lang="en-US" i="1" dirty="0" smtClean="0"/>
            <a:t>q</a:t>
          </a:r>
          <a:r>
            <a:rPr lang="en-US" dirty="0" smtClean="0"/>
            <a:t>(</a:t>
          </a:r>
          <a:r>
            <a:rPr lang="en-US" i="1" dirty="0" smtClean="0"/>
            <a:t>t</a:t>
          </a:r>
          <a:r>
            <a:rPr lang="en-US" dirty="0" smtClean="0"/>
            <a:t>1) σ </a:t>
          </a:r>
          <a:r>
            <a:rPr lang="en-US" i="1" dirty="0" smtClean="0"/>
            <a:t>q</a:t>
          </a:r>
          <a:r>
            <a:rPr lang="en-US" dirty="0" smtClean="0"/>
            <a:t>(</a:t>
          </a:r>
          <a:r>
            <a:rPr lang="en-US" i="1" dirty="0" smtClean="0"/>
            <a:t>t</a:t>
          </a:r>
          <a:r>
            <a:rPr lang="en-US" dirty="0" smtClean="0"/>
            <a:t>2) σ </a:t>
          </a:r>
          <a:r>
            <a:rPr lang="en-US" i="1" dirty="0" smtClean="0"/>
            <a:t>q</a:t>
          </a:r>
          <a:r>
            <a:rPr lang="en-US" dirty="0" smtClean="0"/>
            <a:t>(</a:t>
          </a:r>
          <a:r>
            <a:rPr lang="en-US" i="1" dirty="0" smtClean="0"/>
            <a:t>t</a:t>
          </a:r>
          <a:r>
            <a:rPr lang="en-US" dirty="0" smtClean="0"/>
            <a:t>3)</a:t>
          </a:r>
          <a:endParaRPr lang="en-US" dirty="0"/>
        </a:p>
      </dgm:t>
    </dgm:pt>
    <dgm:pt modelId="{9E809936-4C73-48BD-8B50-92942FD6AED4}" type="parTrans" cxnId="{A901EA76-FF39-458D-8B80-35BD0EB36E5A}">
      <dgm:prSet/>
      <dgm:spPr/>
      <dgm:t>
        <a:bodyPr/>
        <a:lstStyle/>
        <a:p>
          <a:endParaRPr lang="en-US"/>
        </a:p>
      </dgm:t>
    </dgm:pt>
    <dgm:pt modelId="{598066DA-33E6-4D7C-92C2-CF2AAF0A7C51}" type="sibTrans" cxnId="{A901EA76-FF39-458D-8B80-35BD0EB36E5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AD751FF-CB04-480F-839E-57C85C573F71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)}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AD751FF-CB04-480F-839E-57C85C573F71}">
          <dgm:prSet/>
          <dgm:spPr/>
          <dgm:t>
            <a:bodyPr/>
            <a:lstStyle/>
            <a:p>
              <a:pPr rtl="0"/>
              <a:r>
                <a:rPr lang="en-US" i="0" smtClean="0"/>
                <a:t>𝑄</a:t>
              </a:r>
              <a:r>
                <a:rPr lang="en-IN" i="0"/>
                <a:t>(</a:t>
              </a:r>
              <a:r>
                <a:rPr lang="en-US" i="0"/>
                <a:t>𝑆)=</a:t>
              </a:r>
              <a:r>
                <a:rPr lang="en-IN" b="0" i="0" smtClean="0">
                  <a:latin typeface="Cambria Math"/>
                </a:rPr>
                <a:t>{</a:t>
              </a:r>
              <a:r>
                <a:rPr lang="en-US" i="0"/>
                <a:t>𝑞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1 )𝑞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2 )𝑞(𝑡</a:t>
              </a:r>
              <a:r>
                <a:rPr lang="en-IN" i="0"/>
                <a:t>_</a:t>
              </a:r>
              <a:r>
                <a:rPr lang="en-US" i="0"/>
                <a:t>3)}</a:t>
              </a:r>
              <a:endParaRPr lang="en-US" dirty="0"/>
            </a:p>
          </dgm:t>
        </dgm:pt>
      </mc:Fallback>
    </mc:AlternateContent>
    <dgm:pt modelId="{E360CEBC-E47E-4F55-A1AC-7BE0F5EB398F}" type="parTrans" cxnId="{2465A64E-C315-46F1-864F-B8C514DD82FB}">
      <dgm:prSet/>
      <dgm:spPr/>
      <dgm:t>
        <a:bodyPr/>
        <a:lstStyle/>
        <a:p>
          <a:endParaRPr lang="en-US"/>
        </a:p>
      </dgm:t>
    </dgm:pt>
    <dgm:pt modelId="{90D5B5D7-57DA-4323-9147-D9B9B010F7D3}" type="sibTrans" cxnId="{2465A64E-C315-46F1-864F-B8C514DD82F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FFBCF60-83C4-451F-BF78-E2BBBEF82C01}">
          <dgm:prSet/>
          <dgm:spPr/>
          <dgm:t>
            <a:bodyPr/>
            <a:lstStyle/>
            <a:p>
              <a:pPr rtl="0"/>
              <a:r>
                <a:rPr lang="en-US" dirty="0" smtClean="0"/>
                <a:t>result returned as files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{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i="1">
                      <a:latin typeface="Cambria Math"/>
                    </a:rPr>
                    <m:t>}</m:t>
                  </m:r>
                </m:oMath>
              </a14:m>
              <a:endParaRPr lang="en-US" dirty="0"/>
            </a:p>
          </dgm:t>
        </dgm:pt>
      </mc:Choice>
      <mc:Fallback xmlns="">
        <dgm:pt modelId="{4FFBCF60-83C4-451F-BF78-E2BBBEF82C01}">
          <dgm:prSet/>
          <dgm:spPr/>
          <dgm:t>
            <a:bodyPr/>
            <a:lstStyle/>
            <a:p>
              <a:pPr rtl="0"/>
              <a:r>
                <a:rPr lang="en-US" dirty="0" smtClean="0"/>
                <a:t>result returned as files </a:t>
              </a:r>
              <a:r>
                <a:rPr lang="en-US" i="0" smtClean="0"/>
                <a:t>{</a:t>
              </a:r>
              <a:r>
                <a:rPr lang="en-IN" i="0"/>
                <a:t>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1}</a:t>
              </a:r>
              <a:endParaRPr lang="en-US" dirty="0"/>
            </a:p>
          </dgm:t>
        </dgm:pt>
      </mc:Fallback>
    </mc:AlternateContent>
    <dgm:pt modelId="{68062EC1-516B-41B9-B77F-7F4BAB7E0C70}" type="parTrans" cxnId="{9DE3BB8C-5657-4589-881D-72BCB26AD04F}">
      <dgm:prSet/>
      <dgm:spPr/>
      <dgm:t>
        <a:bodyPr/>
        <a:lstStyle/>
        <a:p>
          <a:endParaRPr lang="en-US"/>
        </a:p>
      </dgm:t>
    </dgm:pt>
    <dgm:pt modelId="{637EA3C8-81BD-4774-ABEB-0D798D4BFE60}" type="sibTrans" cxnId="{9DE3BB8C-5657-4589-881D-72BCB26AD0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DB96A79-371A-4849-84A0-7EB96AFAA07E}">
          <dgm:prSet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i="1">
                        <a:latin typeface="Cambria Math"/>
                      </a:rPr>
                      <m:t>∪(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)}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3DB96A79-371A-4849-84A0-7EB96AFAA07E}">
          <dgm:prSet/>
          <dgm:spPr/>
          <dgm:t>
            <a:bodyPr/>
            <a:lstStyle/>
            <a:p>
              <a:pPr rtl="0"/>
              <a:r>
                <a:rPr lang="en-US" i="0" smtClean="0"/>
                <a:t>𝑄</a:t>
              </a:r>
              <a:r>
                <a:rPr lang="en-IN" i="0"/>
                <a:t>(</a:t>
              </a:r>
              <a:r>
                <a:rPr lang="en-US" i="0"/>
                <a:t>𝑆)=</a:t>
              </a:r>
              <a:r>
                <a:rPr lang="en-IN" b="0" i="0" smtClean="0">
                  <a:latin typeface="Cambria Math"/>
                </a:rPr>
                <a:t>{</a:t>
              </a:r>
              <a:r>
                <a:rPr lang="en-US" i="0"/>
                <a:t>𝑞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1 )∩𝑞</a:t>
              </a:r>
              <a:r>
                <a:rPr lang="en-IN" i="0"/>
                <a:t>(</a:t>
              </a:r>
              <a:r>
                <a:rPr lang="en-US" i="0"/>
                <a:t>𝑡</a:t>
              </a:r>
              <a:r>
                <a:rPr lang="en-IN" i="0"/>
                <a:t>_</a:t>
              </a:r>
              <a:r>
                <a:rPr lang="en-US" i="0"/>
                <a:t>2 )𝑞∪(𝑡</a:t>
              </a:r>
              <a:r>
                <a:rPr lang="en-IN" i="0"/>
                <a:t>_</a:t>
              </a:r>
              <a:r>
                <a:rPr lang="en-US" i="0"/>
                <a:t>3)}</a:t>
              </a:r>
              <a:endParaRPr lang="en-US" dirty="0"/>
            </a:p>
          </dgm:t>
        </dgm:pt>
      </mc:Fallback>
    </mc:AlternateContent>
    <dgm:pt modelId="{ECA41962-FF26-4623-8EF3-9E29041C8CA8}" type="parTrans" cxnId="{7B44C718-A29E-4532-B271-6F543823F66B}">
      <dgm:prSet/>
      <dgm:spPr/>
      <dgm:t>
        <a:bodyPr/>
        <a:lstStyle/>
        <a:p>
          <a:endParaRPr lang="en-US"/>
        </a:p>
      </dgm:t>
    </dgm:pt>
    <dgm:pt modelId="{23D29FE7-42A3-4D6A-B20F-7EE57CE27D36}" type="sibTrans" cxnId="{7B44C718-A29E-4532-B271-6F543823F66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1BFE6DF-5906-4D6A-AF1D-49FECD74860E}">
          <dgm:prSet/>
          <dgm:spPr/>
          <dgm:t>
            <a:bodyPr/>
            <a:lstStyle/>
            <a:p>
              <a:pPr rtl="0"/>
              <a:r>
                <a:rPr lang="en-US" dirty="0" smtClean="0"/>
                <a:t>result returned as files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/>
                    </a:rPr>
                    <m:t>{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i="1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𝑑𝑜𝑐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i="1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i="1">
                          <a:latin typeface="Cambria Math"/>
                        </a:rPr>
                      </m:ctrlPr>
                    </m:sSubPr>
                    <m:e>
                      <m:r>
                        <a:rPr lang="en-US" i="1">
                          <a:latin typeface="Cambria Math"/>
                        </a:rPr>
                        <m:t>𝑑𝑜𝑐</m:t>
                      </m:r>
                    </m:e>
                    <m:sub>
                      <m:r>
                        <a:rPr lang="en-US" i="1">
                          <a:latin typeface="Cambria Math"/>
                        </a:rPr>
                        <m:t>3</m:t>
                      </m:r>
                    </m:sub>
                  </m:sSub>
                  <m:r>
                    <a:rPr lang="en-US" i="1">
                      <a:latin typeface="Cambria Math"/>
                    </a:rPr>
                    <m:t>}</m:t>
                  </m:r>
                </m:oMath>
              </a14:m>
              <a:endParaRPr lang="en-US" dirty="0"/>
            </a:p>
          </dgm:t>
        </dgm:pt>
      </mc:Choice>
      <mc:Fallback xmlns="">
        <dgm:pt modelId="{81BFE6DF-5906-4D6A-AF1D-49FECD74860E}">
          <dgm:prSet/>
          <dgm:spPr/>
          <dgm:t>
            <a:bodyPr/>
            <a:lstStyle/>
            <a:p>
              <a:pPr rtl="0"/>
              <a:r>
                <a:rPr lang="en-US" dirty="0" smtClean="0"/>
                <a:t>result returned as files </a:t>
              </a:r>
              <a:r>
                <a:rPr lang="en-US" i="0" smtClean="0"/>
                <a:t>{</a:t>
              </a:r>
              <a:r>
                <a:rPr lang="en-IN" i="0"/>
                <a:t>〖</a:t>
              </a:r>
              <a:r>
                <a:rPr lang="en-US" i="0"/>
                <a:t>𝑝ℎ𝑜𝑡𝑜</a:t>
              </a:r>
              <a:r>
                <a:rPr lang="en-IN" i="0"/>
                <a:t>〗_</a:t>
              </a:r>
              <a:r>
                <a:rPr lang="en-US" i="0"/>
                <a:t>1,</a:t>
              </a:r>
              <a:r>
                <a:rPr lang="en-IN" i="0"/>
                <a:t>〖</a:t>
              </a:r>
              <a:r>
                <a:rPr lang="en-US" i="0"/>
                <a:t>𝑑𝑜𝑐</a:t>
              </a:r>
              <a:r>
                <a:rPr lang="en-IN" i="0"/>
                <a:t>〗_</a:t>
              </a:r>
              <a:r>
                <a:rPr lang="en-US" i="0"/>
                <a:t>1,</a:t>
              </a:r>
              <a:r>
                <a:rPr lang="en-IN" i="0"/>
                <a:t>〖</a:t>
              </a:r>
              <a:r>
                <a:rPr lang="en-US" i="0"/>
                <a:t>𝑑𝑜𝑐</a:t>
              </a:r>
              <a:r>
                <a:rPr lang="en-IN" i="0"/>
                <a:t>〗_</a:t>
              </a:r>
              <a:r>
                <a:rPr lang="en-US" i="0"/>
                <a:t>3}</a:t>
              </a:r>
              <a:endParaRPr lang="en-US" dirty="0"/>
            </a:p>
          </dgm:t>
        </dgm:pt>
      </mc:Fallback>
    </mc:AlternateContent>
    <dgm:pt modelId="{BCB9CF33-3D90-4F66-833B-CECD725A5869}" type="parTrans" cxnId="{1AF7D3FC-9875-472F-8654-7A5400198800}">
      <dgm:prSet/>
      <dgm:spPr/>
      <dgm:t>
        <a:bodyPr/>
        <a:lstStyle/>
        <a:p>
          <a:endParaRPr lang="en-US"/>
        </a:p>
      </dgm:t>
    </dgm:pt>
    <dgm:pt modelId="{612D23E0-3A19-4E3C-A6A4-6D74DDAC7537}" type="sibTrans" cxnId="{1AF7D3FC-9875-472F-8654-7A5400198800}">
      <dgm:prSet/>
      <dgm:spPr/>
      <dgm:t>
        <a:bodyPr/>
        <a:lstStyle/>
        <a:p>
          <a:endParaRPr lang="en-US"/>
        </a:p>
      </dgm:t>
    </dgm:pt>
    <dgm:pt modelId="{5C02BA7C-5D7F-4839-BFC5-BB5B14946EE9}">
      <dgm:prSet/>
      <dgm:spPr/>
      <dgm:t>
        <a:bodyPr/>
        <a:lstStyle/>
        <a:p>
          <a:pPr rtl="0"/>
          <a:r>
            <a:rPr lang="en-US" dirty="0" smtClean="0"/>
            <a:t>default processing is left to right unless precedence specified with parenthesis.</a:t>
          </a:r>
          <a:endParaRPr lang="en-US" dirty="0"/>
        </a:p>
      </dgm:t>
    </dgm:pt>
    <dgm:pt modelId="{FDC847AC-6D10-41FF-9011-E155D9AEAF8F}" type="sibTrans" cxnId="{2A64697A-521D-42CF-89E3-2BCE31677599}">
      <dgm:prSet/>
      <dgm:spPr/>
      <dgm:t>
        <a:bodyPr/>
        <a:lstStyle/>
        <a:p>
          <a:endParaRPr lang="en-US"/>
        </a:p>
      </dgm:t>
    </dgm:pt>
    <dgm:pt modelId="{2E1CAE28-AB72-42C6-A91D-97B5E633D7CF}" type="parTrans" cxnId="{2A64697A-521D-42CF-89E3-2BCE31677599}">
      <dgm:prSet/>
      <dgm:spPr/>
      <dgm:t>
        <a:bodyPr/>
        <a:lstStyle/>
        <a:p>
          <a:endParaRPr lang="en-US"/>
        </a:p>
      </dgm:t>
    </dgm:pt>
    <dgm:pt modelId="{0E86CE6C-9E7C-4750-A6AE-1AC56E4DC430}">
      <dgm:prSet/>
      <dgm:spPr/>
      <dgm:t>
        <a:bodyPr/>
        <a:lstStyle/>
        <a:p>
          <a:pPr rtl="0"/>
          <a:r>
            <a:rPr lang="en-US" dirty="0" smtClean="0"/>
            <a:t>General Query</a:t>
          </a:r>
          <a:endParaRPr lang="en-US" dirty="0"/>
        </a:p>
      </dgm:t>
    </dgm:pt>
    <dgm:pt modelId="{8997462C-8161-4E70-A959-1E613F54580D}" type="parTrans" cxnId="{9E3ED8CF-52F3-4617-BA28-E165D5104000}">
      <dgm:prSet/>
      <dgm:spPr/>
      <dgm:t>
        <a:bodyPr/>
        <a:lstStyle/>
        <a:p>
          <a:endParaRPr lang="en-IN"/>
        </a:p>
      </dgm:t>
    </dgm:pt>
    <dgm:pt modelId="{832F4978-516D-4855-B71A-1BAC971CC398}" type="sibTrans" cxnId="{9E3ED8CF-52F3-4617-BA28-E165D5104000}">
      <dgm:prSet/>
      <dgm:spPr/>
      <dgm:t>
        <a:bodyPr/>
        <a:lstStyle/>
        <a:p>
          <a:endParaRPr lang="en-IN"/>
        </a:p>
      </dgm:t>
    </dgm:pt>
    <dgm:pt modelId="{726EC06D-8AAC-4102-BD32-CBCB0F5C4BFE}" type="pres">
      <dgm:prSet presAssocID="{8DAD49D9-A12A-4154-852B-8CD4F39649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0C9740-D395-4384-A0F2-7839B42EDE6E}" type="pres">
      <dgm:prSet presAssocID="{92B1ACB3-7AE4-46AF-BF2D-1850FEF79EE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E0EDF0-4F11-41E5-A54E-08177AEE3B94}" type="pres">
      <dgm:prSet presAssocID="{92B1ACB3-7AE4-46AF-BF2D-1850FEF79EE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2F9964-C388-4462-9B68-366303A82070}" type="pres">
      <dgm:prSet presAssocID="{0E86CE6C-9E7C-4750-A6AE-1AC56E4DC4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C1784B-D31C-44F2-AF6A-652DDDF5B2EF}" type="pres">
      <dgm:prSet presAssocID="{0E86CE6C-9E7C-4750-A6AE-1AC56E4DC43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AD988B-636B-4A23-B56D-C999C18A7DEC}" srcId="{92B1ACB3-7AE4-46AF-BF2D-1850FEF79EEE}" destId="{B353921D-8C55-4114-AF77-86FA5B31E20F}" srcOrd="0" destOrd="0" parTransId="{CF80CDAA-B94E-45BD-972D-30C32A6CB96C}" sibTransId="{4BD55085-30AA-4052-95B8-C5EC56A1A446}"/>
    <dgm:cxn modelId="{D4F26DD8-41C1-4650-B08F-77D36C6F8639}" srcId="{8DAD49D9-A12A-4154-852B-8CD4F3964921}" destId="{92B1ACB3-7AE4-46AF-BF2D-1850FEF79EEE}" srcOrd="0" destOrd="0" parTransId="{2A829256-D644-4D5A-BA8F-10ADDCEA61BB}" sibTransId="{09F76046-8828-4630-B5BF-284D77C2EC46}"/>
    <dgm:cxn modelId="{70E1F795-7738-450F-AB9B-5917516A0207}" type="presOf" srcId="{A1AD8062-82C8-4101-8FC2-AD160BFB47E5}" destId="{3EE0EDF0-4F11-41E5-A54E-08177AEE3B94}" srcOrd="0" destOrd="2" presId="urn:microsoft.com/office/officeart/2005/8/layout/vList2"/>
    <dgm:cxn modelId="{6C3E01EA-9D66-466E-AD8C-8F1F74457C8D}" type="presOf" srcId="{D17FEDD3-EC0A-4638-912A-8A1A2B906F51}" destId="{F1C1784B-D31C-44F2-AF6A-652DDDF5B2EF}" srcOrd="0" destOrd="0" presId="urn:microsoft.com/office/officeart/2005/8/layout/vList2"/>
    <dgm:cxn modelId="{0EB6A4E9-E46A-405B-A72E-BA8CA689DCCA}" type="presOf" srcId="{8DAD49D9-A12A-4154-852B-8CD4F3964921}" destId="{726EC06D-8AAC-4102-BD32-CBCB0F5C4BFE}" srcOrd="0" destOrd="0" presId="urn:microsoft.com/office/officeart/2005/8/layout/vList2"/>
    <dgm:cxn modelId="{9E3ED8CF-52F3-4617-BA28-E165D5104000}" srcId="{8DAD49D9-A12A-4154-852B-8CD4F3964921}" destId="{0E86CE6C-9E7C-4750-A6AE-1AC56E4DC430}" srcOrd="1" destOrd="0" parTransId="{8997462C-8161-4E70-A959-1E613F54580D}" sibTransId="{832F4978-516D-4855-B71A-1BAC971CC398}"/>
    <dgm:cxn modelId="{939BFEFF-9836-41F4-ACB5-E697804CFF02}" type="presOf" srcId="{B353921D-8C55-4114-AF77-86FA5B31E20F}" destId="{3EE0EDF0-4F11-41E5-A54E-08177AEE3B94}" srcOrd="0" destOrd="0" presId="urn:microsoft.com/office/officeart/2005/8/layout/vList2"/>
    <dgm:cxn modelId="{1AF7D3FC-9875-472F-8654-7A5400198800}" srcId="{0E86CE6C-9E7C-4750-A6AE-1AC56E4DC430}" destId="{81BFE6DF-5906-4D6A-AF1D-49FECD74860E}" srcOrd="5" destOrd="0" parTransId="{BCB9CF33-3D90-4F66-833B-CECD725A5869}" sibTransId="{612D23E0-3A19-4E3C-A6A4-6D74DDAC7537}"/>
    <dgm:cxn modelId="{C6764A74-B34F-4DC6-94CE-70C790606F5E}" type="presOf" srcId="{5C02BA7C-5D7F-4839-BFC5-BB5B14946EE9}" destId="{F1C1784B-D31C-44F2-AF6A-652DDDF5B2EF}" srcOrd="0" destOrd="1" presId="urn:microsoft.com/office/officeart/2005/8/layout/vList2"/>
    <dgm:cxn modelId="{5E32695D-5193-4996-AFED-70B9CBDBCAE5}" srcId="{92B1ACB3-7AE4-46AF-BF2D-1850FEF79EEE}" destId="{4AA32B1E-C762-4CBA-AEDD-600153EABCFF}" srcOrd="1" destOrd="0" parTransId="{E54DE763-30A7-4CCB-8011-C0F41D1110F8}" sibTransId="{400C168E-FD62-4AC4-9BD0-DD3F7DEF212C}"/>
    <dgm:cxn modelId="{2A64697A-521D-42CF-89E3-2BCE31677599}" srcId="{0E86CE6C-9E7C-4750-A6AE-1AC56E4DC430}" destId="{5C02BA7C-5D7F-4839-BFC5-BB5B14946EE9}" srcOrd="1" destOrd="0" parTransId="{2E1CAE28-AB72-42C6-A91D-97B5E633D7CF}" sibTransId="{FDC847AC-6D10-41FF-9011-E155D9AEAF8F}"/>
    <dgm:cxn modelId="{9DE3BB8C-5657-4589-881D-72BCB26AD04F}" srcId="{0E86CE6C-9E7C-4750-A6AE-1AC56E4DC430}" destId="{4FFBCF60-83C4-451F-BF78-E2BBBEF82C01}" srcOrd="3" destOrd="0" parTransId="{68062EC1-516B-41B9-B77F-7F4BAB7E0C70}" sibTransId="{637EA3C8-81BD-4774-ABEB-0D798D4BFE60}"/>
    <dgm:cxn modelId="{BA0B96D9-C84E-4EA7-A916-77AD4FD7FA8E}" type="presOf" srcId="{EAD751FF-CB04-480F-839E-57C85C573F71}" destId="{F1C1784B-D31C-44F2-AF6A-652DDDF5B2EF}" srcOrd="0" destOrd="2" presId="urn:microsoft.com/office/officeart/2005/8/layout/vList2"/>
    <dgm:cxn modelId="{A901EA76-FF39-458D-8B80-35BD0EB36E5A}" srcId="{0E86CE6C-9E7C-4750-A6AE-1AC56E4DC430}" destId="{D17FEDD3-EC0A-4638-912A-8A1A2B906F51}" srcOrd="0" destOrd="0" parTransId="{9E809936-4C73-48BD-8B50-92942FD6AED4}" sibTransId="{598066DA-33E6-4D7C-92C2-CF2AAF0A7C51}"/>
    <dgm:cxn modelId="{714B8521-940F-4A18-8CD7-77708E0A5C5D}" type="presOf" srcId="{81BFE6DF-5906-4D6A-AF1D-49FECD74860E}" destId="{F1C1784B-D31C-44F2-AF6A-652DDDF5B2EF}" srcOrd="0" destOrd="5" presId="urn:microsoft.com/office/officeart/2005/8/layout/vList2"/>
    <dgm:cxn modelId="{66DD3CA2-373B-4FD9-8CA4-46309152675E}" type="presOf" srcId="{0E86CE6C-9E7C-4750-A6AE-1AC56E4DC430}" destId="{BA2F9964-C388-4462-9B68-366303A82070}" srcOrd="0" destOrd="0" presId="urn:microsoft.com/office/officeart/2005/8/layout/vList2"/>
    <dgm:cxn modelId="{8F7CB400-25E5-4B77-909E-CDF7013B6ABF}" type="presOf" srcId="{4AA32B1E-C762-4CBA-AEDD-600153EABCFF}" destId="{3EE0EDF0-4F11-41E5-A54E-08177AEE3B94}" srcOrd="0" destOrd="1" presId="urn:microsoft.com/office/officeart/2005/8/layout/vList2"/>
    <dgm:cxn modelId="{C69A4208-83D9-482A-9069-55055E862F7A}" type="presOf" srcId="{92B1ACB3-7AE4-46AF-BF2D-1850FEF79EEE}" destId="{A60C9740-D395-4384-A0F2-7839B42EDE6E}" srcOrd="0" destOrd="0" presId="urn:microsoft.com/office/officeart/2005/8/layout/vList2"/>
    <dgm:cxn modelId="{7B44C718-A29E-4532-B271-6F543823F66B}" srcId="{0E86CE6C-9E7C-4750-A6AE-1AC56E4DC430}" destId="{3DB96A79-371A-4849-84A0-7EB96AFAA07E}" srcOrd="4" destOrd="0" parTransId="{ECA41962-FF26-4623-8EF3-9E29041C8CA8}" sibTransId="{23D29FE7-42A3-4D6A-B20F-7EE57CE27D36}"/>
    <dgm:cxn modelId="{2465A64E-C315-46F1-864F-B8C514DD82FB}" srcId="{0E86CE6C-9E7C-4750-A6AE-1AC56E4DC430}" destId="{EAD751FF-CB04-480F-839E-57C85C573F71}" srcOrd="2" destOrd="0" parTransId="{E360CEBC-E47E-4F55-A1AC-7BE0F5EB398F}" sibTransId="{90D5B5D7-57DA-4323-9147-D9B9B010F7D3}"/>
    <dgm:cxn modelId="{EF8453FD-AC0B-4217-8568-5D5C807C829D}" srcId="{92B1ACB3-7AE4-46AF-BF2D-1850FEF79EEE}" destId="{A1AD8062-82C8-4101-8FC2-AD160BFB47E5}" srcOrd="2" destOrd="0" parTransId="{04B9E2AA-5A1A-405E-BA96-F5801DF5EED4}" sibTransId="{840D8400-E618-4CC0-9ED6-03B7B87CF7CC}"/>
    <dgm:cxn modelId="{A303ACD5-229E-4080-AC95-3DA8CB1405A7}" type="presOf" srcId="{3DB96A79-371A-4849-84A0-7EB96AFAA07E}" destId="{F1C1784B-D31C-44F2-AF6A-652DDDF5B2EF}" srcOrd="0" destOrd="4" presId="urn:microsoft.com/office/officeart/2005/8/layout/vList2"/>
    <dgm:cxn modelId="{2245FF9F-E392-4553-9836-F9F9BA3FE524}" type="presOf" srcId="{4FFBCF60-83C4-451F-BF78-E2BBBEF82C01}" destId="{F1C1784B-D31C-44F2-AF6A-652DDDF5B2EF}" srcOrd="0" destOrd="3" presId="urn:microsoft.com/office/officeart/2005/8/layout/vList2"/>
    <dgm:cxn modelId="{AF9629A3-3CCB-4C94-A026-05CCA28CA916}" type="presParOf" srcId="{726EC06D-8AAC-4102-BD32-CBCB0F5C4BFE}" destId="{A60C9740-D395-4384-A0F2-7839B42EDE6E}" srcOrd="0" destOrd="0" presId="urn:microsoft.com/office/officeart/2005/8/layout/vList2"/>
    <dgm:cxn modelId="{89B3660E-9311-43ED-A7FD-31E1D49FE0DC}" type="presParOf" srcId="{726EC06D-8AAC-4102-BD32-CBCB0F5C4BFE}" destId="{3EE0EDF0-4F11-41E5-A54E-08177AEE3B94}" srcOrd="1" destOrd="0" presId="urn:microsoft.com/office/officeart/2005/8/layout/vList2"/>
    <dgm:cxn modelId="{C5213FD8-00AC-4887-8FE1-1321D7A9E809}" type="presParOf" srcId="{726EC06D-8AAC-4102-BD32-CBCB0F5C4BFE}" destId="{BA2F9964-C388-4462-9B68-366303A82070}" srcOrd="2" destOrd="0" presId="urn:microsoft.com/office/officeart/2005/8/layout/vList2"/>
    <dgm:cxn modelId="{F0C638E5-AF3D-40E6-9886-450BCDEC5865}" type="presParOf" srcId="{726EC06D-8AAC-4102-BD32-CBCB0F5C4BFE}" destId="{F1C1784B-D31C-44F2-AF6A-652DDDF5B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8DAD49D9-A12A-4154-852B-8CD4F396492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1ACB3-7AE4-46AF-BF2D-1850FEF79EEE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2A829256-D644-4D5A-BA8F-10ADDCEA61BB}" type="parTrans" cxnId="{D4F26DD8-41C1-4650-B08F-77D36C6F8639}">
      <dgm:prSet/>
      <dgm:spPr/>
      <dgm:t>
        <a:bodyPr/>
        <a:lstStyle/>
        <a:p>
          <a:endParaRPr lang="en-US"/>
        </a:p>
      </dgm:t>
    </dgm:pt>
    <dgm:pt modelId="{09F76046-8828-4630-B5BF-284D77C2EC46}" type="sibTrans" cxnId="{D4F26DD8-41C1-4650-B08F-77D36C6F8639}">
      <dgm:prSet/>
      <dgm:spPr/>
      <dgm:t>
        <a:bodyPr/>
        <a:lstStyle/>
        <a:p>
          <a:endParaRPr lang="en-US"/>
        </a:p>
      </dgm:t>
    </dgm:pt>
    <dgm:pt modelId="{B353921D-8C55-4114-AF77-86FA5B31E20F}">
      <dgm:prSet/>
      <dgm:spPr>
        <a:blipFill rotWithShape="1">
          <a:blip xmlns:r="http://schemas.openxmlformats.org/officeDocument/2006/relationships" r:embed="rId2"/>
          <a:stretch>
            <a:fillRect t="-7500" b="-1000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CF80CDAA-B94E-45BD-972D-30C32A6CB96C}" type="parTrans" cxnId="{0CAD988B-636B-4A23-B56D-C999C18A7DEC}">
      <dgm:prSet/>
      <dgm:spPr/>
      <dgm:t>
        <a:bodyPr/>
        <a:lstStyle/>
        <a:p>
          <a:endParaRPr lang="en-US"/>
        </a:p>
      </dgm:t>
    </dgm:pt>
    <dgm:pt modelId="{4BD55085-30AA-4052-95B8-C5EC56A1A446}" type="sibTrans" cxnId="{0CAD988B-636B-4A23-B56D-C999C18A7DEC}">
      <dgm:prSet/>
      <dgm:spPr/>
      <dgm:t>
        <a:bodyPr/>
        <a:lstStyle/>
        <a:p>
          <a:endParaRPr lang="en-US"/>
        </a:p>
      </dgm:t>
    </dgm:pt>
    <dgm:pt modelId="{4AA32B1E-C762-4CBA-AEDD-600153EABCFF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E54DE763-30A7-4CCB-8011-C0F41D1110F8}" type="parTrans" cxnId="{5E32695D-5193-4996-AFED-70B9CBDBCAE5}">
      <dgm:prSet/>
      <dgm:spPr/>
      <dgm:t>
        <a:bodyPr/>
        <a:lstStyle/>
        <a:p>
          <a:endParaRPr lang="en-US"/>
        </a:p>
      </dgm:t>
    </dgm:pt>
    <dgm:pt modelId="{400C168E-FD62-4AC4-9BD0-DD3F7DEF212C}" type="sibTrans" cxnId="{5E32695D-5193-4996-AFED-70B9CBDBCAE5}">
      <dgm:prSet/>
      <dgm:spPr/>
      <dgm:t>
        <a:bodyPr/>
        <a:lstStyle/>
        <a:p>
          <a:endParaRPr lang="en-US"/>
        </a:p>
      </dgm:t>
    </dgm:pt>
    <dgm:pt modelId="{A1AD8062-82C8-4101-8FC2-AD160BFB47E5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04B9E2AA-5A1A-405E-BA96-F5801DF5EED4}" type="parTrans" cxnId="{EF8453FD-AC0B-4217-8568-5D5C807C829D}">
      <dgm:prSet/>
      <dgm:spPr/>
      <dgm:t>
        <a:bodyPr/>
        <a:lstStyle/>
        <a:p>
          <a:endParaRPr lang="en-US"/>
        </a:p>
      </dgm:t>
    </dgm:pt>
    <dgm:pt modelId="{840D8400-E618-4CC0-9ED6-03B7B87CF7CC}" type="sibTrans" cxnId="{EF8453FD-AC0B-4217-8568-5D5C807C829D}">
      <dgm:prSet/>
      <dgm:spPr/>
      <dgm:t>
        <a:bodyPr/>
        <a:lstStyle/>
        <a:p>
          <a:endParaRPr lang="en-US"/>
        </a:p>
      </dgm:t>
    </dgm:pt>
    <dgm:pt modelId="{D17FEDD3-EC0A-4638-912A-8A1A2B906F51}">
      <dgm:prSet/>
      <dgm:spPr>
        <a:blipFill rotWithShape="1">
          <a:blip xmlns:r="http://schemas.openxmlformats.org/officeDocument/2006/relationships" r:embed="rId3"/>
          <a:stretch>
            <a:fillRect t="-3727" b="-341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E809936-4C73-48BD-8B50-92942FD6AED4}" type="parTrans" cxnId="{A901EA76-FF39-458D-8B80-35BD0EB36E5A}">
      <dgm:prSet/>
      <dgm:spPr/>
      <dgm:t>
        <a:bodyPr/>
        <a:lstStyle/>
        <a:p>
          <a:endParaRPr lang="en-US"/>
        </a:p>
      </dgm:t>
    </dgm:pt>
    <dgm:pt modelId="{598066DA-33E6-4D7C-92C2-CF2AAF0A7C51}" type="sibTrans" cxnId="{A901EA76-FF39-458D-8B80-35BD0EB36E5A}">
      <dgm:prSet/>
      <dgm:spPr/>
      <dgm:t>
        <a:bodyPr/>
        <a:lstStyle/>
        <a:p>
          <a:endParaRPr lang="en-US"/>
        </a:p>
      </dgm:t>
    </dgm:pt>
    <dgm:pt modelId="{EAD751FF-CB04-480F-839E-57C85C573F71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E360CEBC-E47E-4F55-A1AC-7BE0F5EB398F}" type="parTrans" cxnId="{2465A64E-C315-46F1-864F-B8C514DD82FB}">
      <dgm:prSet/>
      <dgm:spPr/>
      <dgm:t>
        <a:bodyPr/>
        <a:lstStyle/>
        <a:p>
          <a:endParaRPr lang="en-US"/>
        </a:p>
      </dgm:t>
    </dgm:pt>
    <dgm:pt modelId="{90D5B5D7-57DA-4323-9147-D9B9B010F7D3}" type="sibTrans" cxnId="{2465A64E-C315-46F1-864F-B8C514DD82FB}">
      <dgm:prSet/>
      <dgm:spPr/>
      <dgm:t>
        <a:bodyPr/>
        <a:lstStyle/>
        <a:p>
          <a:endParaRPr lang="en-US"/>
        </a:p>
      </dgm:t>
    </dgm:pt>
    <dgm:pt modelId="{4FFBCF60-83C4-451F-BF78-E2BBBEF82C01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68062EC1-516B-41B9-B77F-7F4BAB7E0C70}" type="parTrans" cxnId="{9DE3BB8C-5657-4589-881D-72BCB26AD04F}">
      <dgm:prSet/>
      <dgm:spPr/>
      <dgm:t>
        <a:bodyPr/>
        <a:lstStyle/>
        <a:p>
          <a:endParaRPr lang="en-US"/>
        </a:p>
      </dgm:t>
    </dgm:pt>
    <dgm:pt modelId="{637EA3C8-81BD-4774-ABEB-0D798D4BFE60}" type="sibTrans" cxnId="{9DE3BB8C-5657-4589-881D-72BCB26AD04F}">
      <dgm:prSet/>
      <dgm:spPr/>
      <dgm:t>
        <a:bodyPr/>
        <a:lstStyle/>
        <a:p>
          <a:endParaRPr lang="en-US"/>
        </a:p>
      </dgm:t>
    </dgm:pt>
    <dgm:pt modelId="{3DB96A79-371A-4849-84A0-7EB96AFAA07E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ECA41962-FF26-4623-8EF3-9E29041C8CA8}" type="parTrans" cxnId="{7B44C718-A29E-4532-B271-6F543823F66B}">
      <dgm:prSet/>
      <dgm:spPr/>
      <dgm:t>
        <a:bodyPr/>
        <a:lstStyle/>
        <a:p>
          <a:endParaRPr lang="en-US"/>
        </a:p>
      </dgm:t>
    </dgm:pt>
    <dgm:pt modelId="{23D29FE7-42A3-4D6A-B20F-7EE57CE27D36}" type="sibTrans" cxnId="{7B44C718-A29E-4532-B271-6F543823F66B}">
      <dgm:prSet/>
      <dgm:spPr/>
      <dgm:t>
        <a:bodyPr/>
        <a:lstStyle/>
        <a:p>
          <a:endParaRPr lang="en-US"/>
        </a:p>
      </dgm:t>
    </dgm:pt>
    <dgm:pt modelId="{81BFE6DF-5906-4D6A-AF1D-49FECD74860E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BCB9CF33-3D90-4F66-833B-CECD725A5869}" type="parTrans" cxnId="{1AF7D3FC-9875-472F-8654-7A5400198800}">
      <dgm:prSet/>
      <dgm:spPr/>
      <dgm:t>
        <a:bodyPr/>
        <a:lstStyle/>
        <a:p>
          <a:endParaRPr lang="en-US"/>
        </a:p>
      </dgm:t>
    </dgm:pt>
    <dgm:pt modelId="{612D23E0-3A19-4E3C-A6A4-6D74DDAC7537}" type="sibTrans" cxnId="{1AF7D3FC-9875-472F-8654-7A5400198800}">
      <dgm:prSet/>
      <dgm:spPr/>
      <dgm:t>
        <a:bodyPr/>
        <a:lstStyle/>
        <a:p>
          <a:endParaRPr lang="en-US"/>
        </a:p>
      </dgm:t>
    </dgm:pt>
    <dgm:pt modelId="{5C02BA7C-5D7F-4839-BFC5-BB5B14946EE9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FDC847AC-6D10-41FF-9011-E155D9AEAF8F}" type="sibTrans" cxnId="{2A64697A-521D-42CF-89E3-2BCE31677599}">
      <dgm:prSet/>
      <dgm:spPr/>
      <dgm:t>
        <a:bodyPr/>
        <a:lstStyle/>
        <a:p>
          <a:endParaRPr lang="en-US"/>
        </a:p>
      </dgm:t>
    </dgm:pt>
    <dgm:pt modelId="{2E1CAE28-AB72-42C6-A91D-97B5E633D7CF}" type="parTrans" cxnId="{2A64697A-521D-42CF-89E3-2BCE31677599}">
      <dgm:prSet/>
      <dgm:spPr/>
      <dgm:t>
        <a:bodyPr/>
        <a:lstStyle/>
        <a:p>
          <a:endParaRPr lang="en-US"/>
        </a:p>
      </dgm:t>
    </dgm:pt>
    <dgm:pt modelId="{0E86CE6C-9E7C-4750-A6AE-1AC56E4DC430}">
      <dgm:prSet/>
      <dgm:spPr/>
      <dgm:t>
        <a:bodyPr/>
        <a:lstStyle/>
        <a:p>
          <a:pPr rtl="0"/>
          <a:r>
            <a:rPr lang="en-US" dirty="0" smtClean="0"/>
            <a:t>General Query</a:t>
          </a:r>
          <a:endParaRPr lang="en-US" dirty="0"/>
        </a:p>
      </dgm:t>
    </dgm:pt>
    <dgm:pt modelId="{8997462C-8161-4E70-A959-1E613F54580D}" type="parTrans" cxnId="{9E3ED8CF-52F3-4617-BA28-E165D5104000}">
      <dgm:prSet/>
      <dgm:spPr/>
      <dgm:t>
        <a:bodyPr/>
        <a:lstStyle/>
        <a:p>
          <a:endParaRPr lang="en-IN"/>
        </a:p>
      </dgm:t>
    </dgm:pt>
    <dgm:pt modelId="{832F4978-516D-4855-B71A-1BAC971CC398}" type="sibTrans" cxnId="{9E3ED8CF-52F3-4617-BA28-E165D5104000}">
      <dgm:prSet/>
      <dgm:spPr/>
      <dgm:t>
        <a:bodyPr/>
        <a:lstStyle/>
        <a:p>
          <a:endParaRPr lang="en-IN"/>
        </a:p>
      </dgm:t>
    </dgm:pt>
    <dgm:pt modelId="{726EC06D-8AAC-4102-BD32-CBCB0F5C4BFE}" type="pres">
      <dgm:prSet presAssocID="{8DAD49D9-A12A-4154-852B-8CD4F39649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0C9740-D395-4384-A0F2-7839B42EDE6E}" type="pres">
      <dgm:prSet presAssocID="{92B1ACB3-7AE4-46AF-BF2D-1850FEF79EE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E0EDF0-4F11-41E5-A54E-08177AEE3B94}" type="pres">
      <dgm:prSet presAssocID="{92B1ACB3-7AE4-46AF-BF2D-1850FEF79EE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2F9964-C388-4462-9B68-366303A82070}" type="pres">
      <dgm:prSet presAssocID="{0E86CE6C-9E7C-4750-A6AE-1AC56E4DC4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C1784B-D31C-44F2-AF6A-652DDDF5B2EF}" type="pres">
      <dgm:prSet presAssocID="{0E86CE6C-9E7C-4750-A6AE-1AC56E4DC43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AD988B-636B-4A23-B56D-C999C18A7DEC}" srcId="{92B1ACB3-7AE4-46AF-BF2D-1850FEF79EEE}" destId="{B353921D-8C55-4114-AF77-86FA5B31E20F}" srcOrd="0" destOrd="0" parTransId="{CF80CDAA-B94E-45BD-972D-30C32A6CB96C}" sibTransId="{4BD55085-30AA-4052-95B8-C5EC56A1A446}"/>
    <dgm:cxn modelId="{D4F26DD8-41C1-4650-B08F-77D36C6F8639}" srcId="{8DAD49D9-A12A-4154-852B-8CD4F3964921}" destId="{92B1ACB3-7AE4-46AF-BF2D-1850FEF79EEE}" srcOrd="0" destOrd="0" parTransId="{2A829256-D644-4D5A-BA8F-10ADDCEA61BB}" sibTransId="{09F76046-8828-4630-B5BF-284D77C2EC46}"/>
    <dgm:cxn modelId="{70E1F795-7738-450F-AB9B-5917516A0207}" type="presOf" srcId="{A1AD8062-82C8-4101-8FC2-AD160BFB47E5}" destId="{3EE0EDF0-4F11-41E5-A54E-08177AEE3B94}" srcOrd="0" destOrd="2" presId="urn:microsoft.com/office/officeart/2005/8/layout/vList2"/>
    <dgm:cxn modelId="{6C3E01EA-9D66-466E-AD8C-8F1F74457C8D}" type="presOf" srcId="{D17FEDD3-EC0A-4638-912A-8A1A2B906F51}" destId="{F1C1784B-D31C-44F2-AF6A-652DDDF5B2EF}" srcOrd="0" destOrd="0" presId="urn:microsoft.com/office/officeart/2005/8/layout/vList2"/>
    <dgm:cxn modelId="{0EB6A4E9-E46A-405B-A72E-BA8CA689DCCA}" type="presOf" srcId="{8DAD49D9-A12A-4154-852B-8CD4F3964921}" destId="{726EC06D-8AAC-4102-BD32-CBCB0F5C4BFE}" srcOrd="0" destOrd="0" presId="urn:microsoft.com/office/officeart/2005/8/layout/vList2"/>
    <dgm:cxn modelId="{9E3ED8CF-52F3-4617-BA28-E165D5104000}" srcId="{8DAD49D9-A12A-4154-852B-8CD4F3964921}" destId="{0E86CE6C-9E7C-4750-A6AE-1AC56E4DC430}" srcOrd="1" destOrd="0" parTransId="{8997462C-8161-4E70-A959-1E613F54580D}" sibTransId="{832F4978-516D-4855-B71A-1BAC971CC398}"/>
    <dgm:cxn modelId="{939BFEFF-9836-41F4-ACB5-E697804CFF02}" type="presOf" srcId="{B353921D-8C55-4114-AF77-86FA5B31E20F}" destId="{3EE0EDF0-4F11-41E5-A54E-08177AEE3B94}" srcOrd="0" destOrd="0" presId="urn:microsoft.com/office/officeart/2005/8/layout/vList2"/>
    <dgm:cxn modelId="{1AF7D3FC-9875-472F-8654-7A5400198800}" srcId="{0E86CE6C-9E7C-4750-A6AE-1AC56E4DC430}" destId="{81BFE6DF-5906-4D6A-AF1D-49FECD74860E}" srcOrd="5" destOrd="0" parTransId="{BCB9CF33-3D90-4F66-833B-CECD725A5869}" sibTransId="{612D23E0-3A19-4E3C-A6A4-6D74DDAC7537}"/>
    <dgm:cxn modelId="{C6764A74-B34F-4DC6-94CE-70C790606F5E}" type="presOf" srcId="{5C02BA7C-5D7F-4839-BFC5-BB5B14946EE9}" destId="{F1C1784B-D31C-44F2-AF6A-652DDDF5B2EF}" srcOrd="0" destOrd="1" presId="urn:microsoft.com/office/officeart/2005/8/layout/vList2"/>
    <dgm:cxn modelId="{5E32695D-5193-4996-AFED-70B9CBDBCAE5}" srcId="{92B1ACB3-7AE4-46AF-BF2D-1850FEF79EEE}" destId="{4AA32B1E-C762-4CBA-AEDD-600153EABCFF}" srcOrd="1" destOrd="0" parTransId="{E54DE763-30A7-4CCB-8011-C0F41D1110F8}" sibTransId="{400C168E-FD62-4AC4-9BD0-DD3F7DEF212C}"/>
    <dgm:cxn modelId="{2A64697A-521D-42CF-89E3-2BCE31677599}" srcId="{0E86CE6C-9E7C-4750-A6AE-1AC56E4DC430}" destId="{5C02BA7C-5D7F-4839-BFC5-BB5B14946EE9}" srcOrd="1" destOrd="0" parTransId="{2E1CAE28-AB72-42C6-A91D-97B5E633D7CF}" sibTransId="{FDC847AC-6D10-41FF-9011-E155D9AEAF8F}"/>
    <dgm:cxn modelId="{9DE3BB8C-5657-4589-881D-72BCB26AD04F}" srcId="{0E86CE6C-9E7C-4750-A6AE-1AC56E4DC430}" destId="{4FFBCF60-83C4-451F-BF78-E2BBBEF82C01}" srcOrd="3" destOrd="0" parTransId="{68062EC1-516B-41B9-B77F-7F4BAB7E0C70}" sibTransId="{637EA3C8-81BD-4774-ABEB-0D798D4BFE60}"/>
    <dgm:cxn modelId="{BA0B96D9-C84E-4EA7-A916-77AD4FD7FA8E}" type="presOf" srcId="{EAD751FF-CB04-480F-839E-57C85C573F71}" destId="{F1C1784B-D31C-44F2-AF6A-652DDDF5B2EF}" srcOrd="0" destOrd="2" presId="urn:microsoft.com/office/officeart/2005/8/layout/vList2"/>
    <dgm:cxn modelId="{A901EA76-FF39-458D-8B80-35BD0EB36E5A}" srcId="{0E86CE6C-9E7C-4750-A6AE-1AC56E4DC430}" destId="{D17FEDD3-EC0A-4638-912A-8A1A2B906F51}" srcOrd="0" destOrd="0" parTransId="{9E809936-4C73-48BD-8B50-92942FD6AED4}" sibTransId="{598066DA-33E6-4D7C-92C2-CF2AAF0A7C51}"/>
    <dgm:cxn modelId="{714B8521-940F-4A18-8CD7-77708E0A5C5D}" type="presOf" srcId="{81BFE6DF-5906-4D6A-AF1D-49FECD74860E}" destId="{F1C1784B-D31C-44F2-AF6A-652DDDF5B2EF}" srcOrd="0" destOrd="5" presId="urn:microsoft.com/office/officeart/2005/8/layout/vList2"/>
    <dgm:cxn modelId="{66DD3CA2-373B-4FD9-8CA4-46309152675E}" type="presOf" srcId="{0E86CE6C-9E7C-4750-A6AE-1AC56E4DC430}" destId="{BA2F9964-C388-4462-9B68-366303A82070}" srcOrd="0" destOrd="0" presId="urn:microsoft.com/office/officeart/2005/8/layout/vList2"/>
    <dgm:cxn modelId="{8F7CB400-25E5-4B77-909E-CDF7013B6ABF}" type="presOf" srcId="{4AA32B1E-C762-4CBA-AEDD-600153EABCFF}" destId="{3EE0EDF0-4F11-41E5-A54E-08177AEE3B94}" srcOrd="0" destOrd="1" presId="urn:microsoft.com/office/officeart/2005/8/layout/vList2"/>
    <dgm:cxn modelId="{C69A4208-83D9-482A-9069-55055E862F7A}" type="presOf" srcId="{92B1ACB3-7AE4-46AF-BF2D-1850FEF79EEE}" destId="{A60C9740-D395-4384-A0F2-7839B42EDE6E}" srcOrd="0" destOrd="0" presId="urn:microsoft.com/office/officeart/2005/8/layout/vList2"/>
    <dgm:cxn modelId="{7B44C718-A29E-4532-B271-6F543823F66B}" srcId="{0E86CE6C-9E7C-4750-A6AE-1AC56E4DC430}" destId="{3DB96A79-371A-4849-84A0-7EB96AFAA07E}" srcOrd="4" destOrd="0" parTransId="{ECA41962-FF26-4623-8EF3-9E29041C8CA8}" sibTransId="{23D29FE7-42A3-4D6A-B20F-7EE57CE27D36}"/>
    <dgm:cxn modelId="{2465A64E-C315-46F1-864F-B8C514DD82FB}" srcId="{0E86CE6C-9E7C-4750-A6AE-1AC56E4DC430}" destId="{EAD751FF-CB04-480F-839E-57C85C573F71}" srcOrd="2" destOrd="0" parTransId="{E360CEBC-E47E-4F55-A1AC-7BE0F5EB398F}" sibTransId="{90D5B5D7-57DA-4323-9147-D9B9B010F7D3}"/>
    <dgm:cxn modelId="{EF8453FD-AC0B-4217-8568-5D5C807C829D}" srcId="{92B1ACB3-7AE4-46AF-BF2D-1850FEF79EEE}" destId="{A1AD8062-82C8-4101-8FC2-AD160BFB47E5}" srcOrd="2" destOrd="0" parTransId="{04B9E2AA-5A1A-405E-BA96-F5801DF5EED4}" sibTransId="{840D8400-E618-4CC0-9ED6-03B7B87CF7CC}"/>
    <dgm:cxn modelId="{A303ACD5-229E-4080-AC95-3DA8CB1405A7}" type="presOf" srcId="{3DB96A79-371A-4849-84A0-7EB96AFAA07E}" destId="{F1C1784B-D31C-44F2-AF6A-652DDDF5B2EF}" srcOrd="0" destOrd="4" presId="urn:microsoft.com/office/officeart/2005/8/layout/vList2"/>
    <dgm:cxn modelId="{2245FF9F-E392-4553-9836-F9F9BA3FE524}" type="presOf" srcId="{4FFBCF60-83C4-451F-BF78-E2BBBEF82C01}" destId="{F1C1784B-D31C-44F2-AF6A-652DDDF5B2EF}" srcOrd="0" destOrd="3" presId="urn:microsoft.com/office/officeart/2005/8/layout/vList2"/>
    <dgm:cxn modelId="{AF9629A3-3CCB-4C94-A026-05CCA28CA916}" type="presParOf" srcId="{726EC06D-8AAC-4102-BD32-CBCB0F5C4BFE}" destId="{A60C9740-D395-4384-A0F2-7839B42EDE6E}" srcOrd="0" destOrd="0" presId="urn:microsoft.com/office/officeart/2005/8/layout/vList2"/>
    <dgm:cxn modelId="{89B3660E-9311-43ED-A7FD-31E1D49FE0DC}" type="presParOf" srcId="{726EC06D-8AAC-4102-BD32-CBCB0F5C4BFE}" destId="{3EE0EDF0-4F11-41E5-A54E-08177AEE3B94}" srcOrd="1" destOrd="0" presId="urn:microsoft.com/office/officeart/2005/8/layout/vList2"/>
    <dgm:cxn modelId="{C5213FD8-00AC-4887-8FE1-1321D7A9E809}" type="presParOf" srcId="{726EC06D-8AAC-4102-BD32-CBCB0F5C4BFE}" destId="{BA2F9964-C388-4462-9B68-366303A82070}" srcOrd="2" destOrd="0" presId="urn:microsoft.com/office/officeart/2005/8/layout/vList2"/>
    <dgm:cxn modelId="{F0C638E5-AF3D-40E6-9886-450BCDEC5865}" type="presParOf" srcId="{726EC06D-8AAC-4102-BD32-CBCB0F5C4BFE}" destId="{F1C1784B-D31C-44F2-AF6A-652DDDF5B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01DA17-13F4-47A6-BBFF-EF77EA1B88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99E0D-4093-48C3-B5E7-A2CA2153DCBA}">
      <dgm:prSet/>
      <dgm:spPr/>
      <dgm:t>
        <a:bodyPr/>
        <a:lstStyle/>
        <a:p>
          <a:pPr algn="just"/>
          <a:r>
            <a:rPr lang="en-US" dirty="0" smtClean="0">
              <a:solidFill>
                <a:srgbClr val="000000"/>
              </a:solidFill>
              <a:latin typeface="Calibri"/>
            </a:rPr>
            <a:t>5. The system design is modular to allow extendibility and adding functionality.</a:t>
          </a:r>
          <a:endParaRPr lang="en-US" dirty="0"/>
        </a:p>
      </dgm:t>
    </dgm:pt>
    <dgm:pt modelId="{47EE270F-BC94-438A-BB12-5F6D506470E1}" type="parTrans" cxnId="{64E62B93-2A57-476B-B7A4-2964D61CE0F2}">
      <dgm:prSet/>
      <dgm:spPr/>
      <dgm:t>
        <a:bodyPr/>
        <a:lstStyle/>
        <a:p>
          <a:endParaRPr lang="en-US"/>
        </a:p>
      </dgm:t>
    </dgm:pt>
    <dgm:pt modelId="{C1E310A6-0178-4605-8FA4-9F4708BC1445}" type="sibTrans" cxnId="{64E62B93-2A57-476B-B7A4-2964D61CE0F2}">
      <dgm:prSet/>
      <dgm:spPr/>
      <dgm:t>
        <a:bodyPr/>
        <a:lstStyle/>
        <a:p>
          <a:endParaRPr lang="en-US"/>
        </a:p>
      </dgm:t>
    </dgm:pt>
    <dgm:pt modelId="{E04EA4B6-553B-4599-B643-112604141B1F}">
      <dgm:prSet/>
      <dgm:spPr/>
      <dgm:t>
        <a:bodyPr/>
        <a:lstStyle/>
        <a:p>
          <a:pPr algn="just"/>
          <a:r>
            <a:rPr lang="en-US" dirty="0" smtClean="0">
              <a:solidFill>
                <a:srgbClr val="000000"/>
              </a:solidFill>
              <a:latin typeface="Calibri"/>
            </a:rPr>
            <a:t>7. Application can be ported to other platforms.</a:t>
          </a:r>
          <a:endParaRPr lang="en-US" dirty="0"/>
        </a:p>
      </dgm:t>
    </dgm:pt>
    <dgm:pt modelId="{97D5E36B-DF2D-470A-84C2-7EAAC7A39758}" type="sibTrans" cxnId="{2D950FEE-756B-4C67-AC72-03D7A74ADC6F}">
      <dgm:prSet/>
      <dgm:spPr/>
      <dgm:t>
        <a:bodyPr/>
        <a:lstStyle/>
        <a:p>
          <a:endParaRPr lang="en-US"/>
        </a:p>
      </dgm:t>
    </dgm:pt>
    <dgm:pt modelId="{1F572C44-A973-474D-A95D-F3692BA3B074}" type="parTrans" cxnId="{2D950FEE-756B-4C67-AC72-03D7A74ADC6F}">
      <dgm:prSet/>
      <dgm:spPr/>
      <dgm:t>
        <a:bodyPr/>
        <a:lstStyle/>
        <a:p>
          <a:endParaRPr lang="en-US"/>
        </a:p>
      </dgm:t>
    </dgm:pt>
    <dgm:pt modelId="{64D6BBEA-4EC0-4FAC-97FA-4673B7FB2FB9}">
      <dgm:prSet/>
      <dgm:spPr/>
      <dgm:t>
        <a:bodyPr/>
        <a:lstStyle/>
        <a:p>
          <a:pPr algn="just"/>
          <a:r>
            <a:rPr lang="en-US" dirty="0" smtClean="0">
              <a:solidFill>
                <a:srgbClr val="000000"/>
              </a:solidFill>
              <a:latin typeface="Calibri"/>
            </a:rPr>
            <a:t>6. Current Implementation is based on Linux kernel.</a:t>
          </a:r>
          <a:endParaRPr lang="en-US" dirty="0"/>
        </a:p>
      </dgm:t>
    </dgm:pt>
    <dgm:pt modelId="{F617EB67-9C08-44D6-90AA-5225008453D8}" type="sibTrans" cxnId="{6F39EC10-EDCE-4525-A120-D40806045220}">
      <dgm:prSet/>
      <dgm:spPr/>
      <dgm:t>
        <a:bodyPr/>
        <a:lstStyle/>
        <a:p>
          <a:endParaRPr lang="en-US"/>
        </a:p>
      </dgm:t>
    </dgm:pt>
    <dgm:pt modelId="{C8F2DE12-7F5F-4977-BF82-18254819239E}" type="parTrans" cxnId="{6F39EC10-EDCE-4525-A120-D40806045220}">
      <dgm:prSet/>
      <dgm:spPr/>
      <dgm:t>
        <a:bodyPr/>
        <a:lstStyle/>
        <a:p>
          <a:endParaRPr lang="en-US"/>
        </a:p>
      </dgm:t>
    </dgm:pt>
    <dgm:pt modelId="{17F1E942-8CDC-4F5C-9A31-0D3213A716CD}" type="pres">
      <dgm:prSet presAssocID="{8301DA17-13F4-47A6-BBFF-EF77EA1B88B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24A8984-7147-4717-B728-E6A6667C4C05}" type="pres">
      <dgm:prSet presAssocID="{08F99E0D-4093-48C3-B5E7-A2CA2153DCBA}" presName="thickLine" presStyleLbl="alignNode1" presStyleIdx="0" presStyleCnt="3"/>
      <dgm:spPr/>
    </dgm:pt>
    <dgm:pt modelId="{DDE39255-B30D-43B4-B2F3-3C4661ED050C}" type="pres">
      <dgm:prSet presAssocID="{08F99E0D-4093-48C3-B5E7-A2CA2153DCBA}" presName="horz1" presStyleCnt="0"/>
      <dgm:spPr/>
    </dgm:pt>
    <dgm:pt modelId="{012CA17A-ED0C-47D6-BCF1-9EC05840B857}" type="pres">
      <dgm:prSet presAssocID="{08F99E0D-4093-48C3-B5E7-A2CA2153DCBA}" presName="tx1" presStyleLbl="revTx" presStyleIdx="0" presStyleCnt="3"/>
      <dgm:spPr/>
      <dgm:t>
        <a:bodyPr/>
        <a:lstStyle/>
        <a:p>
          <a:endParaRPr lang="en-US"/>
        </a:p>
      </dgm:t>
    </dgm:pt>
    <dgm:pt modelId="{19B91630-4A13-4B18-B31F-07968A7D8BDE}" type="pres">
      <dgm:prSet presAssocID="{08F99E0D-4093-48C3-B5E7-A2CA2153DCBA}" presName="vert1" presStyleCnt="0"/>
      <dgm:spPr/>
    </dgm:pt>
    <dgm:pt modelId="{CE5BDFC9-2ED5-4B12-9F23-AA14BAAFB512}" type="pres">
      <dgm:prSet presAssocID="{64D6BBEA-4EC0-4FAC-97FA-4673B7FB2FB9}" presName="thickLine" presStyleLbl="alignNode1" presStyleIdx="1" presStyleCnt="3"/>
      <dgm:spPr/>
    </dgm:pt>
    <dgm:pt modelId="{FF215BBD-4C1C-49A4-A6C8-2C64E23C3DDC}" type="pres">
      <dgm:prSet presAssocID="{64D6BBEA-4EC0-4FAC-97FA-4673B7FB2FB9}" presName="horz1" presStyleCnt="0"/>
      <dgm:spPr/>
    </dgm:pt>
    <dgm:pt modelId="{1478A4E8-CFB2-4969-A624-61140EE15849}" type="pres">
      <dgm:prSet presAssocID="{64D6BBEA-4EC0-4FAC-97FA-4673B7FB2FB9}" presName="tx1" presStyleLbl="revTx" presStyleIdx="1" presStyleCnt="3"/>
      <dgm:spPr/>
      <dgm:t>
        <a:bodyPr/>
        <a:lstStyle/>
        <a:p>
          <a:endParaRPr lang="en-US"/>
        </a:p>
      </dgm:t>
    </dgm:pt>
    <dgm:pt modelId="{8FCEEA65-E57F-4545-B18C-3D7D6278F106}" type="pres">
      <dgm:prSet presAssocID="{64D6BBEA-4EC0-4FAC-97FA-4673B7FB2FB9}" presName="vert1" presStyleCnt="0"/>
      <dgm:spPr/>
    </dgm:pt>
    <dgm:pt modelId="{E05B3254-6FE8-4CEA-9C7F-AD8FEA08DF53}" type="pres">
      <dgm:prSet presAssocID="{E04EA4B6-553B-4599-B643-112604141B1F}" presName="thickLine" presStyleLbl="alignNode1" presStyleIdx="2" presStyleCnt="3"/>
      <dgm:spPr/>
    </dgm:pt>
    <dgm:pt modelId="{A64C4654-8FDD-4F0C-872F-88120C76A5B5}" type="pres">
      <dgm:prSet presAssocID="{E04EA4B6-553B-4599-B643-112604141B1F}" presName="horz1" presStyleCnt="0"/>
      <dgm:spPr/>
    </dgm:pt>
    <dgm:pt modelId="{352F6AA3-758E-4F31-8759-C8E8DD5457A3}" type="pres">
      <dgm:prSet presAssocID="{E04EA4B6-553B-4599-B643-112604141B1F}" presName="tx1" presStyleLbl="revTx" presStyleIdx="2" presStyleCnt="3"/>
      <dgm:spPr/>
      <dgm:t>
        <a:bodyPr/>
        <a:lstStyle/>
        <a:p>
          <a:endParaRPr lang="en-US"/>
        </a:p>
      </dgm:t>
    </dgm:pt>
    <dgm:pt modelId="{0ACA78D2-079F-4BB1-B427-7E578B5CF547}" type="pres">
      <dgm:prSet presAssocID="{E04EA4B6-553B-4599-B643-112604141B1F}" presName="vert1" presStyleCnt="0"/>
      <dgm:spPr/>
    </dgm:pt>
  </dgm:ptLst>
  <dgm:cxnLst>
    <dgm:cxn modelId="{6F39EC10-EDCE-4525-A120-D40806045220}" srcId="{8301DA17-13F4-47A6-BBFF-EF77EA1B88BE}" destId="{64D6BBEA-4EC0-4FAC-97FA-4673B7FB2FB9}" srcOrd="1" destOrd="0" parTransId="{C8F2DE12-7F5F-4977-BF82-18254819239E}" sibTransId="{F617EB67-9C08-44D6-90AA-5225008453D8}"/>
    <dgm:cxn modelId="{CB78D399-54EF-4F27-9146-5D18FCF1C9CD}" type="presOf" srcId="{E04EA4B6-553B-4599-B643-112604141B1F}" destId="{352F6AA3-758E-4F31-8759-C8E8DD5457A3}" srcOrd="0" destOrd="0" presId="urn:microsoft.com/office/officeart/2008/layout/LinedList"/>
    <dgm:cxn modelId="{8F1ACA78-C836-4FC8-A1BA-1A79957FEF3C}" type="presOf" srcId="{8301DA17-13F4-47A6-BBFF-EF77EA1B88BE}" destId="{17F1E942-8CDC-4F5C-9A31-0D3213A716CD}" srcOrd="0" destOrd="0" presId="urn:microsoft.com/office/officeart/2008/layout/LinedList"/>
    <dgm:cxn modelId="{64E62B93-2A57-476B-B7A4-2964D61CE0F2}" srcId="{8301DA17-13F4-47A6-BBFF-EF77EA1B88BE}" destId="{08F99E0D-4093-48C3-B5E7-A2CA2153DCBA}" srcOrd="0" destOrd="0" parTransId="{47EE270F-BC94-438A-BB12-5F6D506470E1}" sibTransId="{C1E310A6-0178-4605-8FA4-9F4708BC1445}"/>
    <dgm:cxn modelId="{2D950FEE-756B-4C67-AC72-03D7A74ADC6F}" srcId="{8301DA17-13F4-47A6-BBFF-EF77EA1B88BE}" destId="{E04EA4B6-553B-4599-B643-112604141B1F}" srcOrd="2" destOrd="0" parTransId="{1F572C44-A973-474D-A95D-F3692BA3B074}" sibTransId="{97D5E36B-DF2D-470A-84C2-7EAAC7A39758}"/>
    <dgm:cxn modelId="{E9D2CA75-E096-4E45-9FE1-DAC75680C391}" type="presOf" srcId="{08F99E0D-4093-48C3-B5E7-A2CA2153DCBA}" destId="{012CA17A-ED0C-47D6-BCF1-9EC05840B857}" srcOrd="0" destOrd="0" presId="urn:microsoft.com/office/officeart/2008/layout/LinedList"/>
    <dgm:cxn modelId="{34DDB0DC-59C1-4837-A432-F77852998C43}" type="presOf" srcId="{64D6BBEA-4EC0-4FAC-97FA-4673B7FB2FB9}" destId="{1478A4E8-CFB2-4969-A624-61140EE15849}" srcOrd="0" destOrd="0" presId="urn:microsoft.com/office/officeart/2008/layout/LinedList"/>
    <dgm:cxn modelId="{AF13BB78-5533-44E4-AF5E-25FF7FCD848D}" type="presParOf" srcId="{17F1E942-8CDC-4F5C-9A31-0D3213A716CD}" destId="{824A8984-7147-4717-B728-E6A6667C4C05}" srcOrd="0" destOrd="0" presId="urn:microsoft.com/office/officeart/2008/layout/LinedList"/>
    <dgm:cxn modelId="{E5289A1D-686D-410B-AABA-1F8062174C12}" type="presParOf" srcId="{17F1E942-8CDC-4F5C-9A31-0D3213A716CD}" destId="{DDE39255-B30D-43B4-B2F3-3C4661ED050C}" srcOrd="1" destOrd="0" presId="urn:microsoft.com/office/officeart/2008/layout/LinedList"/>
    <dgm:cxn modelId="{BC69AAD6-A06B-492B-9142-A4F73A214B4F}" type="presParOf" srcId="{DDE39255-B30D-43B4-B2F3-3C4661ED050C}" destId="{012CA17A-ED0C-47D6-BCF1-9EC05840B857}" srcOrd="0" destOrd="0" presId="urn:microsoft.com/office/officeart/2008/layout/LinedList"/>
    <dgm:cxn modelId="{43CA6245-3F4C-4D54-8D54-9CDDDE933BFC}" type="presParOf" srcId="{DDE39255-B30D-43B4-B2F3-3C4661ED050C}" destId="{19B91630-4A13-4B18-B31F-07968A7D8BDE}" srcOrd="1" destOrd="0" presId="urn:microsoft.com/office/officeart/2008/layout/LinedList"/>
    <dgm:cxn modelId="{0FD29797-D5C8-431F-AC95-F3BA92AEC0D7}" type="presParOf" srcId="{17F1E942-8CDC-4F5C-9A31-0D3213A716CD}" destId="{CE5BDFC9-2ED5-4B12-9F23-AA14BAAFB512}" srcOrd="2" destOrd="0" presId="urn:microsoft.com/office/officeart/2008/layout/LinedList"/>
    <dgm:cxn modelId="{FEF897D2-F4B9-4804-BC73-EA543DDC55E4}" type="presParOf" srcId="{17F1E942-8CDC-4F5C-9A31-0D3213A716CD}" destId="{FF215BBD-4C1C-49A4-A6C8-2C64E23C3DDC}" srcOrd="3" destOrd="0" presId="urn:microsoft.com/office/officeart/2008/layout/LinedList"/>
    <dgm:cxn modelId="{AF4DFB05-0A71-4CFB-9D7D-AED0B76293E9}" type="presParOf" srcId="{FF215BBD-4C1C-49A4-A6C8-2C64E23C3DDC}" destId="{1478A4E8-CFB2-4969-A624-61140EE15849}" srcOrd="0" destOrd="0" presId="urn:microsoft.com/office/officeart/2008/layout/LinedList"/>
    <dgm:cxn modelId="{E0313208-A0E8-4FBF-BFB8-63AF3D40AEDC}" type="presParOf" srcId="{FF215BBD-4C1C-49A4-A6C8-2C64E23C3DDC}" destId="{8FCEEA65-E57F-4545-B18C-3D7D6278F106}" srcOrd="1" destOrd="0" presId="urn:microsoft.com/office/officeart/2008/layout/LinedList"/>
    <dgm:cxn modelId="{3D38D3BD-7A94-42A6-BDC7-60A07A775BAC}" type="presParOf" srcId="{17F1E942-8CDC-4F5C-9A31-0D3213A716CD}" destId="{E05B3254-6FE8-4CEA-9C7F-AD8FEA08DF53}" srcOrd="4" destOrd="0" presId="urn:microsoft.com/office/officeart/2008/layout/LinedList"/>
    <dgm:cxn modelId="{B7A32886-A512-4541-8E8D-D4EDBA9B2BE8}" type="presParOf" srcId="{17F1E942-8CDC-4F5C-9A31-0D3213A716CD}" destId="{A64C4654-8FDD-4F0C-872F-88120C76A5B5}" srcOrd="5" destOrd="0" presId="urn:microsoft.com/office/officeart/2008/layout/LinedList"/>
    <dgm:cxn modelId="{9504CEE6-8527-4B10-A302-EC0E88438078}" type="presParOf" srcId="{A64C4654-8FDD-4F0C-872F-88120C76A5B5}" destId="{352F6AA3-758E-4F31-8759-C8E8DD5457A3}" srcOrd="0" destOrd="0" presId="urn:microsoft.com/office/officeart/2008/layout/LinedList"/>
    <dgm:cxn modelId="{7EFC7A6E-848E-49A8-A29D-4C9077B3D7F3}" type="presParOf" srcId="{A64C4654-8FDD-4F0C-872F-88120C76A5B5}" destId="{0ACA78D2-079F-4BB1-B427-7E578B5CF5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D1202C-9B70-4F80-8918-CB4175B4722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2DEE4-66C4-4224-9CE6-164ED178403E}">
      <dgm:prSet custT="1"/>
      <dgm:spPr/>
      <dgm:t>
        <a:bodyPr/>
        <a:lstStyle/>
        <a:p>
          <a:pPr rtl="0"/>
          <a:r>
            <a:rPr lang="en-US" sz="3200" b="1" dirty="0" smtClean="0"/>
            <a:t>Main Features</a:t>
          </a:r>
          <a:endParaRPr lang="en-US" sz="3200" b="1" dirty="0"/>
        </a:p>
      </dgm:t>
    </dgm:pt>
    <dgm:pt modelId="{5855FDE7-F40E-40AF-9D6C-F1369AEC5797}" type="parTrans" cxnId="{C257FB9D-5055-4404-94F4-EE55FA2C1EB3}">
      <dgm:prSet/>
      <dgm:spPr/>
      <dgm:t>
        <a:bodyPr/>
        <a:lstStyle/>
        <a:p>
          <a:endParaRPr lang="en-US"/>
        </a:p>
      </dgm:t>
    </dgm:pt>
    <dgm:pt modelId="{27D92BE9-E33E-4E93-AEBF-90CCF4C490B3}" type="sibTrans" cxnId="{C257FB9D-5055-4404-94F4-EE55FA2C1EB3}">
      <dgm:prSet/>
      <dgm:spPr/>
      <dgm:t>
        <a:bodyPr/>
        <a:lstStyle/>
        <a:p>
          <a:endParaRPr lang="en-US"/>
        </a:p>
      </dgm:t>
    </dgm:pt>
    <dgm:pt modelId="{AD8B8A1E-C432-4D4F-A081-F236ACEF2B0E}">
      <dgm:prSet custT="1"/>
      <dgm:spPr/>
      <dgm:t>
        <a:bodyPr/>
        <a:lstStyle/>
        <a:p>
          <a:pPr rtl="0"/>
          <a:r>
            <a:rPr lang="en-US" sz="2800" dirty="0" smtClean="0"/>
            <a:t>Automatic Classification</a:t>
          </a:r>
          <a:endParaRPr lang="en-US" sz="2800" dirty="0"/>
        </a:p>
      </dgm:t>
    </dgm:pt>
    <dgm:pt modelId="{97F8A30A-F726-4DB6-8B3A-A7D76CFF6C5F}" type="parTrans" cxnId="{22E46A98-1035-4C80-B1A3-BEC7D78F24BD}">
      <dgm:prSet/>
      <dgm:spPr/>
      <dgm:t>
        <a:bodyPr/>
        <a:lstStyle/>
        <a:p>
          <a:endParaRPr lang="en-US"/>
        </a:p>
      </dgm:t>
    </dgm:pt>
    <dgm:pt modelId="{539126D5-FE59-449C-817C-6D235D90C96E}" type="sibTrans" cxnId="{22E46A98-1035-4C80-B1A3-BEC7D78F24BD}">
      <dgm:prSet/>
      <dgm:spPr/>
      <dgm:t>
        <a:bodyPr/>
        <a:lstStyle/>
        <a:p>
          <a:endParaRPr lang="en-US"/>
        </a:p>
      </dgm:t>
    </dgm:pt>
    <dgm:pt modelId="{ECCCB653-5730-4452-AE8F-359A01C6EBCB}">
      <dgm:prSet custT="1"/>
      <dgm:spPr/>
      <dgm:t>
        <a:bodyPr/>
        <a:lstStyle/>
        <a:p>
          <a:pPr rtl="0"/>
          <a:r>
            <a:rPr lang="en-US" sz="2800" dirty="0" smtClean="0"/>
            <a:t>Multiple Directories</a:t>
          </a:r>
          <a:endParaRPr lang="en-US" sz="2800" dirty="0"/>
        </a:p>
      </dgm:t>
    </dgm:pt>
    <dgm:pt modelId="{06929B87-7E5D-4543-804F-E8506015F41C}" type="parTrans" cxnId="{9EB579D8-883F-4A42-923D-E9163B608B68}">
      <dgm:prSet/>
      <dgm:spPr/>
      <dgm:t>
        <a:bodyPr/>
        <a:lstStyle/>
        <a:p>
          <a:endParaRPr lang="en-US"/>
        </a:p>
      </dgm:t>
    </dgm:pt>
    <dgm:pt modelId="{51F15363-76F1-4D69-9EAC-71B0B7D1D545}" type="sibTrans" cxnId="{9EB579D8-883F-4A42-923D-E9163B608B68}">
      <dgm:prSet/>
      <dgm:spPr/>
      <dgm:t>
        <a:bodyPr/>
        <a:lstStyle/>
        <a:p>
          <a:endParaRPr lang="en-US"/>
        </a:p>
      </dgm:t>
    </dgm:pt>
    <dgm:pt modelId="{7BA252F2-E5DA-410C-ABF7-47593618F8D8}">
      <dgm:prSet custT="1"/>
      <dgm:spPr/>
      <dgm:t>
        <a:bodyPr/>
        <a:lstStyle/>
        <a:p>
          <a:pPr rtl="0"/>
          <a:r>
            <a:rPr lang="en-US" sz="2800" dirty="0" smtClean="0"/>
            <a:t>Logging Usage</a:t>
          </a:r>
          <a:endParaRPr lang="en-US" sz="2800" dirty="0"/>
        </a:p>
      </dgm:t>
    </dgm:pt>
    <dgm:pt modelId="{954166D2-41BB-40D7-B198-696FBC2297F2}" type="parTrans" cxnId="{0CD3C703-2D9B-4FAA-A867-B9495CCD91C0}">
      <dgm:prSet/>
      <dgm:spPr/>
      <dgm:t>
        <a:bodyPr/>
        <a:lstStyle/>
        <a:p>
          <a:endParaRPr lang="en-US"/>
        </a:p>
      </dgm:t>
    </dgm:pt>
    <dgm:pt modelId="{4ACEB078-0468-45C8-B820-4F03DE79EA86}" type="sibTrans" cxnId="{0CD3C703-2D9B-4FAA-A867-B9495CCD91C0}">
      <dgm:prSet/>
      <dgm:spPr/>
      <dgm:t>
        <a:bodyPr/>
        <a:lstStyle/>
        <a:p>
          <a:endParaRPr lang="en-US"/>
        </a:p>
      </dgm:t>
    </dgm:pt>
    <dgm:pt modelId="{9CCCB407-D842-436A-A6CC-03BD4F0E6B8D}">
      <dgm:prSet custT="1"/>
      <dgm:spPr/>
      <dgm:t>
        <a:bodyPr/>
        <a:lstStyle/>
        <a:p>
          <a:pPr rtl="0"/>
          <a:r>
            <a:rPr lang="en-US" sz="3200" b="1" dirty="0" smtClean="0"/>
            <a:t>Limitations</a:t>
          </a:r>
          <a:endParaRPr lang="en-US" sz="3200" dirty="0"/>
        </a:p>
      </dgm:t>
    </dgm:pt>
    <dgm:pt modelId="{E50D2A4D-0C31-44B2-AC26-007144D9E058}" type="parTrans" cxnId="{48272A28-82AE-4753-9569-FC351F2E0C0B}">
      <dgm:prSet/>
      <dgm:spPr/>
      <dgm:t>
        <a:bodyPr/>
        <a:lstStyle/>
        <a:p>
          <a:endParaRPr lang="en-US"/>
        </a:p>
      </dgm:t>
    </dgm:pt>
    <dgm:pt modelId="{E68864D7-D398-4CF0-952C-CB52BAFD04E9}" type="sibTrans" cxnId="{48272A28-82AE-4753-9569-FC351F2E0C0B}">
      <dgm:prSet/>
      <dgm:spPr/>
      <dgm:t>
        <a:bodyPr/>
        <a:lstStyle/>
        <a:p>
          <a:endParaRPr lang="en-US"/>
        </a:p>
      </dgm:t>
    </dgm:pt>
    <dgm:pt modelId="{6A5642DB-F5EF-444B-AB37-1F62E0232F4B}">
      <dgm:prSet custT="1"/>
      <dgm:spPr/>
      <dgm:t>
        <a:bodyPr/>
        <a:lstStyle/>
        <a:p>
          <a:pPr rtl="0"/>
          <a:r>
            <a:rPr lang="en-US" sz="2800" dirty="0" smtClean="0"/>
            <a:t>Automatically classifies only HTML, TXT files</a:t>
          </a:r>
          <a:endParaRPr lang="en-US" sz="2800" dirty="0"/>
        </a:p>
      </dgm:t>
    </dgm:pt>
    <dgm:pt modelId="{E7786617-C5EC-463F-92D6-540EA0C148CA}" type="parTrans" cxnId="{2B9BCE7F-6D41-4895-8672-D3CCBB3C9E98}">
      <dgm:prSet/>
      <dgm:spPr/>
      <dgm:t>
        <a:bodyPr/>
        <a:lstStyle/>
        <a:p>
          <a:endParaRPr lang="en-US"/>
        </a:p>
      </dgm:t>
    </dgm:pt>
    <dgm:pt modelId="{C2C9B44F-204A-4355-B884-83C55CE8358A}" type="sibTrans" cxnId="{2B9BCE7F-6D41-4895-8672-D3CCBB3C9E98}">
      <dgm:prSet/>
      <dgm:spPr/>
      <dgm:t>
        <a:bodyPr/>
        <a:lstStyle/>
        <a:p>
          <a:endParaRPr lang="en-US"/>
        </a:p>
      </dgm:t>
    </dgm:pt>
    <dgm:pt modelId="{A2813559-C5C9-46B8-A54C-CB18FA7C6807}">
      <dgm:prSet custT="1"/>
      <dgm:spPr/>
      <dgm:t>
        <a:bodyPr/>
        <a:lstStyle/>
        <a:p>
          <a:pPr rtl="0"/>
          <a:r>
            <a:rPr lang="en-US" sz="2800" dirty="0" smtClean="0"/>
            <a:t>Indexing  supports Plain Text Only</a:t>
          </a:r>
          <a:endParaRPr lang="en-US" sz="2800" dirty="0"/>
        </a:p>
      </dgm:t>
    </dgm:pt>
    <dgm:pt modelId="{F8B79F81-D23A-4DE2-AA58-3755B3D19FBD}" type="parTrans" cxnId="{1840EC22-424D-4ED2-BFAD-33DBA6C6F217}">
      <dgm:prSet/>
      <dgm:spPr/>
      <dgm:t>
        <a:bodyPr/>
        <a:lstStyle/>
        <a:p>
          <a:endParaRPr lang="en-US"/>
        </a:p>
      </dgm:t>
    </dgm:pt>
    <dgm:pt modelId="{8C9FBB6C-8991-4ACA-8EC1-582560A830DD}" type="sibTrans" cxnId="{1840EC22-424D-4ED2-BFAD-33DBA6C6F217}">
      <dgm:prSet/>
      <dgm:spPr/>
      <dgm:t>
        <a:bodyPr/>
        <a:lstStyle/>
        <a:p>
          <a:endParaRPr lang="en-US"/>
        </a:p>
      </dgm:t>
    </dgm:pt>
    <dgm:pt modelId="{69869DFB-1326-420B-90F2-009CEDA57F28}">
      <dgm:prSet custT="1"/>
      <dgm:spPr/>
      <dgm:t>
        <a:bodyPr/>
        <a:lstStyle/>
        <a:p>
          <a:pPr rtl="0"/>
          <a:r>
            <a:rPr lang="en-US" sz="3200" b="1" dirty="0" smtClean="0"/>
            <a:t>Points of interest</a:t>
          </a:r>
          <a:endParaRPr lang="en-US" sz="3200" b="1" dirty="0"/>
        </a:p>
      </dgm:t>
    </dgm:pt>
    <dgm:pt modelId="{C931C3E3-73E5-43E2-A3DC-08F9FEF1FA42}" type="parTrans" cxnId="{8922292A-A82C-4485-801E-5234FB7EA874}">
      <dgm:prSet/>
      <dgm:spPr/>
      <dgm:t>
        <a:bodyPr/>
        <a:lstStyle/>
        <a:p>
          <a:endParaRPr lang="en-US"/>
        </a:p>
      </dgm:t>
    </dgm:pt>
    <dgm:pt modelId="{1450582D-EB65-4A79-9035-FA7F920B7E2F}" type="sibTrans" cxnId="{8922292A-A82C-4485-801E-5234FB7EA874}">
      <dgm:prSet/>
      <dgm:spPr/>
      <dgm:t>
        <a:bodyPr/>
        <a:lstStyle/>
        <a:p>
          <a:endParaRPr lang="en-US"/>
        </a:p>
      </dgm:t>
    </dgm:pt>
    <dgm:pt modelId="{5AB19FC2-1D53-4DF6-A7B6-F65763AF886F}">
      <dgm:prSet custT="1"/>
      <dgm:spPr/>
      <dgm:t>
        <a:bodyPr/>
        <a:lstStyle/>
        <a:p>
          <a:pPr rtl="0"/>
          <a:r>
            <a:rPr lang="en-US" sz="2800" dirty="0" smtClean="0"/>
            <a:t>Automatic Classification</a:t>
          </a:r>
          <a:endParaRPr lang="en-US" sz="2800" dirty="0"/>
        </a:p>
      </dgm:t>
    </dgm:pt>
    <dgm:pt modelId="{4CF2B786-4078-46A9-B52B-082589D370E2}" type="parTrans" cxnId="{78988193-3B4A-44B8-A164-D33E05B9E77C}">
      <dgm:prSet/>
      <dgm:spPr/>
      <dgm:t>
        <a:bodyPr/>
        <a:lstStyle/>
        <a:p>
          <a:endParaRPr lang="en-US"/>
        </a:p>
      </dgm:t>
    </dgm:pt>
    <dgm:pt modelId="{A33A8588-D24E-461F-8623-4EC29661270D}" type="sibTrans" cxnId="{78988193-3B4A-44B8-A164-D33E05B9E77C}">
      <dgm:prSet/>
      <dgm:spPr/>
      <dgm:t>
        <a:bodyPr/>
        <a:lstStyle/>
        <a:p>
          <a:endParaRPr lang="en-US"/>
        </a:p>
      </dgm:t>
    </dgm:pt>
    <dgm:pt modelId="{02C00B57-9269-4820-B33C-1FB4DB8C4937}">
      <dgm:prSet custT="1"/>
      <dgm:spPr/>
      <dgm:t>
        <a:bodyPr/>
        <a:lstStyle/>
        <a:p>
          <a:pPr rtl="0"/>
          <a:r>
            <a:rPr lang="en-US" sz="2800" dirty="0" smtClean="0"/>
            <a:t>Indexing</a:t>
          </a:r>
          <a:endParaRPr lang="en-US" sz="2800" dirty="0"/>
        </a:p>
      </dgm:t>
    </dgm:pt>
    <dgm:pt modelId="{E17FD0A4-7771-4387-8EBD-FC2E745E93E4}" type="parTrans" cxnId="{44B77222-5391-4B2B-82DD-910AADD691A0}">
      <dgm:prSet/>
      <dgm:spPr/>
      <dgm:t>
        <a:bodyPr/>
        <a:lstStyle/>
        <a:p>
          <a:endParaRPr lang="en-US"/>
        </a:p>
      </dgm:t>
    </dgm:pt>
    <dgm:pt modelId="{F7B6E98A-D148-462B-BE42-04C23A870C98}" type="sibTrans" cxnId="{44B77222-5391-4B2B-82DD-910AADD691A0}">
      <dgm:prSet/>
      <dgm:spPr/>
      <dgm:t>
        <a:bodyPr/>
        <a:lstStyle/>
        <a:p>
          <a:endParaRPr lang="en-US"/>
        </a:p>
      </dgm:t>
    </dgm:pt>
    <dgm:pt modelId="{4D554E29-86D5-424E-B902-91E0A1A90B04}" type="pres">
      <dgm:prSet presAssocID="{C1D1202C-9B70-4F80-8918-CB4175B472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81CA45-F206-47BF-876E-C1655EBC0727}" type="pres">
      <dgm:prSet presAssocID="{9572DEE4-66C4-4224-9CE6-164ED178403E}" presName="parentText" presStyleLbl="node1" presStyleIdx="0" presStyleCnt="3" custScaleY="44746" custLinFactNeighborY="-143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AC448-CC36-4A77-BD79-BBA2D72F2063}" type="pres">
      <dgm:prSet presAssocID="{9572DEE4-66C4-4224-9CE6-164ED178403E}" presName="childText" presStyleLbl="revTx" presStyleIdx="0" presStyleCnt="3" custLinFactNeighborY="-11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8D6F0-7ECF-4F5D-BE5E-A64A9964AD1E}" type="pres">
      <dgm:prSet presAssocID="{9CCCB407-D842-436A-A6CC-03BD4F0E6B8D}" presName="parentText" presStyleLbl="node1" presStyleIdx="1" presStyleCnt="3" custScaleY="44916" custLinFactNeighborY="2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FB3C-A77F-4FF7-9280-BD689696A7EE}" type="pres">
      <dgm:prSet presAssocID="{9CCCB407-D842-436A-A6CC-03BD4F0E6B8D}" presName="childText" presStyleLbl="revTx" presStyleIdx="1" presStyleCnt="3" custScaleY="98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F4EA9-2B6B-4700-867D-EFF19A7C0676}" type="pres">
      <dgm:prSet presAssocID="{69869DFB-1326-420B-90F2-009CEDA57F28}" presName="parentText" presStyleLbl="node1" presStyleIdx="2" presStyleCnt="3" custScaleY="49543" custLinFactNeighborY="19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C1469-69E0-49D3-9E55-7FF807C0C8B8}" type="pres">
      <dgm:prSet presAssocID="{69869DFB-1326-420B-90F2-009CEDA57F2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13A8B-E5B2-4705-8846-2C9B6ECA12D2}" type="presOf" srcId="{9572DEE4-66C4-4224-9CE6-164ED178403E}" destId="{7C81CA45-F206-47BF-876E-C1655EBC0727}" srcOrd="0" destOrd="0" presId="urn:microsoft.com/office/officeart/2005/8/layout/vList2"/>
    <dgm:cxn modelId="{48272A28-82AE-4753-9569-FC351F2E0C0B}" srcId="{C1D1202C-9B70-4F80-8918-CB4175B4722D}" destId="{9CCCB407-D842-436A-A6CC-03BD4F0E6B8D}" srcOrd="1" destOrd="0" parTransId="{E50D2A4D-0C31-44B2-AC26-007144D9E058}" sibTransId="{E68864D7-D398-4CF0-952C-CB52BAFD04E9}"/>
    <dgm:cxn modelId="{0CD3C703-2D9B-4FAA-A867-B9495CCD91C0}" srcId="{9572DEE4-66C4-4224-9CE6-164ED178403E}" destId="{7BA252F2-E5DA-410C-ABF7-47593618F8D8}" srcOrd="2" destOrd="0" parTransId="{954166D2-41BB-40D7-B198-696FBC2297F2}" sibTransId="{4ACEB078-0468-45C8-B820-4F03DE79EA86}"/>
    <dgm:cxn modelId="{39758051-5F04-42BB-97C7-C09800546F5A}" type="presOf" srcId="{69869DFB-1326-420B-90F2-009CEDA57F28}" destId="{C33F4EA9-2B6B-4700-867D-EFF19A7C0676}" srcOrd="0" destOrd="0" presId="urn:microsoft.com/office/officeart/2005/8/layout/vList2"/>
    <dgm:cxn modelId="{78988193-3B4A-44B8-A164-D33E05B9E77C}" srcId="{69869DFB-1326-420B-90F2-009CEDA57F28}" destId="{5AB19FC2-1D53-4DF6-A7B6-F65763AF886F}" srcOrd="0" destOrd="0" parTransId="{4CF2B786-4078-46A9-B52B-082589D370E2}" sibTransId="{A33A8588-D24E-461F-8623-4EC29661270D}"/>
    <dgm:cxn modelId="{29C654E7-3518-4DC9-9326-61B2D0BE47BD}" type="presOf" srcId="{C1D1202C-9B70-4F80-8918-CB4175B4722D}" destId="{4D554E29-86D5-424E-B902-91E0A1A90B04}" srcOrd="0" destOrd="0" presId="urn:microsoft.com/office/officeart/2005/8/layout/vList2"/>
    <dgm:cxn modelId="{1840EC22-424D-4ED2-BFAD-33DBA6C6F217}" srcId="{9CCCB407-D842-436A-A6CC-03BD4F0E6B8D}" destId="{A2813559-C5C9-46B8-A54C-CB18FA7C6807}" srcOrd="1" destOrd="0" parTransId="{F8B79F81-D23A-4DE2-AA58-3755B3D19FBD}" sibTransId="{8C9FBB6C-8991-4ACA-8EC1-582560A830DD}"/>
    <dgm:cxn modelId="{29FFD839-FA78-4269-849E-819C7DBE9780}" type="presOf" srcId="{5AB19FC2-1D53-4DF6-A7B6-F65763AF886F}" destId="{25BC1469-69E0-49D3-9E55-7FF807C0C8B8}" srcOrd="0" destOrd="0" presId="urn:microsoft.com/office/officeart/2005/8/layout/vList2"/>
    <dgm:cxn modelId="{22E46A98-1035-4C80-B1A3-BEC7D78F24BD}" srcId="{9572DEE4-66C4-4224-9CE6-164ED178403E}" destId="{AD8B8A1E-C432-4D4F-A081-F236ACEF2B0E}" srcOrd="0" destOrd="0" parTransId="{97F8A30A-F726-4DB6-8B3A-A7D76CFF6C5F}" sibTransId="{539126D5-FE59-449C-817C-6D235D90C96E}"/>
    <dgm:cxn modelId="{6A82F066-701E-47CA-B722-7B1EAB6FAB12}" type="presOf" srcId="{02C00B57-9269-4820-B33C-1FB4DB8C4937}" destId="{25BC1469-69E0-49D3-9E55-7FF807C0C8B8}" srcOrd="0" destOrd="1" presId="urn:microsoft.com/office/officeart/2005/8/layout/vList2"/>
    <dgm:cxn modelId="{FEC6D944-8E68-4686-A2BF-96F07D4C6019}" type="presOf" srcId="{A2813559-C5C9-46B8-A54C-CB18FA7C6807}" destId="{6D9AFB3C-A77F-4FF7-9280-BD689696A7EE}" srcOrd="0" destOrd="1" presId="urn:microsoft.com/office/officeart/2005/8/layout/vList2"/>
    <dgm:cxn modelId="{7D64549A-E626-4405-AE88-6AB29C4CAB42}" type="presOf" srcId="{AD8B8A1E-C432-4D4F-A081-F236ACEF2B0E}" destId="{DB9AC448-CC36-4A77-BD79-BBA2D72F2063}" srcOrd="0" destOrd="0" presId="urn:microsoft.com/office/officeart/2005/8/layout/vList2"/>
    <dgm:cxn modelId="{8922292A-A82C-4485-801E-5234FB7EA874}" srcId="{C1D1202C-9B70-4F80-8918-CB4175B4722D}" destId="{69869DFB-1326-420B-90F2-009CEDA57F28}" srcOrd="2" destOrd="0" parTransId="{C931C3E3-73E5-43E2-A3DC-08F9FEF1FA42}" sibTransId="{1450582D-EB65-4A79-9035-FA7F920B7E2F}"/>
    <dgm:cxn modelId="{33892EC8-A4D4-47D3-A57F-6EFEDAB5077A}" type="presOf" srcId="{9CCCB407-D842-436A-A6CC-03BD4F0E6B8D}" destId="{CDC8D6F0-7ECF-4F5D-BE5E-A64A9964AD1E}" srcOrd="0" destOrd="0" presId="urn:microsoft.com/office/officeart/2005/8/layout/vList2"/>
    <dgm:cxn modelId="{2B9BCE7F-6D41-4895-8672-D3CCBB3C9E98}" srcId="{9CCCB407-D842-436A-A6CC-03BD4F0E6B8D}" destId="{6A5642DB-F5EF-444B-AB37-1F62E0232F4B}" srcOrd="0" destOrd="0" parTransId="{E7786617-C5EC-463F-92D6-540EA0C148CA}" sibTransId="{C2C9B44F-204A-4355-B884-83C55CE8358A}"/>
    <dgm:cxn modelId="{51F0F757-7377-4707-92B4-33E6A62F84DC}" type="presOf" srcId="{7BA252F2-E5DA-410C-ABF7-47593618F8D8}" destId="{DB9AC448-CC36-4A77-BD79-BBA2D72F2063}" srcOrd="0" destOrd="2" presId="urn:microsoft.com/office/officeart/2005/8/layout/vList2"/>
    <dgm:cxn modelId="{9EB579D8-883F-4A42-923D-E9163B608B68}" srcId="{9572DEE4-66C4-4224-9CE6-164ED178403E}" destId="{ECCCB653-5730-4452-AE8F-359A01C6EBCB}" srcOrd="1" destOrd="0" parTransId="{06929B87-7E5D-4543-804F-E8506015F41C}" sibTransId="{51F15363-76F1-4D69-9EAC-71B0B7D1D545}"/>
    <dgm:cxn modelId="{44B77222-5391-4B2B-82DD-910AADD691A0}" srcId="{69869DFB-1326-420B-90F2-009CEDA57F28}" destId="{02C00B57-9269-4820-B33C-1FB4DB8C4937}" srcOrd="1" destOrd="0" parTransId="{E17FD0A4-7771-4387-8EBD-FC2E745E93E4}" sibTransId="{F7B6E98A-D148-462B-BE42-04C23A870C98}"/>
    <dgm:cxn modelId="{491996DD-1BC4-45DF-BE95-F439AD9C7A96}" type="presOf" srcId="{6A5642DB-F5EF-444B-AB37-1F62E0232F4B}" destId="{6D9AFB3C-A77F-4FF7-9280-BD689696A7EE}" srcOrd="0" destOrd="0" presId="urn:microsoft.com/office/officeart/2005/8/layout/vList2"/>
    <dgm:cxn modelId="{ADC546D9-F4CD-49ED-99D8-EDA21983F80B}" type="presOf" srcId="{ECCCB653-5730-4452-AE8F-359A01C6EBCB}" destId="{DB9AC448-CC36-4A77-BD79-BBA2D72F2063}" srcOrd="0" destOrd="1" presId="urn:microsoft.com/office/officeart/2005/8/layout/vList2"/>
    <dgm:cxn modelId="{C257FB9D-5055-4404-94F4-EE55FA2C1EB3}" srcId="{C1D1202C-9B70-4F80-8918-CB4175B4722D}" destId="{9572DEE4-66C4-4224-9CE6-164ED178403E}" srcOrd="0" destOrd="0" parTransId="{5855FDE7-F40E-40AF-9D6C-F1369AEC5797}" sibTransId="{27D92BE9-E33E-4E93-AEBF-90CCF4C490B3}"/>
    <dgm:cxn modelId="{248293EC-EB7B-4A55-8B09-3FA03D62B9C1}" type="presParOf" srcId="{4D554E29-86D5-424E-B902-91E0A1A90B04}" destId="{7C81CA45-F206-47BF-876E-C1655EBC0727}" srcOrd="0" destOrd="0" presId="urn:microsoft.com/office/officeart/2005/8/layout/vList2"/>
    <dgm:cxn modelId="{2410D6F6-DB1C-428E-9623-A5E7D1E63C93}" type="presParOf" srcId="{4D554E29-86D5-424E-B902-91E0A1A90B04}" destId="{DB9AC448-CC36-4A77-BD79-BBA2D72F2063}" srcOrd="1" destOrd="0" presId="urn:microsoft.com/office/officeart/2005/8/layout/vList2"/>
    <dgm:cxn modelId="{90765A2E-674F-4338-AA37-F8851B416C94}" type="presParOf" srcId="{4D554E29-86D5-424E-B902-91E0A1A90B04}" destId="{CDC8D6F0-7ECF-4F5D-BE5E-A64A9964AD1E}" srcOrd="2" destOrd="0" presId="urn:microsoft.com/office/officeart/2005/8/layout/vList2"/>
    <dgm:cxn modelId="{3B29F074-DB09-4F06-9E32-46CDFFA0B41E}" type="presParOf" srcId="{4D554E29-86D5-424E-B902-91E0A1A90B04}" destId="{6D9AFB3C-A77F-4FF7-9280-BD689696A7EE}" srcOrd="3" destOrd="0" presId="urn:microsoft.com/office/officeart/2005/8/layout/vList2"/>
    <dgm:cxn modelId="{FE1896BC-DA89-4C52-9FA6-A917362AE4DC}" type="presParOf" srcId="{4D554E29-86D5-424E-B902-91E0A1A90B04}" destId="{C33F4EA9-2B6B-4700-867D-EFF19A7C0676}" srcOrd="4" destOrd="0" presId="urn:microsoft.com/office/officeart/2005/8/layout/vList2"/>
    <dgm:cxn modelId="{47D0B3DB-D42C-48B3-B055-156EEEA42558}" type="presParOf" srcId="{4D554E29-86D5-424E-B902-91E0A1A90B04}" destId="{25BC1469-69E0-49D3-9E55-7FF807C0C8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7BBE68-6BA9-4CE0-BE39-B843BB4B948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A2795-04E6-4D44-A071-607F755FC698}">
      <dgm:prSet custT="1"/>
      <dgm:spPr/>
      <dgm:t>
        <a:bodyPr/>
        <a:lstStyle/>
        <a:p>
          <a:pPr rtl="0"/>
          <a:r>
            <a:rPr lang="en-US" sz="2800" b="1" dirty="0" smtClean="0"/>
            <a:t>Main Features</a:t>
          </a:r>
          <a:endParaRPr lang="en-US" sz="2800" b="1" dirty="0"/>
        </a:p>
      </dgm:t>
    </dgm:pt>
    <dgm:pt modelId="{B7652B0A-D2D1-463A-AF75-0C0EEB233AE5}" type="parTrans" cxnId="{4DC9027A-93FC-4DE4-AFF9-BC90D4F80972}">
      <dgm:prSet/>
      <dgm:spPr/>
      <dgm:t>
        <a:bodyPr/>
        <a:lstStyle/>
        <a:p>
          <a:endParaRPr lang="en-US" sz="3200"/>
        </a:p>
      </dgm:t>
    </dgm:pt>
    <dgm:pt modelId="{EE5B4C50-79F9-4192-A15A-5EC4B31400BD}" type="sibTrans" cxnId="{4DC9027A-93FC-4DE4-AFF9-BC90D4F80972}">
      <dgm:prSet/>
      <dgm:spPr/>
      <dgm:t>
        <a:bodyPr/>
        <a:lstStyle/>
        <a:p>
          <a:endParaRPr lang="en-US" sz="3200"/>
        </a:p>
      </dgm:t>
    </dgm:pt>
    <dgm:pt modelId="{A7ED7DAA-301E-4CD6-8CBB-7FD98594FAB6}">
      <dgm:prSet custT="1"/>
      <dgm:spPr/>
      <dgm:t>
        <a:bodyPr/>
        <a:lstStyle/>
        <a:p>
          <a:pPr rtl="0"/>
          <a:r>
            <a:rPr lang="en-US" sz="2400" dirty="0" smtClean="0"/>
            <a:t>File tagging</a:t>
          </a:r>
          <a:endParaRPr lang="en-US" sz="2400" dirty="0"/>
        </a:p>
      </dgm:t>
    </dgm:pt>
    <dgm:pt modelId="{94EDC883-BD9E-40CA-80DB-772DDFB1712B}" type="parTrans" cxnId="{E3AAAD80-7906-443D-BB6D-54D118E07D52}">
      <dgm:prSet/>
      <dgm:spPr/>
      <dgm:t>
        <a:bodyPr/>
        <a:lstStyle/>
        <a:p>
          <a:endParaRPr lang="en-US" sz="3200"/>
        </a:p>
      </dgm:t>
    </dgm:pt>
    <dgm:pt modelId="{FBA53218-471D-4D9B-90F0-49A316C24148}" type="sibTrans" cxnId="{E3AAAD80-7906-443D-BB6D-54D118E07D52}">
      <dgm:prSet/>
      <dgm:spPr/>
      <dgm:t>
        <a:bodyPr/>
        <a:lstStyle/>
        <a:p>
          <a:endParaRPr lang="en-US" sz="3200"/>
        </a:p>
      </dgm:t>
    </dgm:pt>
    <dgm:pt modelId="{06E82851-7CF3-4E36-9E9A-98A8747F92AB}">
      <dgm:prSet custT="1"/>
      <dgm:spPr/>
      <dgm:t>
        <a:bodyPr/>
        <a:lstStyle/>
        <a:p>
          <a:pPr rtl="0"/>
          <a:r>
            <a:rPr lang="en-US" sz="2400" dirty="0" smtClean="0"/>
            <a:t>Versioning </a:t>
          </a:r>
          <a:endParaRPr lang="en-US" sz="2400" dirty="0"/>
        </a:p>
      </dgm:t>
    </dgm:pt>
    <dgm:pt modelId="{89B89A4B-7FF7-44E7-A08E-6A8CD0B8ACC0}" type="parTrans" cxnId="{474FD0A1-C3FF-4D48-A8AA-30217D4CD988}">
      <dgm:prSet/>
      <dgm:spPr/>
      <dgm:t>
        <a:bodyPr/>
        <a:lstStyle/>
        <a:p>
          <a:endParaRPr lang="en-US" sz="3200"/>
        </a:p>
      </dgm:t>
    </dgm:pt>
    <dgm:pt modelId="{8A377756-0483-45D5-9601-A6A87709F698}" type="sibTrans" cxnId="{474FD0A1-C3FF-4D48-A8AA-30217D4CD988}">
      <dgm:prSet/>
      <dgm:spPr/>
      <dgm:t>
        <a:bodyPr/>
        <a:lstStyle/>
        <a:p>
          <a:endParaRPr lang="en-US" sz="3200"/>
        </a:p>
      </dgm:t>
    </dgm:pt>
    <dgm:pt modelId="{D150FE8D-03CB-4B6B-A4CD-D967A3C995D0}">
      <dgm:prSet custT="1"/>
      <dgm:spPr/>
      <dgm:t>
        <a:bodyPr/>
        <a:lstStyle/>
        <a:p>
          <a:pPr rtl="0"/>
          <a:r>
            <a:rPr lang="en-US" sz="2400" dirty="0" smtClean="0"/>
            <a:t>Browsing based on Metadata, attributes</a:t>
          </a:r>
          <a:endParaRPr lang="en-US" sz="2400" dirty="0"/>
        </a:p>
      </dgm:t>
    </dgm:pt>
    <dgm:pt modelId="{A1E27AA4-20B3-4B51-A1AC-4D5A9030A0B4}" type="parTrans" cxnId="{69E08828-043A-415B-9261-5230796C6848}">
      <dgm:prSet/>
      <dgm:spPr/>
      <dgm:t>
        <a:bodyPr/>
        <a:lstStyle/>
        <a:p>
          <a:endParaRPr lang="en-US" sz="3200"/>
        </a:p>
      </dgm:t>
    </dgm:pt>
    <dgm:pt modelId="{AFB7A70A-1160-4C87-8E47-923796F8C918}" type="sibTrans" cxnId="{69E08828-043A-415B-9261-5230796C6848}">
      <dgm:prSet/>
      <dgm:spPr/>
      <dgm:t>
        <a:bodyPr/>
        <a:lstStyle/>
        <a:p>
          <a:endParaRPr lang="en-US" sz="3200"/>
        </a:p>
      </dgm:t>
    </dgm:pt>
    <dgm:pt modelId="{615F2ACC-7614-4306-AEBB-A329F2E14B1C}">
      <dgm:prSet custT="1"/>
      <dgm:spPr/>
      <dgm:t>
        <a:bodyPr/>
        <a:lstStyle/>
        <a:p>
          <a:pPr rtl="0"/>
          <a:r>
            <a:rPr lang="en-US" sz="2400" dirty="0" smtClean="0"/>
            <a:t>Logical operators for filtering results</a:t>
          </a:r>
          <a:endParaRPr lang="en-US" sz="2400" dirty="0"/>
        </a:p>
      </dgm:t>
    </dgm:pt>
    <dgm:pt modelId="{A1C69EFC-4C28-4B33-89C6-5C08F04CF00E}" type="parTrans" cxnId="{CDDDDF21-AF16-487C-A165-8495E1D6A679}">
      <dgm:prSet/>
      <dgm:spPr/>
      <dgm:t>
        <a:bodyPr/>
        <a:lstStyle/>
        <a:p>
          <a:endParaRPr lang="en-US" sz="3200"/>
        </a:p>
      </dgm:t>
    </dgm:pt>
    <dgm:pt modelId="{C08F422D-5627-40B0-AFA5-1CF71B4C921B}" type="sibTrans" cxnId="{CDDDDF21-AF16-487C-A165-8495E1D6A679}">
      <dgm:prSet/>
      <dgm:spPr/>
      <dgm:t>
        <a:bodyPr/>
        <a:lstStyle/>
        <a:p>
          <a:endParaRPr lang="en-US" sz="3200"/>
        </a:p>
      </dgm:t>
    </dgm:pt>
    <dgm:pt modelId="{C0E1CD6E-2FA9-4B66-B198-B16835518A05}">
      <dgm:prSet custT="1"/>
      <dgm:spPr/>
      <dgm:t>
        <a:bodyPr/>
        <a:lstStyle/>
        <a:p>
          <a:pPr rtl="0"/>
          <a:r>
            <a:rPr lang="en-US" sz="2800" b="1" dirty="0" smtClean="0"/>
            <a:t>Limitations</a:t>
          </a:r>
          <a:endParaRPr lang="en-US" sz="2800" b="1" dirty="0"/>
        </a:p>
      </dgm:t>
    </dgm:pt>
    <dgm:pt modelId="{969DE1AD-C198-4FED-B6B6-A7721338F7C8}" type="parTrans" cxnId="{CA6A0FA9-8992-4090-84D4-4604DCDAB938}">
      <dgm:prSet/>
      <dgm:spPr/>
      <dgm:t>
        <a:bodyPr/>
        <a:lstStyle/>
        <a:p>
          <a:endParaRPr lang="en-IN"/>
        </a:p>
      </dgm:t>
    </dgm:pt>
    <dgm:pt modelId="{867945D1-AA00-4CB2-9FE7-9B5460D37FE3}" type="sibTrans" cxnId="{CA6A0FA9-8992-4090-84D4-4604DCDAB938}">
      <dgm:prSet/>
      <dgm:spPr/>
      <dgm:t>
        <a:bodyPr/>
        <a:lstStyle/>
        <a:p>
          <a:endParaRPr lang="en-IN"/>
        </a:p>
      </dgm:t>
    </dgm:pt>
    <dgm:pt modelId="{666D3987-97FF-42EA-87EC-BED3A8C9BD35}">
      <dgm:prSet custT="1"/>
      <dgm:spPr/>
      <dgm:t>
        <a:bodyPr/>
        <a:lstStyle/>
        <a:p>
          <a:pPr rtl="0"/>
          <a:r>
            <a:rPr lang="en-US" sz="2400" dirty="0" smtClean="0"/>
            <a:t>Query syntax restricted to AND , OR , NOT</a:t>
          </a:r>
          <a:endParaRPr lang="en-US" sz="2400" dirty="0"/>
        </a:p>
      </dgm:t>
    </dgm:pt>
    <dgm:pt modelId="{DC30FC30-0022-41EC-A02F-155572A2F8A5}" type="parTrans" cxnId="{BCC9ACC3-40F2-4EBB-A95B-928A11D9C63E}">
      <dgm:prSet/>
      <dgm:spPr/>
      <dgm:t>
        <a:bodyPr/>
        <a:lstStyle/>
        <a:p>
          <a:endParaRPr lang="en-IN"/>
        </a:p>
      </dgm:t>
    </dgm:pt>
    <dgm:pt modelId="{5D6E4D2E-8A3F-478B-A8CB-3EEFD2BEDD0E}" type="sibTrans" cxnId="{BCC9ACC3-40F2-4EBB-A95B-928A11D9C63E}">
      <dgm:prSet/>
      <dgm:spPr/>
      <dgm:t>
        <a:bodyPr/>
        <a:lstStyle/>
        <a:p>
          <a:endParaRPr lang="en-IN"/>
        </a:p>
      </dgm:t>
    </dgm:pt>
    <dgm:pt modelId="{B0C810A8-E0F4-4AA4-B05B-F23EF8C62206}">
      <dgm:prSet custT="1"/>
      <dgm:spPr/>
      <dgm:t>
        <a:bodyPr/>
        <a:lstStyle/>
        <a:p>
          <a:pPr rtl="0"/>
          <a:r>
            <a:rPr lang="en-US" sz="2800" b="1" dirty="0" smtClean="0"/>
            <a:t>Points Of Interest</a:t>
          </a:r>
          <a:endParaRPr lang="en-US" sz="2800" b="1" dirty="0"/>
        </a:p>
      </dgm:t>
    </dgm:pt>
    <dgm:pt modelId="{286EEB80-9F8E-48D9-ADA3-B98F1278E769}" type="parTrans" cxnId="{923C5561-EF4E-4D8F-B1B1-1690379A18B2}">
      <dgm:prSet/>
      <dgm:spPr/>
      <dgm:t>
        <a:bodyPr/>
        <a:lstStyle/>
        <a:p>
          <a:endParaRPr lang="en-IN"/>
        </a:p>
      </dgm:t>
    </dgm:pt>
    <dgm:pt modelId="{7CCCA739-F851-4C75-A55B-6EC7E6B535DE}" type="sibTrans" cxnId="{923C5561-EF4E-4D8F-B1B1-1690379A18B2}">
      <dgm:prSet/>
      <dgm:spPr/>
      <dgm:t>
        <a:bodyPr/>
        <a:lstStyle/>
        <a:p>
          <a:endParaRPr lang="en-IN"/>
        </a:p>
      </dgm:t>
    </dgm:pt>
    <dgm:pt modelId="{00A2AB4E-D358-413D-96B0-D33046B85C8A}">
      <dgm:prSet custT="1"/>
      <dgm:spPr/>
      <dgm:t>
        <a:bodyPr/>
        <a:lstStyle/>
        <a:p>
          <a:pPr rtl="0"/>
          <a:r>
            <a:rPr lang="en-US" sz="2800" dirty="0" smtClean="0"/>
            <a:t>Browsing based on metadata</a:t>
          </a:r>
          <a:endParaRPr lang="en-US" sz="2800" dirty="0"/>
        </a:p>
      </dgm:t>
    </dgm:pt>
    <dgm:pt modelId="{5BC263DA-DF73-45F9-9497-F49B68061348}" type="parTrans" cxnId="{1487345C-EB19-452A-8B44-F9866E6B5243}">
      <dgm:prSet/>
      <dgm:spPr/>
      <dgm:t>
        <a:bodyPr/>
        <a:lstStyle/>
        <a:p>
          <a:endParaRPr lang="en-IN"/>
        </a:p>
      </dgm:t>
    </dgm:pt>
    <dgm:pt modelId="{5E38E6BB-F8B4-47EE-BC22-20F49567DD4A}" type="sibTrans" cxnId="{1487345C-EB19-452A-8B44-F9866E6B5243}">
      <dgm:prSet/>
      <dgm:spPr/>
      <dgm:t>
        <a:bodyPr/>
        <a:lstStyle/>
        <a:p>
          <a:endParaRPr lang="en-IN"/>
        </a:p>
      </dgm:t>
    </dgm:pt>
    <dgm:pt modelId="{60C06921-9036-46AA-A308-1ED44D442244}">
      <dgm:prSet custT="1"/>
      <dgm:spPr/>
      <dgm:t>
        <a:bodyPr/>
        <a:lstStyle/>
        <a:p>
          <a:pPr rtl="0"/>
          <a:r>
            <a:rPr lang="en-US" sz="2800" dirty="0" smtClean="0"/>
            <a:t>Use of logical operators</a:t>
          </a:r>
          <a:endParaRPr lang="en-US" sz="2800" dirty="0"/>
        </a:p>
      </dgm:t>
    </dgm:pt>
    <dgm:pt modelId="{FB80FAC5-7EED-4382-A1DF-097920BC418C}" type="parTrans" cxnId="{23A57137-B34F-40CE-9881-432ECD3D4530}">
      <dgm:prSet/>
      <dgm:spPr/>
      <dgm:t>
        <a:bodyPr/>
        <a:lstStyle/>
        <a:p>
          <a:endParaRPr lang="en-IN"/>
        </a:p>
      </dgm:t>
    </dgm:pt>
    <dgm:pt modelId="{1E7DDCDC-64CF-4CA8-A8CC-775D638F4E80}" type="sibTrans" cxnId="{23A57137-B34F-40CE-9881-432ECD3D4530}">
      <dgm:prSet/>
      <dgm:spPr/>
      <dgm:t>
        <a:bodyPr/>
        <a:lstStyle/>
        <a:p>
          <a:endParaRPr lang="en-IN"/>
        </a:p>
      </dgm:t>
    </dgm:pt>
    <dgm:pt modelId="{F5C448DC-494F-437D-9CC8-3FD2173C907E}">
      <dgm:prSet custT="1"/>
      <dgm:spPr/>
      <dgm:t>
        <a:bodyPr/>
        <a:lstStyle/>
        <a:p>
          <a:pPr rtl="0"/>
          <a:r>
            <a:rPr lang="en-US" sz="2400" dirty="0" smtClean="0"/>
            <a:t>No automatic classification</a:t>
          </a:r>
          <a:endParaRPr lang="en-US" sz="2400" dirty="0"/>
        </a:p>
      </dgm:t>
    </dgm:pt>
    <dgm:pt modelId="{45316BDE-DBDE-4B94-8B70-B7FC1151E74B}" type="parTrans" cxnId="{78A54397-E2AC-4C2A-BDFD-130CC0EDA4FF}">
      <dgm:prSet/>
      <dgm:spPr/>
      <dgm:t>
        <a:bodyPr/>
        <a:lstStyle/>
        <a:p>
          <a:endParaRPr lang="en-US"/>
        </a:p>
      </dgm:t>
    </dgm:pt>
    <dgm:pt modelId="{A575B166-1BCC-4792-B01F-890F64C87F07}" type="sibTrans" cxnId="{78A54397-E2AC-4C2A-BDFD-130CC0EDA4FF}">
      <dgm:prSet/>
      <dgm:spPr/>
      <dgm:t>
        <a:bodyPr/>
        <a:lstStyle/>
        <a:p>
          <a:endParaRPr lang="en-US"/>
        </a:p>
      </dgm:t>
    </dgm:pt>
    <dgm:pt modelId="{5ECAA9D9-460C-4B5F-9D36-72001EF52007}" type="pres">
      <dgm:prSet presAssocID="{B07BBE68-6BA9-4CE0-BE39-B843BB4B94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1E8C22-4BB6-497B-B158-042B358A37DD}" type="pres">
      <dgm:prSet presAssocID="{BE8A2795-04E6-4D44-A071-607F755FC698}" presName="parentText" presStyleLbl="node1" presStyleIdx="0" presStyleCnt="3" custScaleY="45931" custLinFactNeighborY="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FEAB3-2316-4E9F-B665-C96AD988C04B}" type="pres">
      <dgm:prSet presAssocID="{BE8A2795-04E6-4D44-A071-607F755FC698}" presName="childText" presStyleLbl="revTx" presStyleIdx="0" presStyleCnt="3" custLinFactNeighborY="64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37938-7404-41E7-8082-C4948DDAC75E}" type="pres">
      <dgm:prSet presAssocID="{C0E1CD6E-2FA9-4B66-B198-B16835518A05}" presName="parentText" presStyleLbl="node1" presStyleIdx="1" presStyleCnt="3" custScaleY="44418" custLinFactNeighborY="642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9EC296-534C-43BA-8F43-1A0AC8007EF8}" type="pres">
      <dgm:prSet presAssocID="{C0E1CD6E-2FA9-4B66-B198-B16835518A05}" presName="childText" presStyleLbl="revTx" presStyleIdx="1" presStyleCnt="3" custLinFactNeighborY="157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5C52A8-076B-40A7-90A8-8363C335D9D5}" type="pres">
      <dgm:prSet presAssocID="{B0C810A8-E0F4-4AA4-B05B-F23EF8C62206}" presName="parentText" presStyleLbl="node1" presStyleIdx="2" presStyleCnt="3" custScaleY="43737" custLinFactNeighborY="298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FA11F7-2871-4083-9355-611D4D0965FF}" type="pres">
      <dgm:prSet presAssocID="{B0C810A8-E0F4-4AA4-B05B-F23EF8C62206}" presName="childText" presStyleLbl="revTx" presStyleIdx="2" presStyleCnt="3" custLinFactNeighborY="123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DC9027A-93FC-4DE4-AFF9-BC90D4F80972}" srcId="{B07BBE68-6BA9-4CE0-BE39-B843BB4B9483}" destId="{BE8A2795-04E6-4D44-A071-607F755FC698}" srcOrd="0" destOrd="0" parTransId="{B7652B0A-D2D1-463A-AF75-0C0EEB233AE5}" sibTransId="{EE5B4C50-79F9-4192-A15A-5EC4B31400BD}"/>
    <dgm:cxn modelId="{921A5C87-D9D0-44F7-9FE4-4F4DEF40ECC4}" type="presOf" srcId="{B07BBE68-6BA9-4CE0-BE39-B843BB4B9483}" destId="{5ECAA9D9-460C-4B5F-9D36-72001EF52007}" srcOrd="0" destOrd="0" presId="urn:microsoft.com/office/officeart/2005/8/layout/vList2"/>
    <dgm:cxn modelId="{87A98E31-47AC-4754-89FA-44C8241569BB}" type="presOf" srcId="{D150FE8D-03CB-4B6B-A4CD-D967A3C995D0}" destId="{20FFEAB3-2316-4E9F-B665-C96AD988C04B}" srcOrd="0" destOrd="2" presId="urn:microsoft.com/office/officeart/2005/8/layout/vList2"/>
    <dgm:cxn modelId="{474FD0A1-C3FF-4D48-A8AA-30217D4CD988}" srcId="{BE8A2795-04E6-4D44-A071-607F755FC698}" destId="{06E82851-7CF3-4E36-9E9A-98A8747F92AB}" srcOrd="1" destOrd="0" parTransId="{89B89A4B-7FF7-44E7-A08E-6A8CD0B8ACC0}" sibTransId="{8A377756-0483-45D5-9601-A6A87709F698}"/>
    <dgm:cxn modelId="{BCC9ACC3-40F2-4EBB-A95B-928A11D9C63E}" srcId="{C0E1CD6E-2FA9-4B66-B198-B16835518A05}" destId="{666D3987-97FF-42EA-87EC-BED3A8C9BD35}" srcOrd="0" destOrd="0" parTransId="{DC30FC30-0022-41EC-A02F-155572A2F8A5}" sibTransId="{5D6E4D2E-8A3F-478B-A8CB-3EEFD2BEDD0E}"/>
    <dgm:cxn modelId="{90D9BC9E-195C-466F-9C75-2071BCC8FB2C}" type="presOf" srcId="{06E82851-7CF3-4E36-9E9A-98A8747F92AB}" destId="{20FFEAB3-2316-4E9F-B665-C96AD988C04B}" srcOrd="0" destOrd="1" presId="urn:microsoft.com/office/officeart/2005/8/layout/vList2"/>
    <dgm:cxn modelId="{5900E1BC-E651-4A5F-A5ED-9A855739BA70}" type="presOf" srcId="{615F2ACC-7614-4306-AEBB-A329F2E14B1C}" destId="{20FFEAB3-2316-4E9F-B665-C96AD988C04B}" srcOrd="0" destOrd="3" presId="urn:microsoft.com/office/officeart/2005/8/layout/vList2"/>
    <dgm:cxn modelId="{188C1144-7B71-48D1-B8EC-4DEE00BB9B6D}" type="presOf" srcId="{F5C448DC-494F-437D-9CC8-3FD2173C907E}" destId="{169EC296-534C-43BA-8F43-1A0AC8007EF8}" srcOrd="0" destOrd="1" presId="urn:microsoft.com/office/officeart/2005/8/layout/vList2"/>
    <dgm:cxn modelId="{78A54397-E2AC-4C2A-BDFD-130CC0EDA4FF}" srcId="{C0E1CD6E-2FA9-4B66-B198-B16835518A05}" destId="{F5C448DC-494F-437D-9CC8-3FD2173C907E}" srcOrd="1" destOrd="0" parTransId="{45316BDE-DBDE-4B94-8B70-B7FC1151E74B}" sibTransId="{A575B166-1BCC-4792-B01F-890F64C87F07}"/>
    <dgm:cxn modelId="{516597E0-15C7-4641-A171-3D20E3A1BF72}" type="presOf" srcId="{BE8A2795-04E6-4D44-A071-607F755FC698}" destId="{0B1E8C22-4BB6-497B-B158-042B358A37DD}" srcOrd="0" destOrd="0" presId="urn:microsoft.com/office/officeart/2005/8/layout/vList2"/>
    <dgm:cxn modelId="{CA6A0FA9-8992-4090-84D4-4604DCDAB938}" srcId="{B07BBE68-6BA9-4CE0-BE39-B843BB4B9483}" destId="{C0E1CD6E-2FA9-4B66-B198-B16835518A05}" srcOrd="1" destOrd="0" parTransId="{969DE1AD-C198-4FED-B6B6-A7721338F7C8}" sibTransId="{867945D1-AA00-4CB2-9FE7-9B5460D37FE3}"/>
    <dgm:cxn modelId="{E3AAAD80-7906-443D-BB6D-54D118E07D52}" srcId="{BE8A2795-04E6-4D44-A071-607F755FC698}" destId="{A7ED7DAA-301E-4CD6-8CBB-7FD98594FAB6}" srcOrd="0" destOrd="0" parTransId="{94EDC883-BD9E-40CA-80DB-772DDFB1712B}" sibTransId="{FBA53218-471D-4D9B-90F0-49A316C24148}"/>
    <dgm:cxn modelId="{F6CB0E84-2B77-4712-A25D-6F4CCB99A98E}" type="presOf" srcId="{C0E1CD6E-2FA9-4B66-B198-B16835518A05}" destId="{68237938-7404-41E7-8082-C4948DDAC75E}" srcOrd="0" destOrd="0" presId="urn:microsoft.com/office/officeart/2005/8/layout/vList2"/>
    <dgm:cxn modelId="{1487345C-EB19-452A-8B44-F9866E6B5243}" srcId="{B0C810A8-E0F4-4AA4-B05B-F23EF8C62206}" destId="{00A2AB4E-D358-413D-96B0-D33046B85C8A}" srcOrd="0" destOrd="0" parTransId="{5BC263DA-DF73-45F9-9497-F49B68061348}" sibTransId="{5E38E6BB-F8B4-47EE-BC22-20F49567DD4A}"/>
    <dgm:cxn modelId="{7C23F31F-F1DC-4719-95A8-7D04E37A1F83}" type="presOf" srcId="{A7ED7DAA-301E-4CD6-8CBB-7FD98594FAB6}" destId="{20FFEAB3-2316-4E9F-B665-C96AD988C04B}" srcOrd="0" destOrd="0" presId="urn:microsoft.com/office/officeart/2005/8/layout/vList2"/>
    <dgm:cxn modelId="{3ED4C169-C51F-4058-8643-C9EE5F2FFED1}" type="presOf" srcId="{666D3987-97FF-42EA-87EC-BED3A8C9BD35}" destId="{169EC296-534C-43BA-8F43-1A0AC8007EF8}" srcOrd="0" destOrd="0" presId="urn:microsoft.com/office/officeart/2005/8/layout/vList2"/>
    <dgm:cxn modelId="{923C5561-EF4E-4D8F-B1B1-1690379A18B2}" srcId="{B07BBE68-6BA9-4CE0-BE39-B843BB4B9483}" destId="{B0C810A8-E0F4-4AA4-B05B-F23EF8C62206}" srcOrd="2" destOrd="0" parTransId="{286EEB80-9F8E-48D9-ADA3-B98F1278E769}" sibTransId="{7CCCA739-F851-4C75-A55B-6EC7E6B535DE}"/>
    <dgm:cxn modelId="{6F16FC84-234F-4301-9D46-27AD859F8E89}" type="presOf" srcId="{B0C810A8-E0F4-4AA4-B05B-F23EF8C62206}" destId="{E35C52A8-076B-40A7-90A8-8363C335D9D5}" srcOrd="0" destOrd="0" presId="urn:microsoft.com/office/officeart/2005/8/layout/vList2"/>
    <dgm:cxn modelId="{CDDDDF21-AF16-487C-A165-8495E1D6A679}" srcId="{BE8A2795-04E6-4D44-A071-607F755FC698}" destId="{615F2ACC-7614-4306-AEBB-A329F2E14B1C}" srcOrd="3" destOrd="0" parTransId="{A1C69EFC-4C28-4B33-89C6-5C08F04CF00E}" sibTransId="{C08F422D-5627-40B0-AFA5-1CF71B4C921B}"/>
    <dgm:cxn modelId="{60DDD685-5F12-45C6-81AF-BFC7A0FFD3B0}" type="presOf" srcId="{60C06921-9036-46AA-A308-1ED44D442244}" destId="{3FFA11F7-2871-4083-9355-611D4D0965FF}" srcOrd="0" destOrd="1" presId="urn:microsoft.com/office/officeart/2005/8/layout/vList2"/>
    <dgm:cxn modelId="{23A57137-B34F-40CE-9881-432ECD3D4530}" srcId="{B0C810A8-E0F4-4AA4-B05B-F23EF8C62206}" destId="{60C06921-9036-46AA-A308-1ED44D442244}" srcOrd="1" destOrd="0" parTransId="{FB80FAC5-7EED-4382-A1DF-097920BC418C}" sibTransId="{1E7DDCDC-64CF-4CA8-A8CC-775D638F4E80}"/>
    <dgm:cxn modelId="{69E08828-043A-415B-9261-5230796C6848}" srcId="{BE8A2795-04E6-4D44-A071-607F755FC698}" destId="{D150FE8D-03CB-4B6B-A4CD-D967A3C995D0}" srcOrd="2" destOrd="0" parTransId="{A1E27AA4-20B3-4B51-A1AC-4D5A9030A0B4}" sibTransId="{AFB7A70A-1160-4C87-8E47-923796F8C918}"/>
    <dgm:cxn modelId="{8E4681D0-488E-4B87-9D9E-1EE5514B6869}" type="presOf" srcId="{00A2AB4E-D358-413D-96B0-D33046B85C8A}" destId="{3FFA11F7-2871-4083-9355-611D4D0965FF}" srcOrd="0" destOrd="0" presId="urn:microsoft.com/office/officeart/2005/8/layout/vList2"/>
    <dgm:cxn modelId="{626AE3F1-D409-4D33-85B3-0312F905C9D8}" type="presParOf" srcId="{5ECAA9D9-460C-4B5F-9D36-72001EF52007}" destId="{0B1E8C22-4BB6-497B-B158-042B358A37DD}" srcOrd="0" destOrd="0" presId="urn:microsoft.com/office/officeart/2005/8/layout/vList2"/>
    <dgm:cxn modelId="{0B8E29BF-7B3F-4E52-B910-1E1473D880F3}" type="presParOf" srcId="{5ECAA9D9-460C-4B5F-9D36-72001EF52007}" destId="{20FFEAB3-2316-4E9F-B665-C96AD988C04B}" srcOrd="1" destOrd="0" presId="urn:microsoft.com/office/officeart/2005/8/layout/vList2"/>
    <dgm:cxn modelId="{42DF5F39-0B9A-4614-A67A-B085348D201D}" type="presParOf" srcId="{5ECAA9D9-460C-4B5F-9D36-72001EF52007}" destId="{68237938-7404-41E7-8082-C4948DDAC75E}" srcOrd="2" destOrd="0" presId="urn:microsoft.com/office/officeart/2005/8/layout/vList2"/>
    <dgm:cxn modelId="{A76BF570-FC63-4BB4-9407-C94071851F32}" type="presParOf" srcId="{5ECAA9D9-460C-4B5F-9D36-72001EF52007}" destId="{169EC296-534C-43BA-8F43-1A0AC8007EF8}" srcOrd="3" destOrd="0" presId="urn:microsoft.com/office/officeart/2005/8/layout/vList2"/>
    <dgm:cxn modelId="{A89D5839-10E4-4F91-A071-5F38B0AF2C85}" type="presParOf" srcId="{5ECAA9D9-460C-4B5F-9D36-72001EF52007}" destId="{E35C52A8-076B-40A7-90A8-8363C335D9D5}" srcOrd="4" destOrd="0" presId="urn:microsoft.com/office/officeart/2005/8/layout/vList2"/>
    <dgm:cxn modelId="{EB616863-9AEB-4F97-84E4-91A58B63B66F}" type="presParOf" srcId="{5ECAA9D9-460C-4B5F-9D36-72001EF52007}" destId="{3FFA11F7-2871-4083-9355-611D4D0965F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D90182-7DE3-436D-98B4-C70B0A8BCBB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76E17-DA18-44DA-BF7B-8D827701E6D8}">
      <dgm:prSet phldrT="[Text]" custT="1"/>
      <dgm:spPr/>
      <dgm:t>
        <a:bodyPr/>
        <a:lstStyle/>
        <a:p>
          <a:pPr algn="l">
            <a:spcAft>
              <a:spcPts val="0"/>
            </a:spcAft>
          </a:pPr>
          <a:r>
            <a:rPr lang="en-US" sz="3200" b="1" dirty="0" smtClean="0"/>
            <a:t>Main Features</a:t>
          </a:r>
          <a:endParaRPr lang="en-US" sz="3200" b="1" dirty="0"/>
        </a:p>
      </dgm:t>
    </dgm:pt>
    <dgm:pt modelId="{A3223A6D-D512-441D-A70E-EC5B39E23300}" type="parTrans" cxnId="{C28BCD51-7280-4FFC-9291-394B858AFC2B}">
      <dgm:prSet/>
      <dgm:spPr/>
      <dgm:t>
        <a:bodyPr/>
        <a:lstStyle/>
        <a:p>
          <a:endParaRPr lang="en-US" sz="3200"/>
        </a:p>
      </dgm:t>
    </dgm:pt>
    <dgm:pt modelId="{413119E3-5D2F-463F-BE70-96F829407DF1}" type="sibTrans" cxnId="{C28BCD51-7280-4FFC-9291-394B858AFC2B}">
      <dgm:prSet/>
      <dgm:spPr/>
      <dgm:t>
        <a:bodyPr/>
        <a:lstStyle/>
        <a:p>
          <a:endParaRPr lang="en-US" sz="3200"/>
        </a:p>
      </dgm:t>
    </dgm:pt>
    <dgm:pt modelId="{F3AE018A-AC2E-4357-A0D5-DEAE5ED5B343}">
      <dgm:prSet phldrT="[Text]" custT="1"/>
      <dgm:spPr/>
      <dgm:t>
        <a:bodyPr/>
        <a:lstStyle/>
        <a:p>
          <a:pPr algn="l">
            <a:spcAft>
              <a:spcPts val="0"/>
            </a:spcAft>
          </a:pPr>
          <a:r>
            <a:rPr lang="en-US" sz="2800" dirty="0" smtClean="0"/>
            <a:t> Organize files using tags</a:t>
          </a:r>
          <a:endParaRPr lang="en-US" sz="2800" dirty="0"/>
        </a:p>
      </dgm:t>
    </dgm:pt>
    <dgm:pt modelId="{B1F8B959-18DF-4006-85C9-6A7669C511CE}" type="parTrans" cxnId="{78892620-356F-4CF5-B34E-567F7644195C}">
      <dgm:prSet/>
      <dgm:spPr/>
      <dgm:t>
        <a:bodyPr/>
        <a:lstStyle/>
        <a:p>
          <a:endParaRPr lang="en-US" sz="3200"/>
        </a:p>
      </dgm:t>
    </dgm:pt>
    <dgm:pt modelId="{9B745057-487C-4065-9856-589B59049035}" type="sibTrans" cxnId="{78892620-356F-4CF5-B34E-567F7644195C}">
      <dgm:prSet/>
      <dgm:spPr/>
      <dgm:t>
        <a:bodyPr/>
        <a:lstStyle/>
        <a:p>
          <a:endParaRPr lang="en-US" sz="3200"/>
        </a:p>
      </dgm:t>
    </dgm:pt>
    <dgm:pt modelId="{91F8BF26-6822-4ABD-90AF-50F53F03DF06}">
      <dgm:prSet custT="1"/>
      <dgm:spPr/>
      <dgm:t>
        <a:bodyPr/>
        <a:lstStyle/>
        <a:p>
          <a:pPr algn="l"/>
          <a:r>
            <a:rPr lang="en-US" sz="2800" dirty="0" smtClean="0"/>
            <a:t> Use of Logical Queries</a:t>
          </a:r>
          <a:endParaRPr lang="en-US" sz="2800" dirty="0"/>
        </a:p>
      </dgm:t>
    </dgm:pt>
    <dgm:pt modelId="{1EDCE13A-A3D6-425E-B8B2-A083BD6DDD89}" type="parTrans" cxnId="{58022CC2-9508-4EF8-995D-B2B6E9F3C88C}">
      <dgm:prSet/>
      <dgm:spPr/>
      <dgm:t>
        <a:bodyPr/>
        <a:lstStyle/>
        <a:p>
          <a:endParaRPr lang="en-US" sz="3200"/>
        </a:p>
      </dgm:t>
    </dgm:pt>
    <dgm:pt modelId="{94149675-43E0-420A-8967-69FF7CE97451}" type="sibTrans" cxnId="{58022CC2-9508-4EF8-995D-B2B6E9F3C88C}">
      <dgm:prSet/>
      <dgm:spPr/>
      <dgm:t>
        <a:bodyPr/>
        <a:lstStyle/>
        <a:p>
          <a:endParaRPr lang="en-US" sz="3200"/>
        </a:p>
      </dgm:t>
    </dgm:pt>
    <dgm:pt modelId="{C6FEEE15-FF2E-4AF7-86BB-9BCDC7DE72E3}">
      <dgm:prSet custT="1"/>
      <dgm:spPr/>
      <dgm:t>
        <a:bodyPr/>
        <a:lstStyle/>
        <a:p>
          <a:pPr algn="l"/>
          <a:r>
            <a:rPr lang="en-US" sz="3200" b="1" dirty="0" smtClean="0"/>
            <a:t>Limitations</a:t>
          </a:r>
          <a:endParaRPr lang="en-US" sz="3200" b="1" dirty="0"/>
        </a:p>
      </dgm:t>
    </dgm:pt>
    <dgm:pt modelId="{8B0CF2AB-46DD-47DD-A84F-9D2792759D8F}" type="parTrans" cxnId="{8727FF95-D5CE-4FEE-A5A9-F3DB1C104666}">
      <dgm:prSet/>
      <dgm:spPr/>
      <dgm:t>
        <a:bodyPr/>
        <a:lstStyle/>
        <a:p>
          <a:endParaRPr lang="en-US" sz="3200"/>
        </a:p>
      </dgm:t>
    </dgm:pt>
    <dgm:pt modelId="{31042425-ED63-4BB4-980F-6F883E078ED6}" type="sibTrans" cxnId="{8727FF95-D5CE-4FEE-A5A9-F3DB1C104666}">
      <dgm:prSet/>
      <dgm:spPr/>
      <dgm:t>
        <a:bodyPr/>
        <a:lstStyle/>
        <a:p>
          <a:endParaRPr lang="en-US" sz="3200"/>
        </a:p>
      </dgm:t>
    </dgm:pt>
    <dgm:pt modelId="{525D317E-4289-4E13-8CC0-C3E924550DBD}">
      <dgm:prSet custT="1"/>
      <dgm:spPr/>
      <dgm:t>
        <a:bodyPr/>
        <a:lstStyle/>
        <a:p>
          <a:pPr algn="l"/>
          <a:r>
            <a:rPr lang="en-US" sz="2800" b="0" dirty="0" smtClean="0"/>
            <a:t> No Automatic Classification</a:t>
          </a:r>
          <a:endParaRPr lang="en-US" sz="2800" b="0" dirty="0"/>
        </a:p>
      </dgm:t>
    </dgm:pt>
    <dgm:pt modelId="{9FC24894-512D-4897-8136-2F27FBED3054}" type="parTrans" cxnId="{CB38B318-431F-4E93-B72D-46BE330387F2}">
      <dgm:prSet/>
      <dgm:spPr/>
      <dgm:t>
        <a:bodyPr/>
        <a:lstStyle/>
        <a:p>
          <a:endParaRPr lang="en-IN"/>
        </a:p>
      </dgm:t>
    </dgm:pt>
    <dgm:pt modelId="{77ADD983-51F4-4EB4-B5B1-26C895B85282}" type="sibTrans" cxnId="{CB38B318-431F-4E93-B72D-46BE330387F2}">
      <dgm:prSet/>
      <dgm:spPr/>
      <dgm:t>
        <a:bodyPr/>
        <a:lstStyle/>
        <a:p>
          <a:endParaRPr lang="en-IN"/>
        </a:p>
      </dgm:t>
    </dgm:pt>
    <dgm:pt modelId="{2FBE916C-694B-4A5C-B524-2FA92EF0FD95}">
      <dgm:prSet custT="1"/>
      <dgm:spPr/>
      <dgm:t>
        <a:bodyPr/>
        <a:lstStyle/>
        <a:p>
          <a:pPr algn="l"/>
          <a:r>
            <a:rPr lang="en-US" sz="3200" b="1" dirty="0" smtClean="0"/>
            <a:t>Points of Interest</a:t>
          </a:r>
          <a:endParaRPr lang="en-US" sz="3200" b="1" dirty="0"/>
        </a:p>
      </dgm:t>
    </dgm:pt>
    <dgm:pt modelId="{7DA79944-8A12-4C05-A19E-86D4ADF05583}" type="parTrans" cxnId="{84F312AE-F497-46CF-A902-3EC83057D3FF}">
      <dgm:prSet/>
      <dgm:spPr/>
      <dgm:t>
        <a:bodyPr/>
        <a:lstStyle/>
        <a:p>
          <a:endParaRPr lang="en-IN"/>
        </a:p>
      </dgm:t>
    </dgm:pt>
    <dgm:pt modelId="{A8DD5DBD-4EB1-4B8E-8600-7B154DA61574}" type="sibTrans" cxnId="{84F312AE-F497-46CF-A902-3EC83057D3FF}">
      <dgm:prSet/>
      <dgm:spPr/>
      <dgm:t>
        <a:bodyPr/>
        <a:lstStyle/>
        <a:p>
          <a:endParaRPr lang="en-IN"/>
        </a:p>
      </dgm:t>
    </dgm:pt>
    <dgm:pt modelId="{0832734A-03E3-42FC-BFC3-9137261E2B05}">
      <dgm:prSet custT="1"/>
      <dgm:spPr/>
      <dgm:t>
        <a:bodyPr/>
        <a:lstStyle/>
        <a:p>
          <a:pPr algn="l"/>
          <a:r>
            <a:rPr lang="en-US" sz="2800" b="0" dirty="0" smtClean="0"/>
            <a:t> Relation between tags</a:t>
          </a:r>
          <a:endParaRPr lang="en-US" sz="2800" b="0" dirty="0"/>
        </a:p>
      </dgm:t>
    </dgm:pt>
    <dgm:pt modelId="{C619CD26-13F6-49AF-A516-93DA2B304A0E}" type="parTrans" cxnId="{EE9CE37C-2737-402A-90D8-78AD109190D5}">
      <dgm:prSet/>
      <dgm:spPr/>
      <dgm:t>
        <a:bodyPr/>
        <a:lstStyle/>
        <a:p>
          <a:endParaRPr lang="en-IN"/>
        </a:p>
      </dgm:t>
    </dgm:pt>
    <dgm:pt modelId="{FB6631D7-DFDD-484C-9402-644DC307FAB9}" type="sibTrans" cxnId="{EE9CE37C-2737-402A-90D8-78AD109190D5}">
      <dgm:prSet/>
      <dgm:spPr/>
      <dgm:t>
        <a:bodyPr/>
        <a:lstStyle/>
        <a:p>
          <a:endParaRPr lang="en-IN"/>
        </a:p>
      </dgm:t>
    </dgm:pt>
    <dgm:pt modelId="{70248135-A982-4FE9-91CA-47461F81CA73}">
      <dgm:prSet custT="1"/>
      <dgm:spPr/>
      <dgm:t>
        <a:bodyPr/>
        <a:lstStyle/>
        <a:p>
          <a:pPr algn="l"/>
          <a:r>
            <a:rPr lang="en-US" sz="2800" dirty="0" smtClean="0"/>
            <a:t> Plugin Mechanism</a:t>
          </a:r>
          <a:endParaRPr lang="en-US" sz="2800" dirty="0"/>
        </a:p>
      </dgm:t>
    </dgm:pt>
    <dgm:pt modelId="{3FD0A31F-F96F-4D68-97E8-02E53851BAB5}" type="parTrans" cxnId="{5FA2C7E0-C5BF-4F97-B921-73354C0933DC}">
      <dgm:prSet/>
      <dgm:spPr/>
      <dgm:t>
        <a:bodyPr/>
        <a:lstStyle/>
        <a:p>
          <a:endParaRPr lang="en-US"/>
        </a:p>
      </dgm:t>
    </dgm:pt>
    <dgm:pt modelId="{F7959309-48F4-4CF0-A7F2-60FA974B0303}" type="sibTrans" cxnId="{5FA2C7E0-C5BF-4F97-B921-73354C0933DC}">
      <dgm:prSet/>
      <dgm:spPr/>
      <dgm:t>
        <a:bodyPr/>
        <a:lstStyle/>
        <a:p>
          <a:endParaRPr lang="en-US"/>
        </a:p>
      </dgm:t>
    </dgm:pt>
    <dgm:pt modelId="{396E2A8D-4BF4-4C71-97DD-121EDE7C099A}">
      <dgm:prSet custT="1"/>
      <dgm:spPr/>
      <dgm:t>
        <a:bodyPr/>
        <a:lstStyle/>
        <a:p>
          <a:pPr algn="l"/>
          <a:r>
            <a:rPr lang="en-US" sz="2800" dirty="0" smtClean="0"/>
            <a:t> Relation between tags</a:t>
          </a:r>
          <a:endParaRPr lang="en-US" sz="2800" dirty="0"/>
        </a:p>
      </dgm:t>
    </dgm:pt>
    <dgm:pt modelId="{BFA01923-BD69-41FE-8034-20948836D092}" type="parTrans" cxnId="{1389D2E2-C3EF-438B-9829-AD1E161B1CB3}">
      <dgm:prSet/>
      <dgm:spPr/>
      <dgm:t>
        <a:bodyPr/>
        <a:lstStyle/>
        <a:p>
          <a:endParaRPr lang="en-US"/>
        </a:p>
      </dgm:t>
    </dgm:pt>
    <dgm:pt modelId="{6975FB0E-BB1E-4D3F-882A-8EB485EC2941}" type="sibTrans" cxnId="{1389D2E2-C3EF-438B-9829-AD1E161B1CB3}">
      <dgm:prSet/>
      <dgm:spPr/>
      <dgm:t>
        <a:bodyPr/>
        <a:lstStyle/>
        <a:p>
          <a:endParaRPr lang="en-US"/>
        </a:p>
      </dgm:t>
    </dgm:pt>
    <dgm:pt modelId="{1A98650D-98AB-4101-8FFD-3508A8D5667F}" type="pres">
      <dgm:prSet presAssocID="{E4D90182-7DE3-436D-98B4-C70B0A8BCB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C8DD2F-B4B7-4F62-8CA9-72A4A10A330A}" type="pres">
      <dgm:prSet presAssocID="{1C876E17-DA18-44DA-BF7B-8D827701E6D8}" presName="parentText" presStyleLbl="node1" presStyleIdx="0" presStyleCnt="3" custScaleY="57150" custLinFactY="-3271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405B0-2B79-469A-A762-A246E713EC3A}" type="pres">
      <dgm:prSet presAssocID="{1C876E17-DA18-44DA-BF7B-8D827701E6D8}" presName="childText" presStyleLbl="revTx" presStyleIdx="0" presStyleCnt="3" custLinFactNeighborX="-926" custLinFactNeighborY="9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92FA7-FBBD-4A5F-A1C1-3847BD8753E7}" type="pres">
      <dgm:prSet presAssocID="{C6FEEE15-FF2E-4AF7-86BB-9BCDC7DE72E3}" presName="parentText" presStyleLbl="node1" presStyleIdx="1" presStyleCnt="3" custScaleY="53737" custLinFactNeighborX="-926" custLinFactNeighborY="246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A2AD2-EF8F-4CE4-91A5-6D0A7572AFE2}" type="pres">
      <dgm:prSet presAssocID="{C6FEEE15-FF2E-4AF7-86BB-9BCDC7DE72E3}" presName="childText" presStyleLbl="revTx" presStyleIdx="1" presStyleCnt="3" custLinFactNeighborY="30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38C83-07FA-46A2-83C8-F194E4D667EC}" type="pres">
      <dgm:prSet presAssocID="{2FBE916C-694B-4A5C-B524-2FA92EF0FD95}" presName="parentText" presStyleLbl="node1" presStyleIdx="2" presStyleCnt="3" custScaleY="6523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1C88D6-1437-4CBA-981E-947C5959BCCF}" type="pres">
      <dgm:prSet presAssocID="{2FBE916C-694B-4A5C-B524-2FA92EF0FD9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727FF95-D5CE-4FEE-A5A9-F3DB1C104666}" srcId="{E4D90182-7DE3-436D-98B4-C70B0A8BCBB4}" destId="{C6FEEE15-FF2E-4AF7-86BB-9BCDC7DE72E3}" srcOrd="1" destOrd="0" parTransId="{8B0CF2AB-46DD-47DD-A84F-9D2792759D8F}" sibTransId="{31042425-ED63-4BB4-980F-6F883E078ED6}"/>
    <dgm:cxn modelId="{9E14FB0F-34DA-44FC-A159-9500653890E9}" type="presOf" srcId="{396E2A8D-4BF4-4C71-97DD-121EDE7C099A}" destId="{304405B0-2B79-469A-A762-A246E713EC3A}" srcOrd="0" destOrd="3" presId="urn:microsoft.com/office/officeart/2005/8/layout/vList2"/>
    <dgm:cxn modelId="{C28BCD51-7280-4FFC-9291-394B858AFC2B}" srcId="{E4D90182-7DE3-436D-98B4-C70B0A8BCBB4}" destId="{1C876E17-DA18-44DA-BF7B-8D827701E6D8}" srcOrd="0" destOrd="0" parTransId="{A3223A6D-D512-441D-A70E-EC5B39E23300}" sibTransId="{413119E3-5D2F-463F-BE70-96F829407DF1}"/>
    <dgm:cxn modelId="{600EBA3F-E0F6-4545-8DC9-4EE17B4BFA20}" type="presOf" srcId="{91F8BF26-6822-4ABD-90AF-50F53F03DF06}" destId="{304405B0-2B79-469A-A762-A246E713EC3A}" srcOrd="0" destOrd="1" presId="urn:microsoft.com/office/officeart/2005/8/layout/vList2"/>
    <dgm:cxn modelId="{84F312AE-F497-46CF-A902-3EC83057D3FF}" srcId="{E4D90182-7DE3-436D-98B4-C70B0A8BCBB4}" destId="{2FBE916C-694B-4A5C-B524-2FA92EF0FD95}" srcOrd="2" destOrd="0" parTransId="{7DA79944-8A12-4C05-A19E-86D4ADF05583}" sibTransId="{A8DD5DBD-4EB1-4B8E-8600-7B154DA61574}"/>
    <dgm:cxn modelId="{58022CC2-9508-4EF8-995D-B2B6E9F3C88C}" srcId="{1C876E17-DA18-44DA-BF7B-8D827701E6D8}" destId="{91F8BF26-6822-4ABD-90AF-50F53F03DF06}" srcOrd="1" destOrd="0" parTransId="{1EDCE13A-A3D6-425E-B8B2-A083BD6DDD89}" sibTransId="{94149675-43E0-420A-8967-69FF7CE97451}"/>
    <dgm:cxn modelId="{AA50C216-4872-415F-B349-B692E976FB44}" type="presOf" srcId="{E4D90182-7DE3-436D-98B4-C70B0A8BCBB4}" destId="{1A98650D-98AB-4101-8FFD-3508A8D5667F}" srcOrd="0" destOrd="0" presId="urn:microsoft.com/office/officeart/2005/8/layout/vList2"/>
    <dgm:cxn modelId="{B2ED3728-C514-49EA-8472-38B3685A4C95}" type="presOf" srcId="{C6FEEE15-FF2E-4AF7-86BB-9BCDC7DE72E3}" destId="{38F92FA7-FBBD-4A5F-A1C1-3847BD8753E7}" srcOrd="0" destOrd="0" presId="urn:microsoft.com/office/officeart/2005/8/layout/vList2"/>
    <dgm:cxn modelId="{5FA2C7E0-C5BF-4F97-B921-73354C0933DC}" srcId="{1C876E17-DA18-44DA-BF7B-8D827701E6D8}" destId="{70248135-A982-4FE9-91CA-47461F81CA73}" srcOrd="2" destOrd="0" parTransId="{3FD0A31F-F96F-4D68-97E8-02E53851BAB5}" sibTransId="{F7959309-48F4-4CF0-A7F2-60FA974B0303}"/>
    <dgm:cxn modelId="{115AB71C-D565-4123-919C-1B8F207BB788}" type="presOf" srcId="{F3AE018A-AC2E-4357-A0D5-DEAE5ED5B343}" destId="{304405B0-2B79-469A-A762-A246E713EC3A}" srcOrd="0" destOrd="0" presId="urn:microsoft.com/office/officeart/2005/8/layout/vList2"/>
    <dgm:cxn modelId="{78892620-356F-4CF5-B34E-567F7644195C}" srcId="{1C876E17-DA18-44DA-BF7B-8D827701E6D8}" destId="{F3AE018A-AC2E-4357-A0D5-DEAE5ED5B343}" srcOrd="0" destOrd="0" parTransId="{B1F8B959-18DF-4006-85C9-6A7669C511CE}" sibTransId="{9B745057-487C-4065-9856-589B59049035}"/>
    <dgm:cxn modelId="{19F20552-382D-489D-A709-AF408681AA7E}" type="presOf" srcId="{525D317E-4289-4E13-8CC0-C3E924550DBD}" destId="{65AA2AD2-EF8F-4CE4-91A5-6D0A7572AFE2}" srcOrd="0" destOrd="0" presId="urn:microsoft.com/office/officeart/2005/8/layout/vList2"/>
    <dgm:cxn modelId="{EE9CE37C-2737-402A-90D8-78AD109190D5}" srcId="{2FBE916C-694B-4A5C-B524-2FA92EF0FD95}" destId="{0832734A-03E3-42FC-BFC3-9137261E2B05}" srcOrd="0" destOrd="0" parTransId="{C619CD26-13F6-49AF-A516-93DA2B304A0E}" sibTransId="{FB6631D7-DFDD-484C-9402-644DC307FAB9}"/>
    <dgm:cxn modelId="{B7B33845-BA6E-47BB-89BE-5283E45FBCCB}" type="presOf" srcId="{0832734A-03E3-42FC-BFC3-9137261E2B05}" destId="{8E1C88D6-1437-4CBA-981E-947C5959BCCF}" srcOrd="0" destOrd="0" presId="urn:microsoft.com/office/officeart/2005/8/layout/vList2"/>
    <dgm:cxn modelId="{CB38B318-431F-4E93-B72D-46BE330387F2}" srcId="{C6FEEE15-FF2E-4AF7-86BB-9BCDC7DE72E3}" destId="{525D317E-4289-4E13-8CC0-C3E924550DBD}" srcOrd="0" destOrd="0" parTransId="{9FC24894-512D-4897-8136-2F27FBED3054}" sibTransId="{77ADD983-51F4-4EB4-B5B1-26C895B85282}"/>
    <dgm:cxn modelId="{B5ABC69D-A7CF-4070-BEE1-58BBF70E7778}" type="presOf" srcId="{1C876E17-DA18-44DA-BF7B-8D827701E6D8}" destId="{48C8DD2F-B4B7-4F62-8CA9-72A4A10A330A}" srcOrd="0" destOrd="0" presId="urn:microsoft.com/office/officeart/2005/8/layout/vList2"/>
    <dgm:cxn modelId="{1389D2E2-C3EF-438B-9829-AD1E161B1CB3}" srcId="{1C876E17-DA18-44DA-BF7B-8D827701E6D8}" destId="{396E2A8D-4BF4-4C71-97DD-121EDE7C099A}" srcOrd="3" destOrd="0" parTransId="{BFA01923-BD69-41FE-8034-20948836D092}" sibTransId="{6975FB0E-BB1E-4D3F-882A-8EB485EC2941}"/>
    <dgm:cxn modelId="{7BB18C72-D83F-4938-B48C-0BDFDDD3D751}" type="presOf" srcId="{2FBE916C-694B-4A5C-B524-2FA92EF0FD95}" destId="{5B438C83-07FA-46A2-83C8-F194E4D667EC}" srcOrd="0" destOrd="0" presId="urn:microsoft.com/office/officeart/2005/8/layout/vList2"/>
    <dgm:cxn modelId="{EB4C7EBC-B8D4-42C1-A9CF-045B9EF0BAC8}" type="presOf" srcId="{70248135-A982-4FE9-91CA-47461F81CA73}" destId="{304405B0-2B79-469A-A762-A246E713EC3A}" srcOrd="0" destOrd="2" presId="urn:microsoft.com/office/officeart/2005/8/layout/vList2"/>
    <dgm:cxn modelId="{B87AC417-2F6D-4E73-B8A6-AA4B1EB728D0}" type="presParOf" srcId="{1A98650D-98AB-4101-8FFD-3508A8D5667F}" destId="{48C8DD2F-B4B7-4F62-8CA9-72A4A10A330A}" srcOrd="0" destOrd="0" presId="urn:microsoft.com/office/officeart/2005/8/layout/vList2"/>
    <dgm:cxn modelId="{25AB2900-CCCC-426C-A200-327FB7AEF983}" type="presParOf" srcId="{1A98650D-98AB-4101-8FFD-3508A8D5667F}" destId="{304405B0-2B79-469A-A762-A246E713EC3A}" srcOrd="1" destOrd="0" presId="urn:microsoft.com/office/officeart/2005/8/layout/vList2"/>
    <dgm:cxn modelId="{08DF06F7-1E5C-4AF6-920B-D195FA257A86}" type="presParOf" srcId="{1A98650D-98AB-4101-8FFD-3508A8D5667F}" destId="{38F92FA7-FBBD-4A5F-A1C1-3847BD8753E7}" srcOrd="2" destOrd="0" presId="urn:microsoft.com/office/officeart/2005/8/layout/vList2"/>
    <dgm:cxn modelId="{4F2A8739-4410-43D9-8613-0AA7B79382D4}" type="presParOf" srcId="{1A98650D-98AB-4101-8FFD-3508A8D5667F}" destId="{65AA2AD2-EF8F-4CE4-91A5-6D0A7572AFE2}" srcOrd="3" destOrd="0" presId="urn:microsoft.com/office/officeart/2005/8/layout/vList2"/>
    <dgm:cxn modelId="{B2EA07EF-7976-40BC-B4B7-C0AEF8F44CD4}" type="presParOf" srcId="{1A98650D-98AB-4101-8FFD-3508A8D5667F}" destId="{5B438C83-07FA-46A2-83C8-F194E4D667EC}" srcOrd="4" destOrd="0" presId="urn:microsoft.com/office/officeart/2005/8/layout/vList2"/>
    <dgm:cxn modelId="{D273E1A4-C7EE-489E-BD2D-005C3346F543}" type="presParOf" srcId="{1A98650D-98AB-4101-8FFD-3508A8D5667F}" destId="{8E1C88D6-1437-4CBA-981E-947C5959BCC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40D8E9-AA3B-4AE4-99DF-A0DE05A18131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B357BD-B085-4512-A648-630E1408FEAF}">
      <dgm:prSet phldrT="[Text]" custT="1"/>
      <dgm:spPr/>
      <dgm:t>
        <a:bodyPr/>
        <a:lstStyle/>
        <a:p>
          <a:r>
            <a:rPr lang="en-IN" sz="3200" dirty="0" smtClean="0"/>
            <a:t>1. Loadable kernel module </a:t>
          </a:r>
          <a:endParaRPr lang="en-US" sz="3200" b="1" dirty="0"/>
        </a:p>
      </dgm:t>
    </dgm:pt>
    <dgm:pt modelId="{0B888BBE-5687-4D4C-9995-92483A50E55A}" type="parTrans" cxnId="{521E7028-4B2B-42F1-9598-2B09417AFE8A}">
      <dgm:prSet/>
      <dgm:spPr/>
      <dgm:t>
        <a:bodyPr/>
        <a:lstStyle/>
        <a:p>
          <a:endParaRPr lang="en-US" sz="3200"/>
        </a:p>
      </dgm:t>
    </dgm:pt>
    <dgm:pt modelId="{077DE052-8652-44EA-A1AD-334DA46FDA4E}" type="sibTrans" cxnId="{521E7028-4B2B-42F1-9598-2B09417AFE8A}">
      <dgm:prSet/>
      <dgm:spPr/>
      <dgm:t>
        <a:bodyPr/>
        <a:lstStyle/>
        <a:p>
          <a:endParaRPr lang="en-US" sz="3200"/>
        </a:p>
      </dgm:t>
    </dgm:pt>
    <dgm:pt modelId="{27D0DA0B-1512-4364-AFA1-D8E440F4746D}">
      <dgm:prSet phldrT="[Text]" custT="1"/>
      <dgm:spPr/>
      <dgm:t>
        <a:bodyPr/>
        <a:lstStyle/>
        <a:p>
          <a:r>
            <a:rPr lang="en-IN" sz="3200" dirty="0" smtClean="0"/>
            <a:t>2. Kernel interfacing is very efficient </a:t>
          </a:r>
          <a:endParaRPr lang="en-US" sz="3200" dirty="0"/>
        </a:p>
      </dgm:t>
    </dgm:pt>
    <dgm:pt modelId="{34D96925-232A-48B4-812E-D3F0440A65F4}" type="parTrans" cxnId="{73371C59-0D00-42F0-B0F4-E8FB2BBB54AF}">
      <dgm:prSet/>
      <dgm:spPr/>
      <dgm:t>
        <a:bodyPr/>
        <a:lstStyle/>
        <a:p>
          <a:endParaRPr lang="en-US" sz="3200"/>
        </a:p>
      </dgm:t>
    </dgm:pt>
    <dgm:pt modelId="{67F1F321-1558-4BB4-8A69-04AF92F46464}" type="sibTrans" cxnId="{73371C59-0D00-42F0-B0F4-E8FB2BBB54AF}">
      <dgm:prSet/>
      <dgm:spPr/>
      <dgm:t>
        <a:bodyPr/>
        <a:lstStyle/>
        <a:p>
          <a:endParaRPr lang="en-US" sz="3200"/>
        </a:p>
      </dgm:t>
    </dgm:pt>
    <dgm:pt modelId="{3127D0F7-1961-41C8-8D03-95BD4452F49E}">
      <dgm:prSet phldrT="[Text]" custT="1"/>
      <dgm:spPr/>
      <dgm:t>
        <a:bodyPr/>
        <a:lstStyle/>
        <a:p>
          <a:r>
            <a:rPr lang="en-IN" sz="3200" dirty="0" smtClean="0"/>
            <a:t>3. Can be used by non-privileged users </a:t>
          </a:r>
          <a:endParaRPr lang="en-US" sz="3200" dirty="0"/>
        </a:p>
      </dgm:t>
    </dgm:pt>
    <dgm:pt modelId="{4CF041E8-85BC-4281-A24C-9374A518EC7A}" type="parTrans" cxnId="{C7BCD2E3-0C67-4D4A-9AEB-6F88806DAD6A}">
      <dgm:prSet/>
      <dgm:spPr/>
      <dgm:t>
        <a:bodyPr/>
        <a:lstStyle/>
        <a:p>
          <a:endParaRPr lang="en-US" sz="3200"/>
        </a:p>
      </dgm:t>
    </dgm:pt>
    <dgm:pt modelId="{E66B85DD-4A44-493B-828F-740FBDF021EA}" type="sibTrans" cxnId="{C7BCD2E3-0C67-4D4A-9AEB-6F88806DAD6A}">
      <dgm:prSet/>
      <dgm:spPr/>
      <dgm:t>
        <a:bodyPr/>
        <a:lstStyle/>
        <a:p>
          <a:endParaRPr lang="en-US" sz="3200"/>
        </a:p>
      </dgm:t>
    </dgm:pt>
    <dgm:pt modelId="{6BA06921-B027-438E-AC09-F6013ABC4E20}">
      <dgm:prSet phldrT="[Text]" custT="1"/>
      <dgm:spPr/>
      <dgm:t>
        <a:bodyPr/>
        <a:lstStyle/>
        <a:p>
          <a:r>
            <a:rPr lang="en-IN" sz="3200" dirty="0" smtClean="0"/>
            <a:t>4. Has proven very stable over time</a:t>
          </a:r>
          <a:endParaRPr lang="en-US" sz="3200" dirty="0"/>
        </a:p>
      </dgm:t>
    </dgm:pt>
    <dgm:pt modelId="{5E667535-6A5E-4C15-8238-30F9DA1E19B6}" type="parTrans" cxnId="{1E8AF38A-671F-49A9-B8D4-F78234D4BFAA}">
      <dgm:prSet/>
      <dgm:spPr/>
      <dgm:t>
        <a:bodyPr/>
        <a:lstStyle/>
        <a:p>
          <a:endParaRPr lang="en-US" sz="3200"/>
        </a:p>
      </dgm:t>
    </dgm:pt>
    <dgm:pt modelId="{7DF2EF4F-03FC-46E7-B8E3-8E8DB9B0A45E}" type="sibTrans" cxnId="{1E8AF38A-671F-49A9-B8D4-F78234D4BFAA}">
      <dgm:prSet/>
      <dgm:spPr/>
      <dgm:t>
        <a:bodyPr/>
        <a:lstStyle/>
        <a:p>
          <a:endParaRPr lang="en-US" sz="3200"/>
        </a:p>
      </dgm:t>
    </dgm:pt>
    <dgm:pt modelId="{D1E3B49B-75BE-45D1-993D-3FA52655D1AC}" type="pres">
      <dgm:prSet presAssocID="{9640D8E9-AA3B-4AE4-99DF-A0DE05A1813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822DB2F5-50C2-46B4-B5F2-775EFB12099D}" type="pres">
      <dgm:prSet presAssocID="{79B357BD-B085-4512-A648-630E1408FEAF}" presName="thickLine" presStyleLbl="alignNode1" presStyleIdx="0" presStyleCnt="4"/>
      <dgm:spPr/>
    </dgm:pt>
    <dgm:pt modelId="{DA4619A4-26D9-43A8-9ED4-5B0051EE19F8}" type="pres">
      <dgm:prSet presAssocID="{79B357BD-B085-4512-A648-630E1408FEAF}" presName="horz1" presStyleCnt="0"/>
      <dgm:spPr/>
    </dgm:pt>
    <dgm:pt modelId="{54D72CDA-73D3-4EEA-AB37-7CCBEFEBFEA4}" type="pres">
      <dgm:prSet presAssocID="{79B357BD-B085-4512-A648-630E1408FEAF}" presName="tx1" presStyleLbl="revTx" presStyleIdx="0" presStyleCnt="4"/>
      <dgm:spPr/>
      <dgm:t>
        <a:bodyPr/>
        <a:lstStyle/>
        <a:p>
          <a:endParaRPr lang="en-IN"/>
        </a:p>
      </dgm:t>
    </dgm:pt>
    <dgm:pt modelId="{0ED866A3-B0D6-4C8B-A53E-411D2956AD73}" type="pres">
      <dgm:prSet presAssocID="{79B357BD-B085-4512-A648-630E1408FEAF}" presName="vert1" presStyleCnt="0"/>
      <dgm:spPr/>
    </dgm:pt>
    <dgm:pt modelId="{CA190BA5-220A-4BC5-B624-0300F25F17B6}" type="pres">
      <dgm:prSet presAssocID="{27D0DA0B-1512-4364-AFA1-D8E440F4746D}" presName="thickLine" presStyleLbl="alignNode1" presStyleIdx="1" presStyleCnt="4"/>
      <dgm:spPr/>
    </dgm:pt>
    <dgm:pt modelId="{2210F5C4-07C4-4C73-B101-45E30137115C}" type="pres">
      <dgm:prSet presAssocID="{27D0DA0B-1512-4364-AFA1-D8E440F4746D}" presName="horz1" presStyleCnt="0"/>
      <dgm:spPr/>
    </dgm:pt>
    <dgm:pt modelId="{C609594D-AB79-484F-957E-33DC8B314E78}" type="pres">
      <dgm:prSet presAssocID="{27D0DA0B-1512-4364-AFA1-D8E440F4746D}" presName="tx1" presStyleLbl="revTx" presStyleIdx="1" presStyleCnt="4"/>
      <dgm:spPr/>
      <dgm:t>
        <a:bodyPr/>
        <a:lstStyle/>
        <a:p>
          <a:endParaRPr lang="en-IN"/>
        </a:p>
      </dgm:t>
    </dgm:pt>
    <dgm:pt modelId="{1A087842-D9CD-48F8-9EF9-B5C8496BC3C6}" type="pres">
      <dgm:prSet presAssocID="{27D0DA0B-1512-4364-AFA1-D8E440F4746D}" presName="vert1" presStyleCnt="0"/>
      <dgm:spPr/>
    </dgm:pt>
    <dgm:pt modelId="{3DEE7AC0-C1C8-4A87-8989-885CBB411592}" type="pres">
      <dgm:prSet presAssocID="{3127D0F7-1961-41C8-8D03-95BD4452F49E}" presName="thickLine" presStyleLbl="alignNode1" presStyleIdx="2" presStyleCnt="4"/>
      <dgm:spPr/>
    </dgm:pt>
    <dgm:pt modelId="{5EAB0D52-1349-4979-B01A-510016DFC2DB}" type="pres">
      <dgm:prSet presAssocID="{3127D0F7-1961-41C8-8D03-95BD4452F49E}" presName="horz1" presStyleCnt="0"/>
      <dgm:spPr/>
    </dgm:pt>
    <dgm:pt modelId="{62088939-BD4D-47FA-9EBC-FDB640F2D1BE}" type="pres">
      <dgm:prSet presAssocID="{3127D0F7-1961-41C8-8D03-95BD4452F49E}" presName="tx1" presStyleLbl="revTx" presStyleIdx="2" presStyleCnt="4"/>
      <dgm:spPr/>
      <dgm:t>
        <a:bodyPr/>
        <a:lstStyle/>
        <a:p>
          <a:endParaRPr lang="en-IN"/>
        </a:p>
      </dgm:t>
    </dgm:pt>
    <dgm:pt modelId="{FEFE8240-112E-4888-A099-0830247FCD4B}" type="pres">
      <dgm:prSet presAssocID="{3127D0F7-1961-41C8-8D03-95BD4452F49E}" presName="vert1" presStyleCnt="0"/>
      <dgm:spPr/>
    </dgm:pt>
    <dgm:pt modelId="{8A3C31F3-40D5-419C-89FE-39749A8D5E7D}" type="pres">
      <dgm:prSet presAssocID="{6BA06921-B027-438E-AC09-F6013ABC4E20}" presName="thickLine" presStyleLbl="alignNode1" presStyleIdx="3" presStyleCnt="4"/>
      <dgm:spPr/>
    </dgm:pt>
    <dgm:pt modelId="{6806F423-41C0-4BC6-BF4F-F6E42AAD66BA}" type="pres">
      <dgm:prSet presAssocID="{6BA06921-B027-438E-AC09-F6013ABC4E20}" presName="horz1" presStyleCnt="0"/>
      <dgm:spPr/>
    </dgm:pt>
    <dgm:pt modelId="{9723A3D3-3547-4720-BD67-CBE88530BF4A}" type="pres">
      <dgm:prSet presAssocID="{6BA06921-B027-438E-AC09-F6013ABC4E20}" presName="tx1" presStyleLbl="revTx" presStyleIdx="3" presStyleCnt="4"/>
      <dgm:spPr/>
      <dgm:t>
        <a:bodyPr/>
        <a:lstStyle/>
        <a:p>
          <a:endParaRPr lang="en-IN"/>
        </a:p>
      </dgm:t>
    </dgm:pt>
    <dgm:pt modelId="{2DD864B7-8F1D-4323-AE7F-EE7422E2FFAF}" type="pres">
      <dgm:prSet presAssocID="{6BA06921-B027-438E-AC09-F6013ABC4E20}" presName="vert1" presStyleCnt="0"/>
      <dgm:spPr/>
    </dgm:pt>
  </dgm:ptLst>
  <dgm:cxnLst>
    <dgm:cxn modelId="{E36064D5-5AE7-49D0-8EA2-A368A5ED69AA}" type="presOf" srcId="{27D0DA0B-1512-4364-AFA1-D8E440F4746D}" destId="{C609594D-AB79-484F-957E-33DC8B314E78}" srcOrd="0" destOrd="0" presId="urn:microsoft.com/office/officeart/2008/layout/LinedList"/>
    <dgm:cxn modelId="{DB55F96A-2DC3-48C2-88C5-29B582F15741}" type="presOf" srcId="{9640D8E9-AA3B-4AE4-99DF-A0DE05A18131}" destId="{D1E3B49B-75BE-45D1-993D-3FA52655D1AC}" srcOrd="0" destOrd="0" presId="urn:microsoft.com/office/officeart/2008/layout/LinedList"/>
    <dgm:cxn modelId="{1E8AF38A-671F-49A9-B8D4-F78234D4BFAA}" srcId="{9640D8E9-AA3B-4AE4-99DF-A0DE05A18131}" destId="{6BA06921-B027-438E-AC09-F6013ABC4E20}" srcOrd="3" destOrd="0" parTransId="{5E667535-6A5E-4C15-8238-30F9DA1E19B6}" sibTransId="{7DF2EF4F-03FC-46E7-B8E3-8E8DB9B0A45E}"/>
    <dgm:cxn modelId="{521E7028-4B2B-42F1-9598-2B09417AFE8A}" srcId="{9640D8E9-AA3B-4AE4-99DF-A0DE05A18131}" destId="{79B357BD-B085-4512-A648-630E1408FEAF}" srcOrd="0" destOrd="0" parTransId="{0B888BBE-5687-4D4C-9995-92483A50E55A}" sibTransId="{077DE052-8652-44EA-A1AD-334DA46FDA4E}"/>
    <dgm:cxn modelId="{104D3750-FF29-4490-B2E7-2849B884EC23}" type="presOf" srcId="{3127D0F7-1961-41C8-8D03-95BD4452F49E}" destId="{62088939-BD4D-47FA-9EBC-FDB640F2D1BE}" srcOrd="0" destOrd="0" presId="urn:microsoft.com/office/officeart/2008/layout/LinedList"/>
    <dgm:cxn modelId="{73371C59-0D00-42F0-B0F4-E8FB2BBB54AF}" srcId="{9640D8E9-AA3B-4AE4-99DF-A0DE05A18131}" destId="{27D0DA0B-1512-4364-AFA1-D8E440F4746D}" srcOrd="1" destOrd="0" parTransId="{34D96925-232A-48B4-812E-D3F0440A65F4}" sibTransId="{67F1F321-1558-4BB4-8A69-04AF92F46464}"/>
    <dgm:cxn modelId="{41C56E67-DCDB-4E5A-AE3D-F75C4F069173}" type="presOf" srcId="{6BA06921-B027-438E-AC09-F6013ABC4E20}" destId="{9723A3D3-3547-4720-BD67-CBE88530BF4A}" srcOrd="0" destOrd="0" presId="urn:microsoft.com/office/officeart/2008/layout/LinedList"/>
    <dgm:cxn modelId="{41B9BFEC-6E2D-4278-B585-B659822F2C22}" type="presOf" srcId="{79B357BD-B085-4512-A648-630E1408FEAF}" destId="{54D72CDA-73D3-4EEA-AB37-7CCBEFEBFEA4}" srcOrd="0" destOrd="0" presId="urn:microsoft.com/office/officeart/2008/layout/LinedList"/>
    <dgm:cxn modelId="{C7BCD2E3-0C67-4D4A-9AEB-6F88806DAD6A}" srcId="{9640D8E9-AA3B-4AE4-99DF-A0DE05A18131}" destId="{3127D0F7-1961-41C8-8D03-95BD4452F49E}" srcOrd="2" destOrd="0" parTransId="{4CF041E8-85BC-4281-A24C-9374A518EC7A}" sibTransId="{E66B85DD-4A44-493B-828F-740FBDF021EA}"/>
    <dgm:cxn modelId="{D4DE00DD-4279-4025-B279-2A7D4382DC9E}" type="presParOf" srcId="{D1E3B49B-75BE-45D1-993D-3FA52655D1AC}" destId="{822DB2F5-50C2-46B4-B5F2-775EFB12099D}" srcOrd="0" destOrd="0" presId="urn:microsoft.com/office/officeart/2008/layout/LinedList"/>
    <dgm:cxn modelId="{24FF0A5B-B8A7-4881-8A89-6FC977F2FEE7}" type="presParOf" srcId="{D1E3B49B-75BE-45D1-993D-3FA52655D1AC}" destId="{DA4619A4-26D9-43A8-9ED4-5B0051EE19F8}" srcOrd="1" destOrd="0" presId="urn:microsoft.com/office/officeart/2008/layout/LinedList"/>
    <dgm:cxn modelId="{6AE8501C-723B-44AF-88F0-1CBA7E600954}" type="presParOf" srcId="{DA4619A4-26D9-43A8-9ED4-5B0051EE19F8}" destId="{54D72CDA-73D3-4EEA-AB37-7CCBEFEBFEA4}" srcOrd="0" destOrd="0" presId="urn:microsoft.com/office/officeart/2008/layout/LinedList"/>
    <dgm:cxn modelId="{7A3BDEFF-5353-4F67-8ED6-D4E1B9A95596}" type="presParOf" srcId="{DA4619A4-26D9-43A8-9ED4-5B0051EE19F8}" destId="{0ED866A3-B0D6-4C8B-A53E-411D2956AD73}" srcOrd="1" destOrd="0" presId="urn:microsoft.com/office/officeart/2008/layout/LinedList"/>
    <dgm:cxn modelId="{DCF34BC4-ABA3-48B6-92B1-5004F545F919}" type="presParOf" srcId="{D1E3B49B-75BE-45D1-993D-3FA52655D1AC}" destId="{CA190BA5-220A-4BC5-B624-0300F25F17B6}" srcOrd="2" destOrd="0" presId="urn:microsoft.com/office/officeart/2008/layout/LinedList"/>
    <dgm:cxn modelId="{7E39018D-30D2-4B90-8B35-56D6F9C8B796}" type="presParOf" srcId="{D1E3B49B-75BE-45D1-993D-3FA52655D1AC}" destId="{2210F5C4-07C4-4C73-B101-45E30137115C}" srcOrd="3" destOrd="0" presId="urn:microsoft.com/office/officeart/2008/layout/LinedList"/>
    <dgm:cxn modelId="{3E0D78C4-F70C-448C-949F-94ED6EECB2A8}" type="presParOf" srcId="{2210F5C4-07C4-4C73-B101-45E30137115C}" destId="{C609594D-AB79-484F-957E-33DC8B314E78}" srcOrd="0" destOrd="0" presId="urn:microsoft.com/office/officeart/2008/layout/LinedList"/>
    <dgm:cxn modelId="{28C06C89-906F-41D3-868D-FE7F3D900EA8}" type="presParOf" srcId="{2210F5C4-07C4-4C73-B101-45E30137115C}" destId="{1A087842-D9CD-48F8-9EF9-B5C8496BC3C6}" srcOrd="1" destOrd="0" presId="urn:microsoft.com/office/officeart/2008/layout/LinedList"/>
    <dgm:cxn modelId="{4C0AEA6D-1AD6-4A67-ABEF-CDD44B67B3BD}" type="presParOf" srcId="{D1E3B49B-75BE-45D1-993D-3FA52655D1AC}" destId="{3DEE7AC0-C1C8-4A87-8989-885CBB411592}" srcOrd="4" destOrd="0" presId="urn:microsoft.com/office/officeart/2008/layout/LinedList"/>
    <dgm:cxn modelId="{DBF8EF60-95A1-445E-ABBF-1A8342BF05E7}" type="presParOf" srcId="{D1E3B49B-75BE-45D1-993D-3FA52655D1AC}" destId="{5EAB0D52-1349-4979-B01A-510016DFC2DB}" srcOrd="5" destOrd="0" presId="urn:microsoft.com/office/officeart/2008/layout/LinedList"/>
    <dgm:cxn modelId="{412A6948-00C7-4B6D-BA50-7B1FBD8CB256}" type="presParOf" srcId="{5EAB0D52-1349-4979-B01A-510016DFC2DB}" destId="{62088939-BD4D-47FA-9EBC-FDB640F2D1BE}" srcOrd="0" destOrd="0" presId="urn:microsoft.com/office/officeart/2008/layout/LinedList"/>
    <dgm:cxn modelId="{81A8CD58-AC49-400D-A369-9863C33E66AF}" type="presParOf" srcId="{5EAB0D52-1349-4979-B01A-510016DFC2DB}" destId="{FEFE8240-112E-4888-A099-0830247FCD4B}" srcOrd="1" destOrd="0" presId="urn:microsoft.com/office/officeart/2008/layout/LinedList"/>
    <dgm:cxn modelId="{1A4A0ED7-810A-4C4D-9790-563D009C5B86}" type="presParOf" srcId="{D1E3B49B-75BE-45D1-993D-3FA52655D1AC}" destId="{8A3C31F3-40D5-419C-89FE-39749A8D5E7D}" srcOrd="6" destOrd="0" presId="urn:microsoft.com/office/officeart/2008/layout/LinedList"/>
    <dgm:cxn modelId="{73E85196-EDAE-41A9-9B79-E897A7AF86FB}" type="presParOf" srcId="{D1E3B49B-75BE-45D1-993D-3FA52655D1AC}" destId="{6806F423-41C0-4BC6-BF4F-F6E42AAD66BA}" srcOrd="7" destOrd="0" presId="urn:microsoft.com/office/officeart/2008/layout/LinedList"/>
    <dgm:cxn modelId="{6D8434B9-DC5E-47C4-B78D-999F806388D2}" type="presParOf" srcId="{6806F423-41C0-4BC6-BF4F-F6E42AAD66BA}" destId="{9723A3D3-3547-4720-BD67-CBE88530BF4A}" srcOrd="0" destOrd="0" presId="urn:microsoft.com/office/officeart/2008/layout/LinedList"/>
    <dgm:cxn modelId="{A49D037C-AA6D-41EF-93EC-96832757192C}" type="presParOf" srcId="{6806F423-41C0-4BC6-BF4F-F6E42AAD66BA}" destId="{2DD864B7-8F1D-4323-AE7F-EE7422E2FF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B815-EF00-4FD0-A6B9-799DF20935EA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0B17E3-CF6A-44E1-8BDF-A0D344CA5EA5}">
      <dsp:nvSpPr>
        <dsp:cNvPr id="0" name=""/>
        <dsp:cNvSpPr/>
      </dsp:nvSpPr>
      <dsp:spPr>
        <a:xfrm>
          <a:off x="0" y="0"/>
          <a:ext cx="1645920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Domain</a:t>
          </a:r>
          <a:endParaRPr lang="en-US" sz="3100" kern="1200" dirty="0"/>
        </a:p>
      </dsp:txBody>
      <dsp:txXfrm>
        <a:off x="0" y="0"/>
        <a:ext cx="1645920" cy="2262981"/>
      </dsp:txXfrm>
    </dsp:sp>
    <dsp:sp modelId="{3685675D-98AB-4B47-8988-060C906DEA5B}">
      <dsp:nvSpPr>
        <dsp:cNvPr id="0" name=""/>
        <dsp:cNvSpPr/>
      </dsp:nvSpPr>
      <dsp:spPr>
        <a:xfrm>
          <a:off x="1769364" y="102762"/>
          <a:ext cx="6460236" cy="205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Categorize and organize information</a:t>
          </a:r>
          <a:endParaRPr lang="en-US" sz="5100" kern="1200" dirty="0"/>
        </a:p>
      </dsp:txBody>
      <dsp:txXfrm>
        <a:off x="1769364" y="102762"/>
        <a:ext cx="6460236" cy="2055246"/>
      </dsp:txXfrm>
    </dsp:sp>
    <dsp:sp modelId="{E73F44E4-B757-4EB6-AE36-22B4F1E4413D}">
      <dsp:nvSpPr>
        <dsp:cNvPr id="0" name=""/>
        <dsp:cNvSpPr/>
      </dsp:nvSpPr>
      <dsp:spPr>
        <a:xfrm>
          <a:off x="1645920" y="2158009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E9464-3986-4F70-99D3-5E1FAD50A589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13F353-7395-4597-958C-4C21C02C1593}">
      <dsp:nvSpPr>
        <dsp:cNvPr id="0" name=""/>
        <dsp:cNvSpPr/>
      </dsp:nvSpPr>
      <dsp:spPr>
        <a:xfrm>
          <a:off x="0" y="2262981"/>
          <a:ext cx="1645920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Topic</a:t>
          </a:r>
          <a:endParaRPr lang="en-US" sz="3100" kern="1200" dirty="0"/>
        </a:p>
      </dsp:txBody>
      <dsp:txXfrm>
        <a:off x="0" y="2262981"/>
        <a:ext cx="1645920" cy="2262981"/>
      </dsp:txXfrm>
    </dsp:sp>
    <dsp:sp modelId="{1EF0B5FF-8296-47A2-BF2B-631F614B0816}">
      <dsp:nvSpPr>
        <dsp:cNvPr id="0" name=""/>
        <dsp:cNvSpPr/>
      </dsp:nvSpPr>
      <dsp:spPr>
        <a:xfrm>
          <a:off x="1769364" y="2365743"/>
          <a:ext cx="6460236" cy="205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Semantic File System</a:t>
          </a:r>
          <a:endParaRPr lang="en-US" sz="5100" kern="1200" dirty="0"/>
        </a:p>
      </dsp:txBody>
      <dsp:txXfrm>
        <a:off x="1769364" y="2365743"/>
        <a:ext cx="6460236" cy="2055246"/>
      </dsp:txXfrm>
    </dsp:sp>
    <dsp:sp modelId="{14EB0027-BA8C-4691-9B5F-2C33D0571873}">
      <dsp:nvSpPr>
        <dsp:cNvPr id="0" name=""/>
        <dsp:cNvSpPr/>
      </dsp:nvSpPr>
      <dsp:spPr>
        <a:xfrm>
          <a:off x="1645920" y="442099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4C09-63CB-4A86-BDD0-2E22C3D26438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F5673-176F-4D37-9F8A-5F9269BC771D}">
      <dsp:nvSpPr>
        <dsp:cNvPr id="0" name=""/>
        <dsp:cNvSpPr/>
      </dsp:nvSpPr>
      <dsp:spPr>
        <a:xfrm>
          <a:off x="0" y="2209"/>
          <a:ext cx="164592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SETS</a:t>
          </a:r>
          <a:endParaRPr lang="en-US" sz="1700" b="1" kern="1200" dirty="0"/>
        </a:p>
      </dsp:txBody>
      <dsp:txXfrm>
        <a:off x="0" y="2209"/>
        <a:ext cx="1645920" cy="1507181"/>
      </dsp:txXfrm>
    </dsp:sp>
    <dsp:sp modelId="{E5204BF9-28F3-4316-9BD7-8240A332EEBF}">
      <dsp:nvSpPr>
        <dsp:cNvPr id="0" name=""/>
        <dsp:cNvSpPr/>
      </dsp:nvSpPr>
      <dsp:spPr>
        <a:xfrm>
          <a:off x="1769364" y="25759"/>
          <a:ext cx="6460236" cy="470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F: Set of Files</a:t>
          </a:r>
          <a:endParaRPr lang="en-US" sz="2000" kern="1200" dirty="0"/>
        </a:p>
      </dsp:txBody>
      <dsp:txXfrm>
        <a:off x="1769364" y="25759"/>
        <a:ext cx="6460236" cy="470994"/>
      </dsp:txXfrm>
    </dsp:sp>
    <dsp:sp modelId="{8C48B4BE-1D1F-42A6-91DF-8CCC7DA1AAC8}">
      <dsp:nvSpPr>
        <dsp:cNvPr id="0" name=""/>
        <dsp:cNvSpPr/>
      </dsp:nvSpPr>
      <dsp:spPr>
        <a:xfrm>
          <a:off x="1645920" y="49675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C85F6-BB0E-4638-A947-1083C6520685}">
      <dsp:nvSpPr>
        <dsp:cNvPr id="0" name=""/>
        <dsp:cNvSpPr/>
      </dsp:nvSpPr>
      <dsp:spPr>
        <a:xfrm>
          <a:off x="1769364" y="520303"/>
          <a:ext cx="6460236" cy="470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T: Set of Tags</a:t>
          </a:r>
          <a:endParaRPr lang="en-US" sz="2000" kern="1200" dirty="0"/>
        </a:p>
      </dsp:txBody>
      <dsp:txXfrm>
        <a:off x="1769364" y="520303"/>
        <a:ext cx="6460236" cy="470994"/>
      </dsp:txXfrm>
    </dsp:sp>
    <dsp:sp modelId="{4A182FA8-6524-43FE-A715-434F849E9CFD}">
      <dsp:nvSpPr>
        <dsp:cNvPr id="0" name=""/>
        <dsp:cNvSpPr/>
      </dsp:nvSpPr>
      <dsp:spPr>
        <a:xfrm>
          <a:off x="1645920" y="991297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B0058-9EDC-494F-9BC1-8A5FA6ED6380}">
      <dsp:nvSpPr>
        <dsp:cNvPr id="0" name=""/>
        <dsp:cNvSpPr/>
      </dsp:nvSpPr>
      <dsp:spPr>
        <a:xfrm>
          <a:off x="1769364" y="1014847"/>
          <a:ext cx="6460236" cy="470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S: Set of tags in Query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IN" sz="2000" i="1" kern="1200" smtClean="0">
                      <a:latin typeface="Cambria Math"/>
                    </a:rPr>
                  </m:ctrlPr>
                </m:dPr>
                <m:e>
                  <m:r>
                    <a:rPr lang="en-US" sz="2000" i="1" kern="1200">
                      <a:latin typeface="Cambria Math"/>
                    </a:rPr>
                    <m:t>𝑆</m:t>
                  </m:r>
                  <m:r>
                    <a:rPr lang="en-US" sz="2000" i="1" kern="1200">
                      <a:latin typeface="Cambria Math"/>
                    </a:rPr>
                    <m:t>⊆</m:t>
                  </m:r>
                  <m:r>
                    <a:rPr lang="en-US" sz="2000" i="1" kern="1200">
                      <a:latin typeface="Cambria Math"/>
                    </a:rPr>
                    <m:t>𝑇</m:t>
                  </m:r>
                </m:e>
              </m:d>
            </m:oMath>
          </a14:m>
          <a:endParaRPr lang="en-US" sz="2000" kern="1200" dirty="0"/>
        </a:p>
      </dsp:txBody>
      <dsp:txXfrm>
        <a:off x="1769364" y="1014847"/>
        <a:ext cx="6460236" cy="470994"/>
      </dsp:txXfrm>
    </dsp:sp>
    <dsp:sp modelId="{52AAC441-0192-4644-B509-0F326EAD0CFF}">
      <dsp:nvSpPr>
        <dsp:cNvPr id="0" name=""/>
        <dsp:cNvSpPr/>
      </dsp:nvSpPr>
      <dsp:spPr>
        <a:xfrm>
          <a:off x="1645920" y="1485841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5432C-1138-41B3-A240-CC2848D6AAA2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5ADDE-1FB4-41C8-8601-0243C5296411}">
      <dsp:nvSpPr>
        <dsp:cNvPr id="0" name=""/>
        <dsp:cNvSpPr/>
      </dsp:nvSpPr>
      <dsp:spPr>
        <a:xfrm>
          <a:off x="0" y="1509390"/>
          <a:ext cx="164592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RELATIONS</a:t>
          </a:r>
          <a:endParaRPr lang="en-US" sz="1700" b="1" kern="1200" dirty="0"/>
        </a:p>
      </dsp:txBody>
      <dsp:txXfrm>
        <a:off x="0" y="1509390"/>
        <a:ext cx="1645920" cy="1507181"/>
      </dsp:txXfrm>
    </dsp:sp>
    <dsp:sp modelId="{A146381C-4CCF-45CA-A3BF-9B2B983ED18D}">
      <dsp:nvSpPr>
        <dsp:cNvPr id="0" name=""/>
        <dsp:cNvSpPr/>
      </dsp:nvSpPr>
      <dsp:spPr>
        <a:xfrm>
          <a:off x="1769364" y="1544421"/>
          <a:ext cx="6460236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000" i="1" kern="1200" smtClean="0">
                    <a:latin typeface="Cambria Math"/>
                  </a:rPr>
                  <m:t>𝑅</m:t>
                </m:r>
                <m:r>
                  <a:rPr lang="en-US" sz="2000" i="1" kern="1200" smtClean="0">
                    <a:latin typeface="Cambria Math"/>
                  </a:rPr>
                  <m:t>=</m:t>
                </m:r>
                <m:d>
                  <m:dPr>
                    <m:begChr m:val="{"/>
                    <m:endChr m:val="}"/>
                    <m:ctrlPr>
                      <a:rPr lang="en-IN" sz="2000" i="1" kern="1200">
                        <a:latin typeface="Cambria Math"/>
                      </a:rPr>
                    </m:ctrlPr>
                  </m:dPr>
                  <m:e>
                    <m:d>
                      <m:dPr>
                        <m:ctrlPr>
                          <a:rPr lang="en-IN" sz="2000" i="1" kern="120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kern="1200">
                            <a:latin typeface="Cambria Math"/>
                          </a:rPr>
                          <m:t>𝑓</m:t>
                        </m:r>
                        <m:r>
                          <a:rPr lang="en-US" sz="2000" i="1" kern="1200">
                            <a:latin typeface="Cambria Math"/>
                          </a:rPr>
                          <m:t>,</m:t>
                        </m:r>
                        <m:r>
                          <a:rPr lang="en-US" sz="2000" i="1" kern="1200">
                            <a:latin typeface="Cambria Math"/>
                          </a:rPr>
                          <m:t>𝑡</m:t>
                        </m:r>
                      </m:e>
                    </m:d>
                  </m:e>
                  <m:e>
                    <m:r>
                      <a:rPr lang="en-US" sz="2000" i="1" kern="1200">
                        <a:latin typeface="Cambria Math"/>
                      </a:rPr>
                      <m:t>𝑓</m:t>
                    </m:r>
                    <m:r>
                      <a:rPr lang="en-US" sz="2000" i="1" kern="1200">
                        <a:latin typeface="Cambria Math"/>
                      </a:rPr>
                      <m:t> </m:t>
                    </m:r>
                    <m:r>
                      <a:rPr lang="en-US" sz="2000" i="1" kern="1200">
                        <a:latin typeface="Cambria Math"/>
                      </a:rPr>
                      <m:t>h𝑎𝑠</m:t>
                    </m:r>
                    <m:r>
                      <a:rPr lang="en-US" sz="2000" i="1" kern="1200">
                        <a:latin typeface="Cambria Math"/>
                      </a:rPr>
                      <m:t> </m:t>
                    </m:r>
                    <m:r>
                      <a:rPr lang="en-US" sz="2000" i="1" kern="1200">
                        <a:latin typeface="Cambria Math"/>
                      </a:rPr>
                      <m:t>𝑡𝑎𝑔</m:t>
                    </m:r>
                    <m:r>
                      <a:rPr lang="en-US" sz="2000" i="1" kern="1200">
                        <a:latin typeface="Cambria Math"/>
                      </a:rPr>
                      <m:t> </m:t>
                    </m:r>
                    <m:r>
                      <a:rPr lang="en-US" sz="2000" i="1" kern="1200">
                        <a:latin typeface="Cambria Math"/>
                      </a:rPr>
                      <m:t>𝑡</m:t>
                    </m:r>
                    <m:r>
                      <a:rPr lang="en-US" sz="2000" i="1" kern="1200">
                        <a:latin typeface="Cambria Math"/>
                      </a:rPr>
                      <m:t>;</m:t>
                    </m:r>
                    <m:r>
                      <a:rPr lang="en-US" sz="2000" i="1" kern="1200">
                        <a:latin typeface="Cambria Math"/>
                      </a:rPr>
                      <m:t>𝑓</m:t>
                    </m:r>
                    <m:r>
                      <a:rPr lang="en-US" sz="2000" kern="120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kern="1200">
                        <a:latin typeface="Cambria Math"/>
                      </a:rPr>
                      <m:t>F</m:t>
                    </m:r>
                    <m:r>
                      <a:rPr lang="en-US" sz="2000" kern="120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000" kern="1200">
                        <a:latin typeface="Cambria Math"/>
                      </a:rPr>
                      <m:t>t</m:t>
                    </m:r>
                    <m:r>
                      <a:rPr lang="en-US" sz="2000" kern="120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kern="1200">
                        <a:latin typeface="Cambria Math"/>
                      </a:rPr>
                      <m:t>T</m:t>
                    </m:r>
                  </m:e>
                </m:d>
              </m:oMath>
            </m:oMathPara>
          </a14:m>
          <a:endParaRPr lang="en-US" sz="2000" kern="1200" dirty="0"/>
        </a:p>
      </dsp:txBody>
      <dsp:txXfrm>
        <a:off x="1769364" y="1544421"/>
        <a:ext cx="6460236" cy="700603"/>
      </dsp:txXfrm>
    </dsp:sp>
    <dsp:sp modelId="{8AB9095C-F2BD-4590-80C7-5C64EDBB5FD5}">
      <dsp:nvSpPr>
        <dsp:cNvPr id="0" name=""/>
        <dsp:cNvSpPr/>
      </dsp:nvSpPr>
      <dsp:spPr>
        <a:xfrm>
          <a:off x="1645920" y="2245024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23829-5B1E-40C9-A322-CE4736081B8C}">
      <dsp:nvSpPr>
        <dsp:cNvPr id="0" name=""/>
        <dsp:cNvSpPr/>
      </dsp:nvSpPr>
      <dsp:spPr>
        <a:xfrm>
          <a:off x="1769364" y="2280055"/>
          <a:ext cx="6460236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/>
            <a:t>f</a:t>
          </a:r>
          <a:r>
            <a:rPr lang="en-US" sz="2000" kern="1200" dirty="0" smtClean="0"/>
            <a:t> are files in F, t are tags in T</a:t>
          </a:r>
          <a:endParaRPr lang="en-US" sz="2000" kern="1200" dirty="0"/>
        </a:p>
      </dsp:txBody>
      <dsp:txXfrm>
        <a:off x="1769364" y="2280055"/>
        <a:ext cx="6460236" cy="700603"/>
      </dsp:txXfrm>
    </dsp:sp>
    <dsp:sp modelId="{D6B93DA3-D2E7-4BAD-ACC7-E42637F5C2FA}">
      <dsp:nvSpPr>
        <dsp:cNvPr id="0" name=""/>
        <dsp:cNvSpPr/>
      </dsp:nvSpPr>
      <dsp:spPr>
        <a:xfrm>
          <a:off x="1645920" y="298065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E7570-9E1E-4BCB-8696-2397D4031049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F077FF-5142-4308-A25A-4E4878D78615}">
      <dsp:nvSpPr>
        <dsp:cNvPr id="0" name=""/>
        <dsp:cNvSpPr/>
      </dsp:nvSpPr>
      <dsp:spPr>
        <a:xfrm>
          <a:off x="0" y="3016572"/>
          <a:ext cx="164592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dirty="0" smtClean="0"/>
            <a:t>OPERATIONS</a:t>
          </a:r>
          <a:endParaRPr lang="en-US" sz="1700" b="1" i="0" kern="1200" dirty="0"/>
        </a:p>
      </dsp:txBody>
      <dsp:txXfrm>
        <a:off x="0" y="3016572"/>
        <a:ext cx="1645920" cy="1507181"/>
      </dsp:txXfrm>
    </dsp:sp>
    <dsp:sp modelId="{A1203AE8-A506-4195-8E46-04ADE0B5EDD2}">
      <dsp:nvSpPr>
        <dsp:cNvPr id="0" name=""/>
        <dsp:cNvSpPr/>
      </dsp:nvSpPr>
      <dsp:spPr>
        <a:xfrm>
          <a:off x="1769364" y="3051602"/>
          <a:ext cx="6460236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000" i="1" kern="1200" smtClean="0">
                    <a:latin typeface="Cambria Math"/>
                  </a:rPr>
                  <m:t>𝑔</m:t>
                </m:r>
                <m:d>
                  <m:dPr>
                    <m:ctrlPr>
                      <a:rPr lang="en-IN" sz="2000" i="1" kern="1200">
                        <a:latin typeface="Cambria Math"/>
                      </a:rPr>
                    </m:ctrlPr>
                  </m:dPr>
                  <m:e>
                    <m:r>
                      <a:rPr lang="en-US" sz="2000" i="1" kern="1200">
                        <a:latin typeface="Cambria Math"/>
                      </a:rPr>
                      <m:t>𝑓</m:t>
                    </m:r>
                  </m:e>
                </m:d>
                <m:r>
                  <a:rPr lang="en-US" sz="2000" i="1" kern="1200">
                    <a:latin typeface="Cambria Math"/>
                  </a:rPr>
                  <m:t>=</m:t>
                </m:r>
                <m:d>
                  <m:dPr>
                    <m:begChr m:val="{"/>
                    <m:endChr m:val="}"/>
                    <m:ctrlPr>
                      <a:rPr lang="en-IN" sz="2000" i="1" kern="1200">
                        <a:latin typeface="Cambria Math"/>
                      </a:rPr>
                    </m:ctrlPr>
                  </m:dPr>
                  <m:e>
                    <m:r>
                      <a:rPr lang="en-US" sz="2000" i="1" kern="1200">
                        <a:latin typeface="Cambria Math"/>
                      </a:rPr>
                      <m:t>𝑡</m:t>
                    </m:r>
                    <m:r>
                      <a:rPr lang="en-US" sz="2000" i="1" kern="1200">
                        <a:latin typeface="Cambria Math"/>
                      </a:rPr>
                      <m:t>:</m:t>
                    </m:r>
                    <m:r>
                      <a:rPr lang="en-US" sz="2000" i="1" kern="1200">
                        <a:latin typeface="Cambria Math"/>
                      </a:rPr>
                      <m:t>𝑓𝑅𝑡</m:t>
                    </m:r>
                  </m:e>
                </m:d>
              </m:oMath>
            </m:oMathPara>
          </a14:m>
          <a:endParaRPr lang="en-US" sz="2000" i="1" kern="1200" dirty="0"/>
        </a:p>
      </dsp:txBody>
      <dsp:txXfrm>
        <a:off x="1769364" y="3051602"/>
        <a:ext cx="6460236" cy="700603"/>
      </dsp:txXfrm>
    </dsp:sp>
    <dsp:sp modelId="{79325397-6291-46C3-96C6-CF6C568C9FE5}">
      <dsp:nvSpPr>
        <dsp:cNvPr id="0" name=""/>
        <dsp:cNvSpPr/>
      </dsp:nvSpPr>
      <dsp:spPr>
        <a:xfrm>
          <a:off x="1645920" y="3752205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D9355-3257-4F4A-86E8-722124EE075F}">
      <dsp:nvSpPr>
        <dsp:cNvPr id="0" name=""/>
        <dsp:cNvSpPr/>
      </dsp:nvSpPr>
      <dsp:spPr>
        <a:xfrm>
          <a:off x="1769364" y="3787236"/>
          <a:ext cx="6460236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000" i="1" kern="1200" smtClean="0">
                    <a:latin typeface="Cambria Math"/>
                  </a:rPr>
                  <m:t>h</m:t>
                </m:r>
                <m:d>
                  <m:dPr>
                    <m:ctrlPr>
                      <a:rPr lang="en-IN" sz="2000" i="1" kern="1200">
                        <a:latin typeface="Cambria Math"/>
                      </a:rPr>
                    </m:ctrlPr>
                  </m:dPr>
                  <m:e>
                    <m:r>
                      <a:rPr lang="en-US" sz="2000" i="1" kern="1200">
                        <a:latin typeface="Cambria Math"/>
                      </a:rPr>
                      <m:t>𝑡</m:t>
                    </m:r>
                  </m:e>
                </m:d>
                <m:r>
                  <a:rPr lang="en-US" sz="2000" i="1" kern="1200">
                    <a:latin typeface="Cambria Math"/>
                  </a:rPr>
                  <m:t>=</m:t>
                </m:r>
                <m:d>
                  <m:dPr>
                    <m:begChr m:val="{"/>
                    <m:endChr m:val="}"/>
                    <m:ctrlPr>
                      <a:rPr lang="en-IN" sz="2000" i="1" kern="1200">
                        <a:latin typeface="Cambria Math"/>
                      </a:rPr>
                    </m:ctrlPr>
                  </m:dPr>
                  <m:e>
                    <m:r>
                      <a:rPr lang="en-US" sz="2000" i="1" kern="1200">
                        <a:latin typeface="Cambria Math"/>
                      </a:rPr>
                      <m:t>𝑓</m:t>
                    </m:r>
                    <m:r>
                      <a:rPr lang="en-US" sz="2000" i="1" kern="1200">
                        <a:latin typeface="Cambria Math"/>
                      </a:rPr>
                      <m:t>:</m:t>
                    </m:r>
                    <m:r>
                      <a:rPr lang="en-US" sz="2000" i="1" kern="1200">
                        <a:latin typeface="Cambria Math"/>
                      </a:rPr>
                      <m:t>𝑓𝑅𝑡</m:t>
                    </m:r>
                  </m:e>
                </m:d>
              </m:oMath>
            </m:oMathPara>
          </a14:m>
          <a:endParaRPr lang="en-US" sz="2000" i="1" kern="1200" dirty="0"/>
        </a:p>
      </dsp:txBody>
      <dsp:txXfrm>
        <a:off x="1769364" y="3787236"/>
        <a:ext cx="6460236" cy="700603"/>
      </dsp:txXfrm>
    </dsp:sp>
    <dsp:sp modelId="{152E0B0B-88E3-4A19-8CE3-9E2E66C68AA0}">
      <dsp:nvSpPr>
        <dsp:cNvPr id="0" name=""/>
        <dsp:cNvSpPr/>
      </dsp:nvSpPr>
      <dsp:spPr>
        <a:xfrm>
          <a:off x="1645920" y="4487839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B09AC-6CE1-4361-84FD-9DD781885C8E}">
      <dsp:nvSpPr>
        <dsp:cNvPr id="0" name=""/>
        <dsp:cNvSpPr/>
      </dsp:nvSpPr>
      <dsp:spPr>
        <a:xfrm>
          <a:off x="0" y="63381"/>
          <a:ext cx="8229600" cy="669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sz="2600" i="1" kern="1200" smtClean="0">
                  <a:latin typeface="Cambria Math"/>
                </a:rPr>
                <m:t>𝐴</m:t>
              </m:r>
              <m:r>
                <a:rPr lang="en-US" sz="2600" i="1" kern="1200" smtClean="0">
                  <a:latin typeface="Cambria Math"/>
                </a:rPr>
                <m:t>~</m:t>
              </m:r>
              <m:r>
                <a:rPr lang="en-US" sz="2600" i="1" kern="1200" smtClean="0">
                  <a:latin typeface="Cambria Math"/>
                </a:rPr>
                <m:t>𝐵</m:t>
              </m:r>
            </m:oMath>
          </a14:m>
          <a:r>
            <a:rPr lang="en-US" sz="2600" kern="1200" dirty="0" smtClean="0"/>
            <a:t>	:	A is probably related to B</a:t>
          </a:r>
          <a:endParaRPr lang="en-US" sz="2600" kern="1200" dirty="0"/>
        </a:p>
      </dsp:txBody>
      <dsp:txXfrm>
        <a:off x="32670" y="96051"/>
        <a:ext cx="8164260" cy="603900"/>
      </dsp:txXfrm>
    </dsp:sp>
    <dsp:sp modelId="{44B632D0-9A5C-4A44-984A-28E733A334B4}">
      <dsp:nvSpPr>
        <dsp:cNvPr id="0" name=""/>
        <dsp:cNvSpPr/>
      </dsp:nvSpPr>
      <dsp:spPr>
        <a:xfrm>
          <a:off x="0" y="732621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Group under common name </a:t>
          </a:r>
          <a:r>
            <a:rPr lang="en-US" sz="2000" i="1" kern="1200" dirty="0" smtClean="0"/>
            <a:t>related</a:t>
          </a:r>
          <a:endParaRPr lang="en-US" sz="2000" kern="1200" dirty="0"/>
        </a:p>
      </dsp:txBody>
      <dsp:txXfrm>
        <a:off x="0" y="732621"/>
        <a:ext cx="8229600" cy="430560"/>
      </dsp:txXfrm>
    </dsp:sp>
    <dsp:sp modelId="{8F098367-2D06-41C5-87E0-AA364A71C2FA}">
      <dsp:nvSpPr>
        <dsp:cNvPr id="0" name=""/>
        <dsp:cNvSpPr/>
      </dsp:nvSpPr>
      <dsp:spPr>
        <a:xfrm>
          <a:off x="0" y="1163181"/>
          <a:ext cx="8229600" cy="669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sz="2600" i="1" kern="1200" smtClean="0">
                  <a:latin typeface="Cambria Math"/>
                </a:rPr>
                <m:t>𝐴</m:t>
              </m:r>
              <m:r>
                <a:rPr lang="en-US" sz="2600" i="1" kern="1200" smtClean="0">
                  <a:latin typeface="Cambria Math"/>
                </a:rPr>
                <m:t>≻</m:t>
              </m:r>
              <m:r>
                <a:rPr lang="en-US" sz="2600" i="1" kern="1200" smtClean="0">
                  <a:latin typeface="Cambria Math"/>
                </a:rPr>
                <m:t>𝐵</m:t>
              </m:r>
            </m:oMath>
          </a14:m>
          <a:r>
            <a:rPr lang="en-US" sz="2600" kern="1200" dirty="0" smtClean="0"/>
            <a:t>	:	A contains subgroup B</a:t>
          </a:r>
          <a:endParaRPr lang="en-US" sz="2600" kern="1200" dirty="0"/>
        </a:p>
      </dsp:txBody>
      <dsp:txXfrm>
        <a:off x="32670" y="1195851"/>
        <a:ext cx="8164260" cy="603900"/>
      </dsp:txXfrm>
    </dsp:sp>
    <dsp:sp modelId="{BAF3D9E4-C711-4C69-8BA7-121F977428E9}">
      <dsp:nvSpPr>
        <dsp:cNvPr id="0" name=""/>
        <dsp:cNvSpPr/>
      </dsp:nvSpPr>
      <dsp:spPr>
        <a:xfrm>
          <a:off x="0" y="1832421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Group files under A by using tag B as subfolder</a:t>
          </a:r>
          <a:endParaRPr lang="en-US" sz="2000" kern="1200" dirty="0"/>
        </a:p>
      </dsp:txBody>
      <dsp:txXfrm>
        <a:off x="0" y="1832421"/>
        <a:ext cx="8229600" cy="430560"/>
      </dsp:txXfrm>
    </dsp:sp>
    <dsp:sp modelId="{BB651B97-33E2-419B-A729-325EA50C4541}">
      <dsp:nvSpPr>
        <dsp:cNvPr id="0" name=""/>
        <dsp:cNvSpPr/>
      </dsp:nvSpPr>
      <dsp:spPr>
        <a:xfrm>
          <a:off x="0" y="2262981"/>
          <a:ext cx="8229600" cy="669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sz="2600" i="1" kern="1200" smtClean="0">
                  <a:latin typeface="Cambria Math"/>
                </a:rPr>
                <m:t>𝐴</m:t>
              </m:r>
              <m:r>
                <a:rPr lang="en-US" sz="2600" kern="1200">
                  <a:latin typeface="Cambria Math"/>
                </a:rPr>
                <m:t>⋈</m:t>
              </m:r>
              <m:r>
                <a:rPr lang="en-US" sz="2600" i="1" kern="1200">
                  <a:latin typeface="Cambria Math"/>
                </a:rPr>
                <m:t>𝐵</m:t>
              </m:r>
            </m:oMath>
          </a14:m>
          <a:r>
            <a:rPr lang="en-US" sz="2600" kern="1200" dirty="0" smtClean="0"/>
            <a:t>	:	A is related to B</a:t>
          </a:r>
          <a:endParaRPr lang="en-US" sz="2600" kern="1200" dirty="0"/>
        </a:p>
      </dsp:txBody>
      <dsp:txXfrm>
        <a:off x="32670" y="2295651"/>
        <a:ext cx="8164260" cy="603900"/>
      </dsp:txXfrm>
    </dsp:sp>
    <dsp:sp modelId="{3506A732-F621-4C5E-8604-8001D8E59648}">
      <dsp:nvSpPr>
        <dsp:cNvPr id="0" name=""/>
        <dsp:cNvSpPr/>
      </dsp:nvSpPr>
      <dsp:spPr>
        <a:xfrm>
          <a:off x="0" y="2932221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Show B as a related link inside A</a:t>
          </a:r>
          <a:endParaRPr lang="en-US" sz="2000" kern="1200" dirty="0"/>
        </a:p>
      </dsp:txBody>
      <dsp:txXfrm>
        <a:off x="0" y="2932221"/>
        <a:ext cx="8229600" cy="430560"/>
      </dsp:txXfrm>
    </dsp:sp>
    <dsp:sp modelId="{BDA43E28-0E85-4234-A055-21713E1207DF}">
      <dsp:nvSpPr>
        <dsp:cNvPr id="0" name=""/>
        <dsp:cNvSpPr/>
      </dsp:nvSpPr>
      <dsp:spPr>
        <a:xfrm>
          <a:off x="0" y="3362781"/>
          <a:ext cx="8229600" cy="669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sz="2600" i="1" kern="1200" smtClean="0">
                  <a:latin typeface="Cambria Math"/>
                </a:rPr>
                <m:t>∅</m:t>
              </m:r>
            </m:oMath>
          </a14:m>
          <a:r>
            <a:rPr lang="en-US" sz="2600" kern="1200" dirty="0" smtClean="0"/>
            <a:t> 	:	not related</a:t>
          </a:r>
          <a:endParaRPr lang="en-US" sz="2600" kern="1200" dirty="0"/>
        </a:p>
      </dsp:txBody>
      <dsp:txXfrm>
        <a:off x="32670" y="3395451"/>
        <a:ext cx="8164260" cy="603900"/>
      </dsp:txXfrm>
    </dsp:sp>
    <dsp:sp modelId="{12E9A6C8-303B-4860-8589-7B397A4E540F}">
      <dsp:nvSpPr>
        <dsp:cNvPr id="0" name=""/>
        <dsp:cNvSpPr/>
      </dsp:nvSpPr>
      <dsp:spPr>
        <a:xfrm>
          <a:off x="0" y="4032021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No relation exists between the two tags</a:t>
          </a:r>
          <a:endParaRPr lang="en-US" sz="2000" kern="1200" dirty="0"/>
        </a:p>
      </dsp:txBody>
      <dsp:txXfrm>
        <a:off x="0" y="4032021"/>
        <a:ext cx="8229600" cy="4305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6C9F7-7125-405A-B5C5-3DB573C1FC81}">
      <dsp:nvSpPr>
        <dsp:cNvPr id="0" name=""/>
        <dsp:cNvSpPr/>
      </dsp:nvSpPr>
      <dsp:spPr>
        <a:xfrm>
          <a:off x="0" y="69501"/>
          <a:ext cx="8229600" cy="617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Relation R</a:t>
          </a:r>
          <a:endParaRPr lang="en-US" sz="2400" kern="1200" dirty="0"/>
        </a:p>
      </dsp:txBody>
      <dsp:txXfrm>
        <a:off x="30157" y="99658"/>
        <a:ext cx="8169286" cy="557445"/>
      </dsp:txXfrm>
    </dsp:sp>
    <dsp:sp modelId="{A5942C81-49DD-47F2-9018-8C62EDAFC2CC}">
      <dsp:nvSpPr>
        <dsp:cNvPr id="0" name=""/>
        <dsp:cNvSpPr/>
      </dsp:nvSpPr>
      <dsp:spPr>
        <a:xfrm>
          <a:off x="0" y="687261"/>
          <a:ext cx="8229600" cy="72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Set of ordered pairs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IN" sz="1900" i="1" kern="1200" smtClean="0">
                      <a:latin typeface="Cambria Math"/>
                    </a:rPr>
                  </m:ctrlPr>
                </m:dPr>
                <m:e>
                  <m:r>
                    <a:rPr lang="en-US" sz="1900" i="1" kern="1200">
                      <a:latin typeface="Cambria Math"/>
                    </a:rPr>
                    <m:t>𝑓</m:t>
                  </m:r>
                  <m:r>
                    <a:rPr lang="en-US" sz="1900" i="1" kern="1200">
                      <a:latin typeface="Cambria Math"/>
                    </a:rPr>
                    <m:t>,</m:t>
                  </m:r>
                  <m:r>
                    <a:rPr lang="en-US" sz="1900" i="1" kern="1200">
                      <a:latin typeface="Cambria Math"/>
                    </a:rPr>
                    <m:t>𝑡</m:t>
                  </m:r>
                </m:e>
              </m:d>
            </m:oMath>
          </a14:m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/>
                </a:rPr>
                <m:t>𝑔𝑖𝑣𝑒𝑛</m:t>
              </m:r>
              <m:r>
                <a:rPr lang="en-US" sz="1900" b="0" i="1" kern="1200" smtClean="0">
                  <a:latin typeface="Cambria Math"/>
                </a:rPr>
                <m:t> </m:t>
              </m:r>
              <m:r>
                <a:rPr lang="en-US" sz="1900" b="0" i="1" kern="1200" smtClean="0">
                  <a:latin typeface="Cambria Math"/>
                </a:rPr>
                <m:t>𝑏𝑦</m:t>
              </m:r>
              <m:r>
                <a:rPr lang="en-US" sz="1900" b="0" i="1" kern="1200" smtClean="0">
                  <a:latin typeface="Cambria Math"/>
                </a:rPr>
                <m:t> </m:t>
              </m:r>
              <m:r>
                <a:rPr lang="en-US" sz="1900" i="1" kern="1200" smtClean="0">
                  <a:latin typeface="Cambria Math"/>
                </a:rPr>
                <m:t>𝑅</m:t>
              </m:r>
              <m:r>
                <a:rPr lang="en-US" sz="1900" i="1" kern="1200" smtClean="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1900" i="1" kern="1200">
                      <a:latin typeface="Cambria Math"/>
                    </a:rPr>
                  </m:ctrlPr>
                </m:dPr>
                <m:e>
                  <m:d>
                    <m:dPr>
                      <m:ctrlPr>
                        <a:rPr lang="en-IN" sz="1900" i="1" kern="1200">
                          <a:latin typeface="Cambria Math"/>
                        </a:rPr>
                      </m:ctrlPr>
                    </m:dPr>
                    <m:e>
                      <m:r>
                        <a:rPr lang="en-US" sz="1900" i="1" kern="1200">
                          <a:latin typeface="Cambria Math"/>
                        </a:rPr>
                        <m:t>𝑓</m:t>
                      </m:r>
                      <m:r>
                        <a:rPr lang="en-US" sz="1900" i="1" kern="1200">
                          <a:latin typeface="Cambria Math"/>
                        </a:rPr>
                        <m:t>,</m:t>
                      </m:r>
                      <m:r>
                        <a:rPr lang="en-US" sz="1900" i="1" kern="1200">
                          <a:latin typeface="Cambria Math"/>
                        </a:rPr>
                        <m:t>𝑡</m:t>
                      </m:r>
                    </m:e>
                  </m:d>
                </m:e>
                <m:e>
                  <m:r>
                    <a:rPr lang="en-US" sz="1900" i="1" kern="1200">
                      <a:latin typeface="Cambria Math"/>
                    </a:rPr>
                    <m:t>𝑓</m:t>
                  </m:r>
                  <m:r>
                    <a:rPr lang="en-US" sz="1900" i="1" kern="1200">
                      <a:latin typeface="Cambria Math"/>
                    </a:rPr>
                    <m:t> </m:t>
                  </m:r>
                  <m:r>
                    <a:rPr lang="en-US" sz="1900" i="1" kern="1200">
                      <a:latin typeface="Cambria Math"/>
                    </a:rPr>
                    <m:t>h𝑎𝑠</m:t>
                  </m:r>
                  <m:r>
                    <a:rPr lang="en-US" sz="1900" i="1" kern="1200">
                      <a:latin typeface="Cambria Math"/>
                    </a:rPr>
                    <m:t> </m:t>
                  </m:r>
                  <m:r>
                    <a:rPr lang="en-US" sz="1900" i="1" kern="1200">
                      <a:latin typeface="Cambria Math"/>
                    </a:rPr>
                    <m:t>𝑡𝑎𝑔</m:t>
                  </m:r>
                  <m:r>
                    <a:rPr lang="en-US" sz="1900" i="1" kern="1200">
                      <a:latin typeface="Cambria Math"/>
                    </a:rPr>
                    <m:t> </m:t>
                  </m:r>
                  <m:r>
                    <a:rPr lang="en-US" sz="1900" i="1" kern="1200">
                      <a:latin typeface="Cambria Math"/>
                    </a:rPr>
                    <m:t>𝑡</m:t>
                  </m:r>
                  <m:r>
                    <a:rPr lang="en-US" sz="1900" i="1" kern="1200">
                      <a:latin typeface="Cambria Math"/>
                    </a:rPr>
                    <m:t>;</m:t>
                  </m:r>
                  <m:r>
                    <a:rPr lang="en-US" sz="1900" i="1" kern="1200">
                      <a:latin typeface="Cambria Math"/>
                    </a:rPr>
                    <m:t>𝑓</m:t>
                  </m:r>
                  <m:r>
                    <a:rPr lang="en-US" sz="1900" kern="1200">
                      <a:latin typeface="Cambria Math"/>
                    </a:rPr>
                    <m:t>∈</m:t>
                  </m:r>
                  <m:r>
                    <m:rPr>
                      <m:sty m:val="p"/>
                    </m:rPr>
                    <a:rPr lang="en-US" sz="1900" kern="1200">
                      <a:latin typeface="Cambria Math"/>
                    </a:rPr>
                    <m:t>F</m:t>
                  </m:r>
                  <m:r>
                    <a:rPr lang="en-US" sz="1900" kern="1200">
                      <a:latin typeface="Cambria Math"/>
                    </a:rPr>
                    <m:t>,</m:t>
                  </m:r>
                  <m:r>
                    <m:rPr>
                      <m:sty m:val="p"/>
                    </m:rPr>
                    <a:rPr lang="en-US" sz="1900" kern="1200">
                      <a:latin typeface="Cambria Math"/>
                    </a:rPr>
                    <m:t>t</m:t>
                  </m:r>
                  <m:r>
                    <a:rPr lang="en-US" sz="1900" kern="1200">
                      <a:latin typeface="Cambria Math"/>
                    </a:rPr>
                    <m:t>∈</m:t>
                  </m:r>
                  <m:r>
                    <m:rPr>
                      <m:sty m:val="p"/>
                    </m:rPr>
                    <a:rPr lang="en-US" sz="1900" kern="1200">
                      <a:latin typeface="Cambria Math"/>
                    </a:rPr>
                    <m:t>T</m:t>
                  </m:r>
                </m:e>
              </m:d>
            </m:oMath>
          </a14:m>
          <a:r>
            <a:rPr lang="en-US" sz="1900" i="0" kern="1200" dirty="0" smtClean="0"/>
            <a:t> where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IN" sz="1900" i="1" kern="1200" smtClean="0">
                      <a:latin typeface="Cambria Math"/>
                    </a:rPr>
                  </m:ctrlPr>
                </m:dPr>
                <m:e>
                  <m:r>
                    <a:rPr lang="en-US" sz="1900" i="1" kern="1200">
                      <a:latin typeface="Cambria Math"/>
                    </a:rPr>
                    <m:t>𝑅</m:t>
                  </m:r>
                  <m:r>
                    <a:rPr lang="en-US" sz="1900" i="1" kern="1200">
                      <a:latin typeface="Cambria Math"/>
                    </a:rPr>
                    <m:t>⊆</m:t>
                  </m:r>
                  <m:r>
                    <a:rPr lang="en-US" sz="1900" i="1" kern="1200">
                      <a:latin typeface="Cambria Math"/>
                    </a:rPr>
                    <m:t>𝐹</m:t>
                  </m:r>
                  <m:r>
                    <a:rPr lang="en-US" sz="1900" i="1" kern="1200">
                      <a:latin typeface="Cambria Math"/>
                    </a:rPr>
                    <m:t>×</m:t>
                  </m:r>
                  <m:r>
                    <a:rPr lang="en-US" sz="1900" i="1" kern="1200">
                      <a:latin typeface="Cambria Math"/>
                    </a:rPr>
                    <m:t>𝑇</m:t>
                  </m:r>
                </m:e>
              </m:d>
            </m:oMath>
          </a14:m>
          <a:endParaRPr lang="en-US" sz="1900" kern="1200" dirty="0"/>
        </a:p>
      </dsp:txBody>
      <dsp:txXfrm>
        <a:off x="0" y="687261"/>
        <a:ext cx="8229600" cy="720360"/>
      </dsp:txXfrm>
    </dsp:sp>
    <dsp:sp modelId="{A97FD10A-85F8-43E3-A022-E98EB24809AA}">
      <dsp:nvSpPr>
        <dsp:cNvPr id="0" name=""/>
        <dsp:cNvSpPr/>
      </dsp:nvSpPr>
      <dsp:spPr>
        <a:xfrm>
          <a:off x="0" y="1407621"/>
          <a:ext cx="8229600" cy="617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Storing</a:t>
          </a:r>
          <a:endParaRPr lang="en-US" sz="2400" kern="1200" dirty="0"/>
        </a:p>
      </dsp:txBody>
      <dsp:txXfrm>
        <a:off x="30157" y="1437778"/>
        <a:ext cx="8169286" cy="557445"/>
      </dsp:txXfrm>
    </dsp:sp>
    <dsp:sp modelId="{A6757C17-A4DB-4A3E-8E46-1CCA5942FE2D}">
      <dsp:nvSpPr>
        <dsp:cNvPr id="0" name=""/>
        <dsp:cNvSpPr/>
      </dsp:nvSpPr>
      <dsp:spPr>
        <a:xfrm>
          <a:off x="0" y="2025381"/>
          <a:ext cx="8229600" cy="72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R is the database table that relates file table F to tag table T</a:t>
          </a:r>
          <a:endParaRPr lang="en-US" sz="1900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900" i="1" kern="1200" smtClean="0">
                  <a:latin typeface="Cambria Math"/>
                </a:rPr>
                <m:t>𝑅</m:t>
              </m:r>
              <m:r>
                <a:rPr lang="en-US" sz="1900" i="1" kern="1200" smtClean="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1900" i="1" kern="1200">
                      <a:latin typeface="Cambria Math"/>
                    </a:rPr>
                  </m:ctrlPr>
                </m:dPr>
                <m:e>
                  <m:r>
                    <a:rPr lang="en-US" sz="1900" i="1" kern="1200">
                      <a:latin typeface="Cambria Math"/>
                    </a:rPr>
                    <m:t>𝑓</m:t>
                  </m:r>
                  <m:r>
                    <a:rPr lang="en-US" sz="1900" i="1" kern="1200">
                      <a:latin typeface="Cambria Math"/>
                    </a:rPr>
                    <m:t>∈</m:t>
                  </m:r>
                  <m:r>
                    <a:rPr lang="en-US" sz="1900" i="1" kern="1200">
                      <a:latin typeface="Cambria Math"/>
                    </a:rPr>
                    <m:t>𝐹</m:t>
                  </m:r>
                  <m:r>
                    <a:rPr lang="en-US" sz="1900" i="1" kern="1200">
                      <a:latin typeface="Cambria Math"/>
                    </a:rPr>
                    <m:t>,</m:t>
                  </m:r>
                  <m:r>
                    <a:rPr lang="en-US" sz="1900" i="1" kern="1200">
                      <a:latin typeface="Cambria Math"/>
                    </a:rPr>
                    <m:t>𝑡</m:t>
                  </m:r>
                  <m:r>
                    <a:rPr lang="en-US" sz="1900" i="1" kern="1200">
                      <a:latin typeface="Cambria Math"/>
                    </a:rPr>
                    <m:t>∈</m:t>
                  </m:r>
                  <m:r>
                    <a:rPr lang="en-US" sz="1900" i="1" kern="1200">
                      <a:latin typeface="Cambria Math"/>
                    </a:rPr>
                    <m:t>𝑇</m:t>
                  </m:r>
                </m:e>
                <m:e>
                  <m:r>
                    <a:rPr lang="en-US" sz="1900" i="1" kern="1200">
                      <a:latin typeface="Cambria Math"/>
                    </a:rPr>
                    <m:t>𝑓𝑅𝑡</m:t>
                  </m:r>
                </m:e>
              </m:d>
            </m:oMath>
          </a14:m>
          <a:endParaRPr lang="en-US" sz="1900" kern="1200" dirty="0"/>
        </a:p>
      </dsp:txBody>
      <dsp:txXfrm>
        <a:off x="0" y="2025381"/>
        <a:ext cx="8229600" cy="720360"/>
      </dsp:txXfrm>
    </dsp:sp>
    <dsp:sp modelId="{1AE308BE-BE41-4633-BF44-3F4A656EDC05}">
      <dsp:nvSpPr>
        <dsp:cNvPr id="0" name=""/>
        <dsp:cNvSpPr/>
      </dsp:nvSpPr>
      <dsp:spPr>
        <a:xfrm>
          <a:off x="0" y="2745741"/>
          <a:ext cx="8229600" cy="617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Example</a:t>
          </a:r>
          <a:endParaRPr lang="en-US" sz="2400" kern="1200" dirty="0"/>
        </a:p>
      </dsp:txBody>
      <dsp:txXfrm>
        <a:off x="30157" y="2775898"/>
        <a:ext cx="8169286" cy="557445"/>
      </dsp:txXfrm>
    </dsp:sp>
    <dsp:sp modelId="{E76AC11D-692A-433A-9FA6-C4867322F69C}">
      <dsp:nvSpPr>
        <dsp:cNvPr id="0" name=""/>
        <dsp:cNvSpPr/>
      </dsp:nvSpPr>
      <dsp:spPr>
        <a:xfrm>
          <a:off x="0" y="3363501"/>
          <a:ext cx="8229600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900" i="1" kern="1200" smtClean="0">
                  <a:latin typeface="Cambria Math"/>
                </a:rPr>
                <m:t>𝐹</m:t>
              </m:r>
              <m:r>
                <a:rPr lang="en-US" sz="1900" i="1" kern="1200" smtClean="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19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19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900" i="1" kern="1200">
                          <a:latin typeface="Cambria Math"/>
                        </a:rPr>
                        <m:t>𝑓</m:t>
                      </m:r>
                    </m:e>
                    <m:sub>
                      <m:r>
                        <a:rPr lang="en-US" sz="1900" i="1" kern="1200">
                          <a:latin typeface="Cambria Math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IN" sz="19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900" i="1" kern="1200">
                          <a:latin typeface="Cambria Math"/>
                        </a:rPr>
                        <m:t>,</m:t>
                      </m:r>
                      <m:r>
                        <a:rPr lang="en-US" sz="1900" i="1" kern="1200">
                          <a:latin typeface="Cambria Math"/>
                        </a:rPr>
                        <m:t>𝑓</m:t>
                      </m:r>
                    </m:e>
                    <m:sub>
                      <m:r>
                        <a:rPr lang="en-US" sz="1900" i="1" kern="1200">
                          <a:latin typeface="Cambria Math"/>
                        </a:rPr>
                        <m:t>2</m:t>
                      </m:r>
                    </m:sub>
                  </m:sSub>
                  <m:r>
                    <a:rPr lang="en-US" sz="19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19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900" i="1" kern="1200">
                          <a:latin typeface="Cambria Math"/>
                        </a:rPr>
                        <m:t>𝑓</m:t>
                      </m:r>
                    </m:e>
                    <m:sub>
                      <m:r>
                        <a:rPr lang="en-US" sz="1900" i="1" kern="1200">
                          <a:latin typeface="Cambria Math"/>
                        </a:rPr>
                        <m:t>3</m:t>
                      </m:r>
                    </m:sub>
                  </m:sSub>
                </m:e>
              </m:d>
            </m:oMath>
          </a14:m>
          <a:r>
            <a:rPr lang="en-US" sz="1900" kern="1200" dirty="0" smtClean="0"/>
            <a:t>; 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 smtClean="0">
                  <a:latin typeface="Cambria Math"/>
                </a:rPr>
                <m:t>𝑇</m:t>
              </m:r>
              <m:r>
                <a:rPr lang="en-US" sz="1900" i="1" kern="1200" smtClean="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19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19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9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1900" i="1" kern="1200">
                          <a:latin typeface="Cambria Math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IN" sz="19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900" i="1" kern="1200">
                          <a:latin typeface="Cambria Math"/>
                        </a:rPr>
                        <m:t>,</m:t>
                      </m:r>
                      <m:r>
                        <a:rPr lang="en-US" sz="19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1900" i="1" kern="1200">
                          <a:latin typeface="Cambria Math"/>
                        </a:rPr>
                        <m:t>2</m:t>
                      </m:r>
                    </m:sub>
                  </m:sSub>
                  <m:r>
                    <a:rPr lang="en-US" sz="19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19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9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1900" i="1" kern="1200">
                          <a:latin typeface="Cambria Math"/>
                        </a:rPr>
                        <m:t>3</m:t>
                      </m:r>
                    </m:sub>
                  </m:sSub>
                </m:e>
              </m:d>
            </m:oMath>
          </a14:m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900" i="1" kern="1200" smtClean="0">
                  <a:latin typeface="Cambria Math"/>
                </a:rPr>
                <m:t>𝑅</m:t>
              </m:r>
              <m:r>
                <a:rPr lang="en-US" sz="1900" i="1" kern="1200" smtClean="0">
                  <a:latin typeface="Cambria Math"/>
                </a:rPr>
                <m:t>={</m:t>
              </m:r>
              <m:sSub>
                <m:sSubPr>
                  <m:ctrlPr>
                    <a:rPr lang="en-IN" sz="1900" i="1" kern="1200">
                      <a:latin typeface="Cambria Math"/>
                    </a:rPr>
                  </m:ctrlPr>
                </m:sSubPr>
                <m:e>
                  <m:r>
                    <a:rPr lang="en-US" sz="1900" i="1" kern="1200">
                      <a:latin typeface="Cambria Math"/>
                    </a:rPr>
                    <m:t>𝑓</m:t>
                  </m:r>
                </m:e>
                <m:sub>
                  <m:r>
                    <a:rPr lang="en-US" sz="1900" i="1" kern="1200">
                      <a:latin typeface="Cambria Math"/>
                    </a:rPr>
                    <m:t>1</m:t>
                  </m:r>
                </m:sub>
              </m:sSub>
              <m:r>
                <a:rPr lang="en-US" sz="1900" i="1" kern="1200">
                  <a:latin typeface="Cambria Math"/>
                </a:rPr>
                <m:t>𝑅</m:t>
              </m:r>
              <m:sSub>
                <m:sSubPr>
                  <m:ctrlPr>
                    <a:rPr lang="en-IN" sz="1900" i="1" kern="1200">
                      <a:latin typeface="Cambria Math"/>
                    </a:rPr>
                  </m:ctrlPr>
                </m:sSubPr>
                <m:e>
                  <m:r>
                    <a:rPr lang="en-US" sz="19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1900" i="1" kern="1200">
                      <a:latin typeface="Cambria Math"/>
                    </a:rPr>
                    <m:t>1</m:t>
                  </m:r>
                </m:sub>
              </m:sSub>
              <m:r>
                <a:rPr lang="en-US" sz="1900" i="1" kern="1200">
                  <a:latin typeface="Cambria Math"/>
                </a:rPr>
                <m:t>,</m:t>
              </m:r>
              <m:sSub>
                <m:sSubPr>
                  <m:ctrlPr>
                    <a:rPr lang="en-IN" sz="1900" i="1" kern="1200">
                      <a:latin typeface="Cambria Math"/>
                    </a:rPr>
                  </m:ctrlPr>
                </m:sSubPr>
                <m:e>
                  <m:r>
                    <a:rPr lang="en-US" sz="1900" i="1" kern="1200">
                      <a:latin typeface="Cambria Math"/>
                    </a:rPr>
                    <m:t>𝑓</m:t>
                  </m:r>
                </m:e>
                <m:sub>
                  <m:r>
                    <a:rPr lang="en-US" sz="1900" i="1" kern="1200">
                      <a:latin typeface="Cambria Math"/>
                    </a:rPr>
                    <m:t>2</m:t>
                  </m:r>
                </m:sub>
              </m:sSub>
              <m:r>
                <a:rPr lang="en-US" sz="1900" i="1" kern="1200">
                  <a:latin typeface="Cambria Math"/>
                </a:rPr>
                <m:t>𝑅</m:t>
              </m:r>
              <m:sSub>
                <m:sSubPr>
                  <m:ctrlPr>
                    <a:rPr lang="en-IN" sz="1900" i="1" kern="1200">
                      <a:latin typeface="Cambria Math"/>
                    </a:rPr>
                  </m:ctrlPr>
                </m:sSubPr>
                <m:e>
                  <m:r>
                    <a:rPr lang="en-US" sz="19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1900" i="1" kern="1200">
                      <a:latin typeface="Cambria Math"/>
                    </a:rPr>
                    <m:t>2</m:t>
                  </m:r>
                </m:sub>
              </m:sSub>
              <m:r>
                <a:rPr lang="en-US" sz="1900" i="1" kern="1200">
                  <a:latin typeface="Cambria Math"/>
                </a:rPr>
                <m:t>,</m:t>
              </m:r>
              <m:sSub>
                <m:sSubPr>
                  <m:ctrlPr>
                    <a:rPr lang="en-IN" sz="1900" i="1" kern="1200">
                      <a:latin typeface="Cambria Math"/>
                    </a:rPr>
                  </m:ctrlPr>
                </m:sSubPr>
                <m:e>
                  <m:r>
                    <a:rPr lang="en-US" sz="1900" i="1" kern="1200">
                      <a:latin typeface="Cambria Math"/>
                    </a:rPr>
                    <m:t>𝑓</m:t>
                  </m:r>
                </m:e>
                <m:sub>
                  <m:r>
                    <a:rPr lang="en-US" sz="1900" i="1" kern="1200">
                      <a:latin typeface="Cambria Math"/>
                    </a:rPr>
                    <m:t>3</m:t>
                  </m:r>
                </m:sub>
              </m:sSub>
              <m:r>
                <a:rPr lang="en-US" sz="1900" i="1" kern="1200">
                  <a:latin typeface="Cambria Math"/>
                </a:rPr>
                <m:t>𝑅</m:t>
              </m:r>
              <m:sSub>
                <m:sSubPr>
                  <m:ctrlPr>
                    <a:rPr lang="en-IN" sz="1900" i="1" kern="1200">
                      <a:latin typeface="Cambria Math"/>
                    </a:rPr>
                  </m:ctrlPr>
                </m:sSubPr>
                <m:e>
                  <m:r>
                    <a:rPr lang="en-US" sz="19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1900" i="1" kern="1200">
                      <a:latin typeface="Cambria Math"/>
                    </a:rPr>
                    <m:t>1</m:t>
                  </m:r>
                </m:sub>
              </m:sSub>
              <m:r>
                <a:rPr lang="en-US" sz="1900" i="1" kern="1200">
                  <a:latin typeface="Cambria Math"/>
                </a:rPr>
                <m:t>,</m:t>
              </m:r>
              <m:sSub>
                <m:sSubPr>
                  <m:ctrlPr>
                    <a:rPr lang="en-IN" sz="1900" i="1" kern="1200">
                      <a:latin typeface="Cambria Math"/>
                    </a:rPr>
                  </m:ctrlPr>
                </m:sSubPr>
                <m:e>
                  <m:r>
                    <a:rPr lang="en-US" sz="1900" i="1" kern="1200">
                      <a:latin typeface="Cambria Math"/>
                    </a:rPr>
                    <m:t>𝑓</m:t>
                  </m:r>
                </m:e>
                <m:sub>
                  <m:r>
                    <a:rPr lang="en-US" sz="1900" i="1" kern="1200">
                      <a:latin typeface="Cambria Math"/>
                    </a:rPr>
                    <m:t>1</m:t>
                  </m:r>
                </m:sub>
              </m:sSub>
              <m:r>
                <a:rPr lang="en-US" sz="1900" i="1" kern="1200">
                  <a:latin typeface="Cambria Math"/>
                </a:rPr>
                <m:t>𝑅</m:t>
              </m:r>
              <m:sSub>
                <m:sSubPr>
                  <m:ctrlPr>
                    <a:rPr lang="en-IN" sz="1900" i="1" kern="1200">
                      <a:latin typeface="Cambria Math"/>
                    </a:rPr>
                  </m:ctrlPr>
                </m:sSubPr>
                <m:e>
                  <m:r>
                    <a:rPr lang="en-US" sz="19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1900" i="1" kern="1200">
                      <a:latin typeface="Cambria Math"/>
                    </a:rPr>
                    <m:t>3</m:t>
                  </m:r>
                </m:sub>
              </m:sSub>
              <m:r>
                <a:rPr lang="en-US" sz="1900" i="1" kern="1200">
                  <a:latin typeface="Cambria Math"/>
                </a:rPr>
                <m:t>}</m:t>
              </m:r>
            </m:oMath>
          </a14:m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Stored relation 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 smtClean="0">
                  <a:latin typeface="Cambria Math"/>
                </a:rPr>
                <m:t>𝑅</m:t>
              </m:r>
              <m:r>
                <a:rPr lang="en-US" sz="1900" i="1" kern="1200" smtClean="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1900" i="1" kern="1200">
                      <a:latin typeface="Cambria Math"/>
                    </a:rPr>
                  </m:ctrlPr>
                </m:dPr>
                <m:e>
                  <m:d>
                    <m:dPr>
                      <m:ctrlPr>
                        <a:rPr lang="en-IN" sz="1900" i="1" kern="120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sz="1900" i="1" kern="12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kern="120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900" i="1" kern="12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900" i="1" kern="120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sz="1900" i="1" kern="12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kern="120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900" i="1" kern="1200">
                              <a:latin typeface="Cambria Math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lang="en-US" sz="1900" i="1" kern="1200">
                      <a:latin typeface="Cambria Math"/>
                    </a:rPr>
                    <m:t>,</m:t>
                  </m:r>
                  <m:d>
                    <m:dPr>
                      <m:ctrlPr>
                        <a:rPr lang="en-IN" sz="1900" i="1" kern="120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sz="1900" i="1" kern="12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kern="120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900" i="1" kern="12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900" i="1" kern="120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sz="1900" i="1" kern="12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kern="120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900" i="1" kern="1200">
                              <a:latin typeface="Cambria Math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 lang="en-US" sz="1900" i="1" kern="1200">
                      <a:latin typeface="Cambria Math"/>
                    </a:rPr>
                    <m:t>,</m:t>
                  </m:r>
                  <m:d>
                    <m:dPr>
                      <m:ctrlPr>
                        <a:rPr lang="en-IN" sz="1900" i="1" kern="120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sz="1900" i="1" kern="12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kern="120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900" i="1" kern="120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900" i="1" kern="120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sz="1900" i="1" kern="12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kern="120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900" i="1" kern="1200">
                              <a:latin typeface="Cambria Math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lang="en-US" sz="1900" i="1" kern="1200">
                      <a:latin typeface="Cambria Math"/>
                    </a:rPr>
                    <m:t>,</m:t>
                  </m:r>
                  <m:d>
                    <m:dPr>
                      <m:ctrlPr>
                        <a:rPr lang="en-IN" sz="1900" i="1" kern="120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IN" sz="1900" i="1" kern="12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kern="120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900" i="1" kern="12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900" i="1" kern="120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sz="1900" i="1" kern="12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900" i="1" kern="120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900" i="1" kern="1200">
                              <a:latin typeface="Cambria Math"/>
                            </a:rPr>
                            <m:t>3</m:t>
                          </m:r>
                        </m:sub>
                      </m:sSub>
                    </m:e>
                  </m:d>
                </m:e>
              </m:d>
            </m:oMath>
          </a14:m>
          <a:endParaRPr lang="en-US" sz="1900" kern="1200" dirty="0"/>
        </a:p>
      </dsp:txBody>
      <dsp:txXfrm>
        <a:off x="0" y="3363501"/>
        <a:ext cx="8229600" cy="10929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D91F-38A1-4620-835F-BCC47856B860}">
      <dsp:nvSpPr>
        <dsp:cNvPr id="0" name=""/>
        <dsp:cNvSpPr/>
      </dsp:nvSpPr>
      <dsp:spPr>
        <a:xfrm>
          <a:off x="0" y="46641"/>
          <a:ext cx="8229600" cy="917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>
                  <m:sSubPr>
                    <m:ctrlPr>
                      <a:rPr lang="en-IN" sz="2800" i="1" kern="1200" smtClean="0">
                        <a:latin typeface="Cambria Math"/>
                      </a:rPr>
                    </m:ctrlPr>
                  </m:sSubPr>
                  <m:e>
                    <m:r>
                      <a:rPr lang="en-US" sz="2800" i="1" kern="1200">
                        <a:latin typeface="Cambria Math"/>
                      </a:rPr>
                      <m:t>𝑋</m:t>
                    </m:r>
                  </m:e>
                  <m:sub>
                    <m:r>
                      <a:rPr lang="en-US" sz="2800" i="1" kern="1200">
                        <a:latin typeface="Cambria Math"/>
                      </a:rPr>
                      <m:t>𝐸</m:t>
                    </m:r>
                  </m:sub>
                </m:sSub>
                <m:d>
                  <m:dPr>
                    <m:ctrlPr>
                      <a:rPr lang="en-IN" sz="2800" i="1" kern="1200">
                        <a:latin typeface="Cambria Math"/>
                      </a:rPr>
                    </m:ctrlPr>
                  </m:dPr>
                  <m:e>
                    <m:r>
                      <a:rPr lang="en-US" sz="2800" i="1" kern="1200">
                        <a:latin typeface="Cambria Math"/>
                      </a:rPr>
                      <m:t>𝑓</m:t>
                    </m:r>
                  </m:e>
                </m:d>
                <m:r>
                  <a:rPr lang="en-US" sz="2800" i="1" kern="1200">
                    <a:latin typeface="Cambria Math"/>
                  </a:rPr>
                  <m:t>=</m:t>
                </m:r>
                <m:sSub>
                  <m:sSubPr>
                    <m:ctrlPr>
                      <a:rPr lang="en-IN" sz="2800" i="1" kern="1200">
                        <a:latin typeface="Cambria Math"/>
                      </a:rPr>
                    </m:ctrlPr>
                  </m:sSubPr>
                  <m:e>
                    <m:r>
                      <a:rPr lang="en-US" sz="2800" i="1" kern="1200">
                        <a:latin typeface="Cambria Math"/>
                      </a:rPr>
                      <m:t>𝑇</m:t>
                    </m:r>
                  </m:e>
                  <m:sub>
                    <m:r>
                      <a:rPr lang="en-US" sz="2800" i="1" kern="1200">
                        <a:latin typeface="Cambria Math"/>
                      </a:rPr>
                      <m:t>𝐸</m:t>
                    </m:r>
                  </m:sub>
                </m:sSub>
                <m:r>
                  <a:rPr lang="en-US" sz="2800" i="1" kern="1200">
                    <a:latin typeface="Cambria Math"/>
                  </a:rPr>
                  <m:t>∈</m:t>
                </m:r>
                <m:sSup>
                  <m:sSupPr>
                    <m:ctrlPr>
                      <a:rPr lang="en-IN" sz="2800" i="1" kern="1200">
                        <a:latin typeface="Cambria Math"/>
                      </a:rPr>
                    </m:ctrlPr>
                  </m:sSupPr>
                  <m:e>
                    <m:r>
                      <a:rPr lang="en-US" sz="2800" i="1" kern="1200">
                        <a:latin typeface="Cambria Math"/>
                      </a:rPr>
                      <m:t>2</m:t>
                    </m:r>
                  </m:e>
                  <m:sup>
                    <m:r>
                      <a:rPr lang="en-US" sz="2800" i="1" kern="1200">
                        <a:latin typeface="Cambria Math"/>
                      </a:rPr>
                      <m:t>𝑇</m:t>
                    </m:r>
                  </m:sup>
                </m:sSup>
              </m:oMath>
            </m:oMathPara>
          </a14:m>
          <a:endParaRPr lang="en-US" sz="2800" kern="1200" dirty="0"/>
        </a:p>
      </dsp:txBody>
      <dsp:txXfrm>
        <a:off x="44778" y="91419"/>
        <a:ext cx="8140044" cy="827724"/>
      </dsp:txXfrm>
    </dsp:sp>
    <dsp:sp modelId="{E8305E75-31A0-47EA-BF07-9A6189382FA8}">
      <dsp:nvSpPr>
        <dsp:cNvPr id="0" name=""/>
        <dsp:cNvSpPr/>
      </dsp:nvSpPr>
      <dsp:spPr>
        <a:xfrm>
          <a:off x="0" y="963921"/>
          <a:ext cx="8229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Function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2200" i="1" kern="1200" smtClean="0">
                      <a:latin typeface="Cambria Math"/>
                    </a:rPr>
                  </m:ctrlPr>
                </m:sSubPr>
                <m:e>
                  <m:r>
                    <a:rPr lang="en-US" sz="2200" i="1" kern="1200">
                      <a:latin typeface="Cambria Math"/>
                    </a:rPr>
                    <m:t>𝑋</m:t>
                  </m:r>
                </m:e>
                <m:sub>
                  <m:r>
                    <a:rPr lang="en-US" sz="2200" i="1" kern="1200">
                      <a:latin typeface="Cambria Math"/>
                    </a:rPr>
                    <m:t>𝐸</m:t>
                  </m:r>
                </m:sub>
              </m:sSub>
            </m:oMath>
          </a14:m>
          <a:r>
            <a:rPr lang="en-US" sz="2200" kern="1200" dirty="0" smtClean="0"/>
            <a:t> takes a file f and returns set of tags t associated with it</a:t>
          </a:r>
          <a:endParaRPr lang="en-US" sz="2200" kern="1200" dirty="0"/>
        </a:p>
      </dsp:txBody>
      <dsp:txXfrm>
        <a:off x="0" y="963921"/>
        <a:ext cx="8229600" cy="753480"/>
      </dsp:txXfrm>
    </dsp:sp>
    <dsp:sp modelId="{CD57A42D-D594-4409-A59F-F69D7D4E84AC}">
      <dsp:nvSpPr>
        <dsp:cNvPr id="0" name=""/>
        <dsp:cNvSpPr/>
      </dsp:nvSpPr>
      <dsp:spPr>
        <a:xfrm>
          <a:off x="0" y="1717401"/>
          <a:ext cx="8229600" cy="917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800" i="1" kern="1200" smtClean="0">
                    <a:latin typeface="Cambria Math"/>
                  </a:rPr>
                  <m:t>𝑖𝑓</m:t>
                </m:r>
                <m:d>
                  <m:dPr>
                    <m:ctrlPr>
                      <a:rPr lang="en-IN" sz="2800" i="1" kern="1200">
                        <a:latin typeface="Cambria Math"/>
                      </a:rPr>
                    </m:ctrlPr>
                  </m:dPr>
                  <m:e>
                    <m:r>
                      <a:rPr lang="en-US" sz="2800" i="1" kern="1200">
                        <a:latin typeface="Cambria Math"/>
                      </a:rPr>
                      <m:t>𝑡</m:t>
                    </m:r>
                    <m:r>
                      <a:rPr lang="en-US" sz="2800" kern="1200">
                        <a:latin typeface="Cambria Math"/>
                      </a:rPr>
                      <m:t>∉</m:t>
                    </m:r>
                    <m:r>
                      <m:rPr>
                        <m:sty m:val="p"/>
                      </m:rPr>
                      <a:rPr lang="en-US" sz="2800" kern="1200">
                        <a:latin typeface="Cambria Math"/>
                      </a:rPr>
                      <m:t>T</m:t>
                    </m:r>
                  </m:e>
                </m:d>
                <m:r>
                  <m:rPr>
                    <m:sty m:val="p"/>
                  </m:rPr>
                  <a:rPr lang="en-US" sz="2800" kern="1200">
                    <a:latin typeface="Cambria Math"/>
                  </a:rPr>
                  <m:t>then</m:t>
                </m:r>
                <m:d>
                  <m:dPr>
                    <m:ctrlPr>
                      <a:rPr lang="en-IN" sz="2800" i="1" kern="1200">
                        <a:latin typeface="Cambria Math"/>
                      </a:rPr>
                    </m:ctrlPr>
                  </m:dPr>
                  <m:e>
                    <m:r>
                      <m:rPr>
                        <m:sty m:val="p"/>
                      </m:rPr>
                      <a:rPr lang="en-US" sz="2800" kern="1200">
                        <a:latin typeface="Cambria Math"/>
                      </a:rPr>
                      <m:t>T</m:t>
                    </m:r>
                    <m:r>
                      <a:rPr lang="en-US" sz="2800" kern="1200">
                        <a:latin typeface="Cambria Math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kern="1200">
                        <a:latin typeface="Cambria Math"/>
                      </a:rPr>
                      <m:t>T</m:t>
                    </m:r>
                    <m:r>
                      <a:rPr lang="en-US" sz="2800" kern="120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IN" sz="2800" i="1" kern="120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kern="1200">
                            <a:latin typeface="Cambria Math"/>
                          </a:rPr>
                          <m:t>t</m:t>
                        </m:r>
                      </m:e>
                    </m:d>
                  </m:e>
                </m:d>
              </m:oMath>
            </m:oMathPara>
          </a14:m>
          <a:endParaRPr lang="en-US" sz="2800" kern="1200" dirty="0"/>
        </a:p>
      </dsp:txBody>
      <dsp:txXfrm>
        <a:off x="44778" y="1762179"/>
        <a:ext cx="8140044" cy="827724"/>
      </dsp:txXfrm>
    </dsp:sp>
    <dsp:sp modelId="{2AE03FA1-1609-431E-80FE-A8B1E438B5BB}">
      <dsp:nvSpPr>
        <dsp:cNvPr id="0" name=""/>
        <dsp:cNvSpPr/>
      </dsp:nvSpPr>
      <dsp:spPr>
        <a:xfrm>
          <a:off x="0" y="2634681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We add t to system tags if it is not already present</a:t>
          </a:r>
          <a:endParaRPr lang="en-US" sz="2200" kern="1200" dirty="0"/>
        </a:p>
      </dsp:txBody>
      <dsp:txXfrm>
        <a:off x="0" y="2634681"/>
        <a:ext cx="8229600" cy="463680"/>
      </dsp:txXfrm>
    </dsp:sp>
    <dsp:sp modelId="{7A58DA4C-99B5-4ED8-BFA4-6D3FC3B4E0CA}">
      <dsp:nvSpPr>
        <dsp:cNvPr id="0" name=""/>
        <dsp:cNvSpPr/>
      </dsp:nvSpPr>
      <dsp:spPr>
        <a:xfrm>
          <a:off x="0" y="3098361"/>
          <a:ext cx="8229600" cy="917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Store in system</a:t>
          </a:r>
          <a:endParaRPr lang="en-US" sz="2800" kern="1200" dirty="0"/>
        </a:p>
      </dsp:txBody>
      <dsp:txXfrm>
        <a:off x="44778" y="3143139"/>
        <a:ext cx="8140044" cy="827724"/>
      </dsp:txXfrm>
    </dsp:sp>
    <dsp:sp modelId="{A1E1C014-2876-4DFF-938C-53E38F02ECA0}">
      <dsp:nvSpPr>
        <dsp:cNvPr id="0" name=""/>
        <dsp:cNvSpPr/>
      </dsp:nvSpPr>
      <dsp:spPr>
        <a:xfrm>
          <a:off x="0" y="4015641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Ordered pair </a:t>
          </a:r>
          <a14:m xmlns:a14="http://schemas.microsoft.com/office/drawing/2010/main">
            <m:oMath xmlns:m="http://schemas.openxmlformats.org/officeDocument/2006/math">
              <m:d>
                <m:dPr>
                  <m:begChr m:val="{"/>
                  <m:endChr m:val="}"/>
                  <m:ctrlPr>
                    <a:rPr lang="en-IN" sz="2200" i="1" kern="1200" smtClean="0">
                      <a:latin typeface="Cambria Math"/>
                    </a:rPr>
                  </m:ctrlPr>
                </m:dPr>
                <m:e>
                  <m:d>
                    <m:dPr>
                      <m:ctrlPr>
                        <a:rPr lang="en-IN" sz="2200" i="1" kern="1200">
                          <a:latin typeface="Cambria Math"/>
                        </a:rPr>
                      </m:ctrlPr>
                    </m:dPr>
                    <m:e>
                      <m:r>
                        <a:rPr lang="en-US" sz="2200" i="1" kern="1200">
                          <a:latin typeface="Cambria Math"/>
                        </a:rPr>
                        <m:t>𝑓</m:t>
                      </m:r>
                      <m:r>
                        <a:rPr lang="en-US" sz="2200" i="1" kern="1200">
                          <a:latin typeface="Cambria Math"/>
                        </a:rPr>
                        <m:t>,</m:t>
                      </m:r>
                      <m:r>
                        <a:rPr lang="en-US" sz="2200" i="1" kern="1200">
                          <a:latin typeface="Cambria Math"/>
                        </a:rPr>
                        <m:t>𝑡</m:t>
                      </m:r>
                    </m:e>
                  </m:d>
                  <m:r>
                    <a:rPr lang="en-US" sz="2200" i="1" kern="1200">
                      <a:latin typeface="Cambria Math"/>
                    </a:rPr>
                    <m:t>∀</m:t>
                  </m:r>
                  <m:r>
                    <a:rPr lang="en-US" sz="2200" i="1" kern="1200">
                      <a:latin typeface="Cambria Math"/>
                    </a:rPr>
                    <m:t>𝑡</m:t>
                  </m:r>
                  <m:r>
                    <a:rPr lang="en-US" sz="2200" i="1" kern="1200">
                      <a:latin typeface="Cambria Math"/>
                    </a:rPr>
                    <m:t>∈</m:t>
                  </m:r>
                  <m:sSub>
                    <m:sSubPr>
                      <m:ctrlPr>
                        <a:rPr lang="en-IN" sz="22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200" i="1" kern="1200">
                          <a:latin typeface="Cambria Math"/>
                        </a:rPr>
                        <m:t>𝑇</m:t>
                      </m:r>
                    </m:e>
                    <m:sub>
                      <m:r>
                        <a:rPr lang="en-US" sz="2200" i="1" kern="1200">
                          <a:latin typeface="Cambria Math"/>
                        </a:rPr>
                        <m:t>𝐸</m:t>
                      </m:r>
                    </m:sub>
                  </m:sSub>
                </m:e>
              </m:d>
            </m:oMath>
          </a14:m>
          <a:endParaRPr lang="en-US" sz="2200" kern="1200" dirty="0"/>
        </a:p>
      </dsp:txBody>
      <dsp:txXfrm>
        <a:off x="0" y="4015641"/>
        <a:ext cx="8229600" cy="463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8D236-D964-4FDD-B115-807487CD124B}">
      <dsp:nvSpPr>
        <dsp:cNvPr id="0" name=""/>
        <dsp:cNvSpPr/>
      </dsp:nvSpPr>
      <dsp:spPr>
        <a:xfrm>
          <a:off x="0" y="440143"/>
          <a:ext cx="4648200" cy="566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Representing existing data on disk</a:t>
          </a:r>
          <a:endParaRPr lang="en-US" sz="2200" kern="1200" dirty="0"/>
        </a:p>
      </dsp:txBody>
      <dsp:txXfrm>
        <a:off x="27644" y="467787"/>
        <a:ext cx="4592912" cy="510992"/>
      </dsp:txXfrm>
    </dsp:sp>
    <dsp:sp modelId="{9CCD617E-9203-4342-8E9B-7F9CCD3502AE}">
      <dsp:nvSpPr>
        <dsp:cNvPr id="0" name=""/>
        <dsp:cNvSpPr/>
      </dsp:nvSpPr>
      <dsp:spPr>
        <a:xfrm>
          <a:off x="0" y="1006423"/>
          <a:ext cx="4648200" cy="6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700" i="1" kern="1200" smtClean="0">
                      <a:latin typeface="Cambria Math"/>
                    </a:rPr>
                  </m:ctrlPr>
                </m:sSubPr>
                <m:e>
                  <m:r>
                    <a:rPr lang="en-IN" sz="1700" b="0" i="1" kern="1200" smtClean="0">
                      <a:latin typeface="Cambria Math"/>
                    </a:rPr>
                    <m:t>𝐹</m:t>
                  </m:r>
                </m:e>
                <m:sub>
                  <m:r>
                    <a:rPr lang="en-IN" sz="1700" b="0" i="1" kern="1200" smtClean="0">
                      <a:latin typeface="Cambria Math"/>
                    </a:rPr>
                    <m:t>𝐻</m:t>
                  </m:r>
                </m:sub>
              </m:sSub>
            </m:oMath>
          </a14:m>
          <a:r>
            <a:rPr lang="en-US" sz="1700" kern="1200" dirty="0" smtClean="0"/>
            <a:t> : Set of files on disk not in system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700" i="1" kern="1200" smtClean="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𝐷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𝐻</m:t>
                  </m:r>
                </m:sub>
              </m:sSub>
            </m:oMath>
          </a14:m>
          <a:r>
            <a:rPr lang="en-US" sz="1700" kern="1200" dirty="0" smtClean="0"/>
            <a:t> : Set of Directories on disk not in system</a:t>
          </a:r>
          <a:endParaRPr lang="en-US" sz="1700" kern="1200" dirty="0"/>
        </a:p>
      </dsp:txBody>
      <dsp:txXfrm>
        <a:off x="0" y="1006423"/>
        <a:ext cx="4648200" cy="648945"/>
      </dsp:txXfrm>
    </dsp:sp>
    <dsp:sp modelId="{8CCFD97B-595D-4FC0-845B-910436B85EA4}">
      <dsp:nvSpPr>
        <dsp:cNvPr id="0" name=""/>
        <dsp:cNvSpPr/>
      </dsp:nvSpPr>
      <dsp:spPr>
        <a:xfrm>
          <a:off x="0" y="1655369"/>
          <a:ext cx="4648200" cy="566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Semantics</a:t>
          </a:r>
          <a:endParaRPr lang="en-US" sz="2200" kern="1200" dirty="0"/>
        </a:p>
      </dsp:txBody>
      <dsp:txXfrm>
        <a:off x="27644" y="1683013"/>
        <a:ext cx="4592912" cy="510992"/>
      </dsp:txXfrm>
    </dsp:sp>
    <dsp:sp modelId="{CF0549AE-4775-4DFA-B770-C506827CCC11}">
      <dsp:nvSpPr>
        <dsp:cNvPr id="0" name=""/>
        <dsp:cNvSpPr/>
      </dsp:nvSpPr>
      <dsp:spPr>
        <a:xfrm>
          <a:off x="0" y="2221649"/>
          <a:ext cx="4648200" cy="6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IN" sz="1700" i="1" kern="1200" smtClean="0">
                      <a:latin typeface="Cambria Math"/>
                    </a:rPr>
                  </m:ctrlPr>
                </m:dPr>
                <m:e>
                  <m:r>
                    <a:rPr lang="en-US" sz="1700" i="1" kern="1200">
                      <a:latin typeface="Cambria Math"/>
                    </a:rPr>
                    <m:t>𝑓𝑅𝑑</m:t>
                  </m:r>
                  <m:r>
                    <a:rPr lang="en-US" sz="1700" i="1" kern="1200">
                      <a:latin typeface="Cambria Math"/>
                    </a:rPr>
                    <m:t>,∀</m:t>
                  </m:r>
                  <m:r>
                    <a:rPr lang="en-US" sz="1700" i="1" kern="1200">
                      <a:latin typeface="Cambria Math"/>
                    </a:rPr>
                    <m:t>𝑑</m:t>
                  </m:r>
                  <m:r>
                    <a:rPr lang="en-US" sz="1700" i="1" kern="1200">
                      <a:latin typeface="Cambria Math"/>
                    </a:rPr>
                    <m:t>∈</m:t>
                  </m:r>
                  <m:sSub>
                    <m:sSubPr>
                      <m:ctrlPr>
                        <a:rPr lang="en-IN" sz="17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𝐷</m:t>
                      </m:r>
                    </m:e>
                    <m:sub>
                      <m:r>
                        <a:rPr lang="en-US" sz="1700" b="0" i="1" kern="1200" smtClean="0">
                          <a:latin typeface="Cambria Math"/>
                        </a:rPr>
                        <m:t>𝐻</m:t>
                      </m:r>
                    </m:sub>
                  </m:sSub>
                  <m:r>
                    <a:rPr lang="en-US" sz="1700" b="0" i="1" kern="1200" smtClean="0">
                      <a:latin typeface="Cambria Math"/>
                    </a:rPr>
                    <m:t>𝑥</m:t>
                  </m:r>
                  <m:sSub>
                    <m:sSubPr>
                      <m:ctrlPr>
                        <a:rPr lang="en-IN" sz="1700" i="1" kern="1200" smtClean="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𝐷</m:t>
                      </m:r>
                    </m:e>
                    <m:sub>
                      <m:r>
                        <a:rPr lang="en-US" sz="1700" b="0" i="1" kern="1200" smtClean="0">
                          <a:latin typeface="Cambria Math"/>
                        </a:rPr>
                        <m:t>𝐻</m:t>
                      </m:r>
                    </m:sub>
                  </m:sSub>
                </m:e>
              </m:d>
            </m:oMath>
          </a14:m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create ordered pair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IN" sz="1700" i="1" kern="1200" smtClean="0">
                      <a:latin typeface="Cambria Math"/>
                    </a:rPr>
                  </m:ctrlPr>
                </m:dPr>
                <m:e>
                  <m:r>
                    <a:rPr lang="en-US" sz="1700" i="1" kern="1200">
                      <a:latin typeface="Cambria Math"/>
                    </a:rPr>
                    <m:t>𝑓</m:t>
                  </m:r>
                  <m:r>
                    <a:rPr lang="en-US" sz="1700" i="1" kern="1200">
                      <a:latin typeface="Cambria Math"/>
                    </a:rPr>
                    <m:t>,</m:t>
                  </m:r>
                  <m:r>
                    <a:rPr lang="en-US" sz="1700" i="1" kern="1200">
                      <a:latin typeface="Cambria Math"/>
                    </a:rPr>
                    <m:t>𝑑</m:t>
                  </m:r>
                </m:e>
              </m:d>
            </m:oMath>
          </a14:m>
          <a:endParaRPr lang="en-US" sz="1700" kern="1200" dirty="0"/>
        </a:p>
      </dsp:txBody>
      <dsp:txXfrm>
        <a:off x="0" y="2221649"/>
        <a:ext cx="4648200" cy="648945"/>
      </dsp:txXfrm>
    </dsp:sp>
    <dsp:sp modelId="{848EB27A-50FA-4F4A-B7FE-C96379514C9D}">
      <dsp:nvSpPr>
        <dsp:cNvPr id="0" name=""/>
        <dsp:cNvSpPr/>
      </dsp:nvSpPr>
      <dsp:spPr>
        <a:xfrm>
          <a:off x="0" y="2870594"/>
          <a:ext cx="4648200" cy="566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Relating directories</a:t>
          </a:r>
          <a:endParaRPr lang="en-US" sz="2200" kern="1200" dirty="0"/>
        </a:p>
      </dsp:txBody>
      <dsp:txXfrm>
        <a:off x="27644" y="2898238"/>
        <a:ext cx="4592912" cy="510992"/>
      </dsp:txXfrm>
    </dsp:sp>
    <dsp:sp modelId="{3A7C1B07-176B-4FCA-AA07-DE34334518F1}">
      <dsp:nvSpPr>
        <dsp:cNvPr id="0" name=""/>
        <dsp:cNvSpPr/>
      </dsp:nvSpPr>
      <dsp:spPr>
        <a:xfrm>
          <a:off x="0" y="3436874"/>
          <a:ext cx="4648200" cy="648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Relate sub-directories by relation A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smtClean="0">
                  <a:latin typeface="Cambria Math"/>
                </a:rPr>
                <m:t>→</m:t>
              </m:r>
            </m:oMath>
          </a14:m>
          <a:r>
            <a:rPr lang="en-US" sz="1700" kern="1200" dirty="0" smtClean="0"/>
            <a:t>B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700" i="1" kern="1200" smtClean="0">
                  <a:latin typeface="Cambria Math"/>
                </a:rPr>
                <m:t>∀</m:t>
              </m:r>
              <m:d>
                <m:dPr>
                  <m:ctrlPr>
                    <a:rPr lang="en-IN" sz="17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17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𝑑</m:t>
                      </m:r>
                    </m:e>
                    <m:sub>
                      <m:r>
                        <a:rPr lang="en-US" sz="17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17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17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𝑑</m:t>
                      </m:r>
                    </m:e>
                    <m:sub>
                      <m:r>
                        <a:rPr lang="en-US" sz="1700" i="1" kern="1200">
                          <a:latin typeface="Cambria Math"/>
                        </a:rPr>
                        <m:t>2</m:t>
                      </m:r>
                    </m:sub>
                  </m:sSub>
                </m:e>
              </m:d>
              <m:r>
                <a:rPr lang="en-US" sz="1700" i="1" kern="1200">
                  <a:latin typeface="Cambria Math"/>
                </a:rPr>
                <m:t>∈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𝐷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𝐻</m:t>
                  </m:r>
                </m:sub>
              </m:sSub>
              <m:r>
                <a:rPr lang="en-US" sz="1700" i="1" kern="1200">
                  <a:latin typeface="Cambria Math"/>
                </a:rPr>
                <m:t>, </m:t>
              </m:r>
              <m:r>
                <a:rPr lang="en-US" sz="1700" i="1" kern="1200">
                  <a:latin typeface="Cambria Math"/>
                </a:rPr>
                <m:t>𝑖𝑓</m:t>
              </m:r>
              <m:r>
                <a:rPr lang="en-US" sz="1700" i="1" kern="1200">
                  <a:latin typeface="Cambria Math"/>
                </a:rPr>
                <m:t> 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𝑑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2</m:t>
                  </m:r>
                </m:sub>
              </m:sSub>
              <m:r>
                <a:rPr lang="en-US" sz="1700" i="1" kern="1200">
                  <a:latin typeface="Cambria Math"/>
                </a:rPr>
                <m:t>⊂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𝑑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</m:oMath>
          </a14:m>
          <a:r>
            <a:rPr lang="en-US" sz="1700" kern="1200" dirty="0" smtClean="0"/>
            <a:t> form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700" i="1" kern="1200" smtClean="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𝑑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→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𝑑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2</m:t>
                  </m:r>
                </m:sub>
              </m:sSub>
            </m:oMath>
          </a14:m>
          <a:endParaRPr lang="en-US" sz="1700" kern="1200" dirty="0"/>
        </a:p>
      </dsp:txBody>
      <dsp:txXfrm>
        <a:off x="0" y="3436874"/>
        <a:ext cx="4648200" cy="64894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F109F-BBBF-424A-A9A1-DB956AD2E5BB}">
      <dsp:nvSpPr>
        <dsp:cNvPr id="0" name=""/>
        <dsp:cNvSpPr/>
      </dsp:nvSpPr>
      <dsp:spPr>
        <a:xfrm>
          <a:off x="0" y="56541"/>
          <a:ext cx="8229600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Query operating on single tag</a:t>
          </a:r>
          <a:endParaRPr lang="en-US" sz="3200" kern="1200" dirty="0"/>
        </a:p>
      </dsp:txBody>
      <dsp:txXfrm>
        <a:off x="40209" y="96750"/>
        <a:ext cx="8149182" cy="743262"/>
      </dsp:txXfrm>
    </dsp:sp>
    <dsp:sp modelId="{F72D5062-D021-4D5F-9D53-6702A1A88253}">
      <dsp:nvSpPr>
        <dsp:cNvPr id="0" name=""/>
        <dsp:cNvSpPr/>
      </dsp:nvSpPr>
      <dsp:spPr>
        <a:xfrm>
          <a:off x="0" y="880221"/>
          <a:ext cx="8229600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500" i="1" kern="1200" smtClean="0">
                  <a:latin typeface="Cambria Math"/>
                </a:rPr>
                <m:t>𝑞</m:t>
              </m:r>
              <m:d>
                <m:dPr>
                  <m:ctrlPr>
                    <a:rPr lang="en-IN" sz="2500" i="1" kern="1200">
                      <a:latin typeface="Cambria Math"/>
                    </a:rPr>
                  </m:ctrlPr>
                </m:dPr>
                <m:e>
                  <m:r>
                    <a:rPr lang="en-US" sz="2500" i="1" kern="1200">
                      <a:latin typeface="Cambria Math"/>
                    </a:rPr>
                    <m:t>𝑡</m:t>
                  </m:r>
                </m:e>
              </m:d>
              <m:r>
                <a:rPr lang="en-US" sz="2500" b="0" i="1" kern="1200" smtClean="0">
                  <a:latin typeface="Cambria Math"/>
                </a:rPr>
                <m:t>=</m:t>
              </m:r>
              <m:r>
                <a:rPr lang="en-US" sz="2500" i="1" kern="1200">
                  <a:latin typeface="Cambria Math"/>
                </a:rPr>
                <m:t> </m:t>
              </m:r>
              <m:d>
                <m:dPr>
                  <m:begChr m:val="{"/>
                  <m:endChr m:val="}"/>
                  <m:ctrlPr>
                    <a:rPr lang="en-IN" sz="2500" i="1" kern="1200">
                      <a:latin typeface="Cambria Math"/>
                    </a:rPr>
                  </m:ctrlPr>
                </m:dPr>
                <m:e>
                  <m:r>
                    <a:rPr lang="en-US" sz="2500" i="1" kern="1200">
                      <a:latin typeface="Cambria Math"/>
                    </a:rPr>
                    <m:t>𝑓</m:t>
                  </m:r>
                  <m:r>
                    <a:rPr lang="en-US" sz="2500" i="1" kern="1200">
                      <a:latin typeface="Cambria Math"/>
                    </a:rPr>
                    <m:t>∈</m:t>
                  </m:r>
                  <m:r>
                    <a:rPr lang="en-US" sz="2500" b="0" i="1" kern="1200" smtClean="0">
                      <a:latin typeface="Cambria Math"/>
                    </a:rPr>
                    <m:t>𝐹</m:t>
                  </m:r>
                  <m:r>
                    <a:rPr lang="en-US" sz="2500" b="0" i="1" kern="1200" smtClean="0">
                      <a:latin typeface="Cambria Math"/>
                    </a:rPr>
                    <m:t> </m:t>
                  </m:r>
                </m:e>
                <m:e>
                  <m:r>
                    <a:rPr lang="en-US" sz="2500" b="0" i="1" kern="1200" smtClean="0">
                      <a:latin typeface="Cambria Math"/>
                    </a:rPr>
                    <m:t> </m:t>
                  </m:r>
                  <m:r>
                    <a:rPr lang="en-US" sz="2500" i="1" kern="1200" smtClean="0">
                      <a:latin typeface="Cambria Math"/>
                    </a:rPr>
                    <m:t>𝑓</m:t>
                  </m:r>
                  <m:r>
                    <a:rPr lang="en-US" sz="2500" i="1" kern="1200" smtClean="0">
                      <a:latin typeface="Cambria Math"/>
                    </a:rPr>
                    <m:t>∈</m:t>
                  </m:r>
                  <m:r>
                    <a:rPr lang="en-US" sz="2500" b="0" i="1" kern="1200" smtClean="0">
                      <a:latin typeface="Cambria Math"/>
                    </a:rPr>
                    <m:t>h</m:t>
                  </m:r>
                  <m:r>
                    <a:rPr lang="en-US" sz="2500" b="0" i="1" kern="1200" smtClean="0">
                      <a:latin typeface="Cambria Math"/>
                    </a:rPr>
                    <m:t>(</m:t>
                  </m:r>
                  <m:r>
                    <a:rPr lang="en-US" sz="2500" b="0" i="1" kern="1200" smtClean="0">
                      <a:latin typeface="Cambria Math"/>
                    </a:rPr>
                    <m:t>𝑡</m:t>
                  </m:r>
                  <m:r>
                    <a:rPr lang="en-US" sz="2500" b="0" i="1" kern="1200" smtClean="0">
                      <a:latin typeface="Cambria Math"/>
                    </a:rPr>
                    <m:t>)</m:t>
                  </m:r>
                </m:e>
              </m:d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500" i="1" kern="1200" smtClean="0">
                  <a:latin typeface="Cambria Math"/>
                </a:rPr>
                <m:t>𝑄</m:t>
              </m:r>
              <m:d>
                <m:dPr>
                  <m:ctrlPr>
                    <a:rPr lang="en-IN" sz="25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5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25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2500" i="1" kern="1200">
                      <a:latin typeface="Cambria Math"/>
                    </a:rPr>
                    <m:t>,</m:t>
                  </m:r>
                  <m:r>
                    <a:rPr lang="en-US" sz="2500" i="1" kern="1200">
                      <a:latin typeface="Cambria Math"/>
                    </a:rPr>
                    <m:t>𝜎</m:t>
                  </m:r>
                  <m:r>
                    <a:rPr lang="en-US" sz="25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5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2500" i="1" kern="1200">
                          <a:latin typeface="Cambria Math"/>
                        </a:rPr>
                        <m:t>2</m:t>
                      </m:r>
                    </m:sub>
                  </m:sSub>
                </m:e>
              </m:d>
              <m:r>
                <a:rPr lang="en-US" sz="2500" i="1" kern="1200">
                  <a:latin typeface="Cambria Math"/>
                </a:rPr>
                <m:t>=</m:t>
              </m:r>
              <m:r>
                <a:rPr lang="en-US" sz="2500" i="1" kern="1200">
                  <a:latin typeface="Cambria Math"/>
                </a:rPr>
                <m:t>𝑞</m:t>
              </m:r>
              <m:d>
                <m:dPr>
                  <m:ctrlPr>
                    <a:rPr lang="en-IN" sz="25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5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25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  <m:r>
                <a:rPr lang="en-IN" sz="2500" b="0" i="1" kern="1200" smtClean="0">
                  <a:latin typeface="Cambria Math"/>
                </a:rPr>
                <m:t> </m:t>
              </m:r>
              <m:r>
                <a:rPr lang="en-US" sz="2500" i="1" kern="1200">
                  <a:latin typeface="Cambria Math"/>
                </a:rPr>
                <m:t>𝜎</m:t>
              </m:r>
              <m:r>
                <a:rPr lang="en-IN" sz="2500" b="0" i="1" kern="1200" smtClean="0">
                  <a:latin typeface="Cambria Math"/>
                </a:rPr>
                <m:t> </m:t>
              </m:r>
              <m:r>
                <a:rPr lang="en-US" sz="2500" i="1" kern="1200">
                  <a:latin typeface="Cambria Math"/>
                </a:rPr>
                <m:t>𝑞</m:t>
              </m:r>
              <m:d>
                <m:dPr>
                  <m:ctrlPr>
                    <a:rPr lang="en-IN" sz="25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5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2500" i="1" kern="1200">
                          <a:latin typeface="Cambria Math"/>
                        </a:rPr>
                        <m:t>2</m:t>
                      </m:r>
                    </m:sub>
                  </m:sSub>
                </m:e>
              </m:d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500" i="1" kern="1200" smtClean="0">
                  <a:latin typeface="Cambria Math"/>
                </a:rPr>
                <m:t>𝜎</m:t>
              </m:r>
            </m:oMath>
          </a14:m>
          <a:r>
            <a:rPr lang="en-US" sz="2500" kern="1200" dirty="0" smtClean="0"/>
            <a:t> = {Union , Intersection, Symmetric difference,          Set difference}</a:t>
          </a:r>
          <a:endParaRPr lang="en-US" sz="2500" kern="1200" dirty="0"/>
        </a:p>
      </dsp:txBody>
      <dsp:txXfrm>
        <a:off x="0" y="880221"/>
        <a:ext cx="8229600" cy="1821600"/>
      </dsp:txXfrm>
    </dsp:sp>
    <dsp:sp modelId="{45B09A98-C5B3-4EEC-A3FD-66E6B804EE1C}">
      <dsp:nvSpPr>
        <dsp:cNvPr id="0" name=""/>
        <dsp:cNvSpPr/>
      </dsp:nvSpPr>
      <dsp:spPr>
        <a:xfrm>
          <a:off x="0" y="2701821"/>
          <a:ext cx="8229600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Default operation</a:t>
          </a:r>
          <a:endParaRPr lang="en-US" sz="3200" kern="1200" dirty="0"/>
        </a:p>
      </dsp:txBody>
      <dsp:txXfrm>
        <a:off x="40209" y="2742030"/>
        <a:ext cx="8149182" cy="743262"/>
      </dsp:txXfrm>
    </dsp:sp>
    <dsp:sp modelId="{041E5514-B437-42CD-BF98-860C86B9F935}">
      <dsp:nvSpPr>
        <dsp:cNvPr id="0" name=""/>
        <dsp:cNvSpPr/>
      </dsp:nvSpPr>
      <dsp:spPr>
        <a:xfrm>
          <a:off x="0" y="3525501"/>
          <a:ext cx="82296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If no operation mentioned, default is Intersection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Default form of query: </a:t>
          </a:r>
          <a14:m xmlns:a14="http://schemas.microsoft.com/office/drawing/2010/main">
            <m:oMath xmlns:m="http://schemas.openxmlformats.org/officeDocument/2006/math">
              <m:r>
                <a:rPr lang="en-US" sz="2500" i="1" kern="1200" smtClean="0">
                  <a:latin typeface="Cambria Math"/>
                </a:rPr>
                <m:t>𝑄</m:t>
              </m:r>
              <m:d>
                <m:dPr>
                  <m:ctrlPr>
                    <a:rPr lang="en-IN" sz="25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5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25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25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5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2500" i="1" kern="1200">
                          <a:latin typeface="Cambria Math"/>
                        </a:rPr>
                        <m:t>2</m:t>
                      </m:r>
                    </m:sub>
                  </m:sSub>
                </m:e>
              </m:d>
              <m:r>
                <a:rPr lang="en-US" sz="2500" i="1" kern="1200">
                  <a:latin typeface="Cambria Math"/>
                </a:rPr>
                <m:t>=</m:t>
              </m:r>
              <m:r>
                <a:rPr lang="en-US" sz="2500" i="1" kern="1200">
                  <a:latin typeface="Cambria Math"/>
                </a:rPr>
                <m:t>𝑞</m:t>
              </m:r>
              <m:d>
                <m:dPr>
                  <m:ctrlPr>
                    <a:rPr lang="en-IN" sz="25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5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25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  <m:r>
                <a:rPr lang="en-US" sz="2500" i="1" kern="1200">
                  <a:latin typeface="Cambria Math"/>
                </a:rPr>
                <m:t>∩</m:t>
              </m:r>
              <m:r>
                <a:rPr lang="en-US" sz="2500" i="1" kern="1200">
                  <a:latin typeface="Cambria Math"/>
                </a:rPr>
                <m:t>𝑞</m:t>
              </m:r>
              <m:d>
                <m:dPr>
                  <m:ctrlPr>
                    <a:rPr lang="en-IN" sz="25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5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2500" i="1" kern="1200">
                          <a:latin typeface="Cambria Math"/>
                        </a:rPr>
                        <m:t>2</m:t>
                      </m:r>
                    </m:sub>
                  </m:sSub>
                </m:e>
              </m:d>
            </m:oMath>
          </a14:m>
          <a:endParaRPr lang="en-US" sz="2500" kern="1200" dirty="0"/>
        </a:p>
      </dsp:txBody>
      <dsp:txXfrm>
        <a:off x="0" y="3525501"/>
        <a:ext cx="8229600" cy="9439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29C1B-EA0A-4C30-B307-5AB36787425B}">
      <dsp:nvSpPr>
        <dsp:cNvPr id="0" name=""/>
        <dsp:cNvSpPr/>
      </dsp:nvSpPr>
      <dsp:spPr>
        <a:xfrm>
          <a:off x="0" y="163765"/>
          <a:ext cx="8229600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Let </a:t>
          </a:r>
          <a14:m xmlns:a14="http://schemas.microsoft.com/office/drawing/2010/main">
            <m:oMath xmlns:m="http://schemas.openxmlformats.org/officeDocument/2006/math">
              <m:r>
                <a:rPr lang="en-IN" sz="2700" b="0" i="1" kern="1200" smtClean="0">
                  <a:latin typeface="Cambria Math"/>
                </a:rPr>
                <m:t>𝐴</m:t>
              </m:r>
              <m:r>
                <a:rPr lang="en-IN" sz="2700" b="0" i="1" kern="1200" smtClean="0">
                  <a:latin typeface="Cambria Math"/>
                </a:rPr>
                <m:t> </m:t>
              </m:r>
              <m:r>
                <a:rPr lang="en-IN" sz="2700" b="0" i="1" kern="1200" smtClean="0">
                  <a:latin typeface="Cambria Math"/>
                </a:rPr>
                <m:t>𝑎𝑛𝑑</m:t>
              </m:r>
              <m:r>
                <a:rPr lang="en-IN" sz="2700" b="0" i="1" kern="1200" smtClean="0">
                  <a:latin typeface="Cambria Math"/>
                </a:rPr>
                <m:t> </m:t>
              </m:r>
              <m:r>
                <a:rPr lang="en-IN" sz="2700" b="0" i="1" kern="1200" smtClean="0">
                  <a:latin typeface="Cambria Math"/>
                </a:rPr>
                <m:t>𝐵</m:t>
              </m:r>
            </m:oMath>
          </a14:m>
          <a:r>
            <a:rPr lang="en-US" sz="2700" kern="1200" dirty="0" smtClean="0"/>
            <a:t> are two tags having the following files:</a:t>
          </a:r>
          <a:endParaRPr lang="en-IN" sz="2700" kern="1200" dirty="0"/>
        </a:p>
      </dsp:txBody>
      <dsp:txXfrm>
        <a:off x="33926" y="197691"/>
        <a:ext cx="8161748" cy="627128"/>
      </dsp:txXfrm>
    </dsp:sp>
    <dsp:sp modelId="{3876F178-7472-40A6-A335-637439EFE1A2}">
      <dsp:nvSpPr>
        <dsp:cNvPr id="0" name=""/>
        <dsp:cNvSpPr/>
      </dsp:nvSpPr>
      <dsp:spPr>
        <a:xfrm>
          <a:off x="0" y="858745"/>
          <a:ext cx="8229600" cy="79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100" i="1" kern="1200" smtClean="0">
                  <a:latin typeface="Cambria Math"/>
                </a:rPr>
                <m:t>𝑡𝑎𝑔</m:t>
              </m:r>
              <m:d>
                <m:dPr>
                  <m:ctrlPr>
                    <a:rPr lang="en-IN" sz="2100" i="1" kern="1200">
                      <a:latin typeface="Cambria Math"/>
                    </a:rPr>
                  </m:ctrlPr>
                </m:dPr>
                <m:e>
                  <m:r>
                    <a:rPr lang="en-US" sz="2100" i="1" kern="1200">
                      <a:latin typeface="Cambria Math"/>
                    </a:rPr>
                    <m:t>𝐴</m:t>
                  </m:r>
                </m:e>
              </m:d>
              <m:r>
                <a:rPr lang="en-US" sz="2100" i="1" kern="1200">
                  <a:latin typeface="Cambria Math"/>
                </a:rPr>
                <m:t>:</m:t>
              </m:r>
              <m:r>
                <a:rPr lang="en-US" sz="2100" i="1" kern="1200">
                  <a:latin typeface="Cambria Math"/>
                </a:rPr>
                <m:t>𝑓𝑖𝑙𝑒𝑠</m:t>
              </m:r>
              <m:d>
                <m:dPr>
                  <m:begChr m:val="{"/>
                  <m:endChr m:val="}"/>
                  <m:ctrlPr>
                    <a:rPr lang="en-IN" sz="21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21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2</m:t>
                      </m:r>
                    </m:sub>
                  </m:sSub>
                  <m:r>
                    <a:rPr lang="en-US" sz="21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𝑑𝑜𝑐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</m:oMath>
          </a14:m>
          <a:endParaRPr lang="en-I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100" i="1" kern="1200" smtClean="0">
                  <a:latin typeface="Cambria Math"/>
                </a:rPr>
                <m:t>𝑡𝑎𝑔</m:t>
              </m:r>
              <m:d>
                <m:dPr>
                  <m:ctrlPr>
                    <a:rPr lang="en-IN" sz="2100" i="1" kern="1200">
                      <a:latin typeface="Cambria Math"/>
                    </a:rPr>
                  </m:ctrlPr>
                </m:dPr>
                <m:e>
                  <m:r>
                    <a:rPr lang="en-US" sz="2100" i="1" kern="1200">
                      <a:latin typeface="Cambria Math"/>
                    </a:rPr>
                    <m:t>𝐵</m:t>
                  </m:r>
                </m:e>
              </m:d>
              <m:r>
                <a:rPr lang="en-US" sz="2100" i="1" kern="1200">
                  <a:latin typeface="Cambria Math"/>
                </a:rPr>
                <m:t>:</m:t>
              </m:r>
              <m:r>
                <a:rPr lang="en-US" sz="2100" i="1" kern="1200">
                  <a:latin typeface="Cambria Math"/>
                </a:rPr>
                <m:t>𝑓𝑖𝑙𝑒𝑠</m:t>
              </m:r>
              <m:d>
                <m:dPr>
                  <m:begChr m:val="{"/>
                  <m:endChr m:val="}"/>
                  <m:ctrlPr>
                    <a:rPr lang="en-IN" sz="21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21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𝑑𝑜𝑐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21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𝑝𝑝𝑡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</m:oMath>
          </a14:m>
          <a:endParaRPr lang="en-IN" sz="2100" kern="1200" dirty="0"/>
        </a:p>
      </dsp:txBody>
      <dsp:txXfrm>
        <a:off x="0" y="858745"/>
        <a:ext cx="8229600" cy="796432"/>
      </dsp:txXfrm>
    </dsp:sp>
    <dsp:sp modelId="{E5256DBE-EC55-4422-86A8-207BE35D5BE4}">
      <dsp:nvSpPr>
        <dsp:cNvPr id="0" name=""/>
        <dsp:cNvSpPr/>
      </dsp:nvSpPr>
      <dsp:spPr>
        <a:xfrm>
          <a:off x="0" y="1655177"/>
          <a:ext cx="8229600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Operations</a:t>
          </a:r>
          <a:endParaRPr lang="en-IN" sz="2700" kern="1200" dirty="0"/>
        </a:p>
      </dsp:txBody>
      <dsp:txXfrm>
        <a:off x="33926" y="1689103"/>
        <a:ext cx="8161748" cy="627128"/>
      </dsp:txXfrm>
    </dsp:sp>
    <dsp:sp modelId="{0B767CB1-B521-4FD2-82B4-C4E76CF999F1}">
      <dsp:nvSpPr>
        <dsp:cNvPr id="0" name=""/>
        <dsp:cNvSpPr/>
      </dsp:nvSpPr>
      <dsp:spPr>
        <a:xfrm>
          <a:off x="0" y="2350157"/>
          <a:ext cx="8229600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100" i="1" kern="1200" smtClean="0">
                  <a:latin typeface="Cambria Math"/>
                </a:rPr>
                <m:t>𝐴</m:t>
              </m:r>
              <m:r>
                <a:rPr lang="en-US" sz="2100" i="1" kern="1200" smtClean="0">
                  <a:latin typeface="Cambria Math"/>
                </a:rPr>
                <m:t>∪</m:t>
              </m:r>
              <m:r>
                <a:rPr lang="en-US" sz="2100" i="1" kern="1200" smtClean="0">
                  <a:latin typeface="Cambria Math"/>
                </a:rPr>
                <m:t>𝐵</m:t>
              </m:r>
              <m:r>
                <a:rPr lang="en-US" sz="2100" b="0" i="1" kern="1200" smtClean="0">
                  <a:latin typeface="Cambria Math"/>
                </a:rPr>
                <m:t> </m:t>
              </m:r>
              <m:r>
                <a:rPr lang="en-US" sz="2100" i="1" kern="1200" smtClean="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21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21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2</m:t>
                      </m:r>
                    </m:sub>
                  </m:sSub>
                  <m:r>
                    <a:rPr lang="en-US" sz="21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𝑑𝑜𝑐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21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𝑝𝑝𝑡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</m:oMath>
          </a14:m>
          <a:endParaRPr lang="en-I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100" i="1" kern="1200" smtClean="0">
                  <a:latin typeface="Cambria Math"/>
                </a:rPr>
                <m:t>𝐴</m:t>
              </m:r>
              <m:r>
                <a:rPr lang="en-US" sz="2100" i="1" kern="1200" smtClean="0">
                  <a:latin typeface="Cambria Math"/>
                </a:rPr>
                <m:t>∩</m:t>
              </m:r>
              <m:r>
                <a:rPr lang="en-US" sz="2100" i="1" kern="1200" smtClean="0">
                  <a:latin typeface="Cambria Math"/>
                </a:rPr>
                <m:t>𝐵</m:t>
              </m:r>
              <m:r>
                <a:rPr lang="en-US" sz="2100" b="0" i="1" kern="1200" smtClean="0">
                  <a:latin typeface="Cambria Math"/>
                </a:rPr>
                <m:t> </m:t>
              </m:r>
              <m:r>
                <a:rPr lang="en-US" sz="2100" i="1" kern="1200" smtClean="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21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21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𝑑𝑜𝑐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</m:oMath>
          </a14:m>
          <a:endParaRPr lang="en-I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100" i="1" kern="1200" smtClean="0">
                  <a:latin typeface="Cambria Math"/>
                </a:rPr>
                <m:t>𝐴</m:t>
              </m:r>
              <m:r>
                <a:rPr lang="en-US" sz="2100" i="1" kern="1200" smtClean="0">
                  <a:latin typeface="Cambria Math"/>
                </a:rPr>
                <m:t>\</m:t>
              </m:r>
              <m:r>
                <a:rPr lang="en-US" sz="2100" i="1" kern="1200" smtClean="0">
                  <a:latin typeface="Cambria Math"/>
                </a:rPr>
                <m:t>𝐵</m:t>
              </m:r>
              <m:r>
                <a:rPr lang="en-US" sz="2100" b="0" i="1" kern="1200" smtClean="0">
                  <a:latin typeface="Cambria Math"/>
                </a:rPr>
                <m:t>    </m:t>
              </m:r>
              <m:r>
                <a:rPr lang="en-US" sz="2100" i="1" kern="1200" smtClean="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21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2</m:t>
                      </m:r>
                    </m:sub>
                  </m:sSub>
                </m:e>
              </m:d>
            </m:oMath>
          </a14:m>
          <a:endParaRPr lang="en-I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100" i="1" kern="1200" smtClean="0">
                  <a:latin typeface="Cambria Math"/>
                </a:rPr>
                <m:t>𝐵</m:t>
              </m:r>
              <m:r>
                <a:rPr lang="en-US" sz="2100" i="1" kern="1200" smtClean="0">
                  <a:latin typeface="Cambria Math"/>
                </a:rPr>
                <m:t>\</m:t>
              </m:r>
              <m:r>
                <a:rPr lang="en-US" sz="2100" i="1" kern="1200" smtClean="0">
                  <a:latin typeface="Cambria Math"/>
                </a:rPr>
                <m:t>𝐴</m:t>
              </m:r>
              <m:r>
                <a:rPr lang="en-US" sz="2100" b="0" i="1" kern="1200" smtClean="0">
                  <a:latin typeface="Cambria Math"/>
                </a:rPr>
                <m:t>    </m:t>
              </m:r>
              <m:r>
                <a:rPr lang="en-US" sz="2100" i="1" kern="1200" smtClean="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21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𝑝𝑝𝑡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</m:oMath>
          </a14:m>
          <a:endParaRPr lang="en-I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2100" i="1" kern="1200" smtClean="0">
                  <a:latin typeface="Cambria Math"/>
                </a:rPr>
                <m:t>𝐴</m:t>
              </m:r>
              <m:r>
                <a:rPr lang="en-US" sz="2100" kern="1200">
                  <a:latin typeface="Cambria Math"/>
                </a:rPr>
                <m:t>⊖</m:t>
              </m:r>
              <m:r>
                <a:rPr lang="en-US" sz="2100" i="1" kern="1200">
                  <a:latin typeface="Cambria Math"/>
                </a:rPr>
                <m:t>𝐵</m:t>
              </m:r>
              <m:r>
                <a:rPr lang="en-US" sz="2100" i="1" kern="1200">
                  <a:latin typeface="Cambria Math"/>
                </a:rPr>
                <m:t>=</m:t>
              </m:r>
              <m:d>
                <m:dPr>
                  <m:begChr m:val="{"/>
                  <m:endChr m:val="}"/>
                  <m:ctrlPr>
                    <a:rPr lang="en-IN" sz="21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2</m:t>
                      </m:r>
                    </m:sub>
                  </m:sSub>
                  <m:r>
                    <a:rPr lang="en-US" sz="21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21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100" i="1" kern="1200">
                          <a:latin typeface="Cambria Math"/>
                        </a:rPr>
                        <m:t>𝑝𝑝𝑡</m:t>
                      </m:r>
                    </m:e>
                    <m:sub>
                      <m:r>
                        <a:rPr lang="en-US" sz="21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</m:oMath>
          </a14:m>
          <a:endParaRPr lang="en-IN" sz="2100" kern="1200" dirty="0"/>
        </a:p>
      </dsp:txBody>
      <dsp:txXfrm>
        <a:off x="0" y="2350157"/>
        <a:ext cx="8229600" cy="201203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45F8E-6CF9-4161-8E14-9906A8EE7CC3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4C906-F2ED-4591-BF03-FD63A996F30F}">
      <dsp:nvSpPr>
        <dsp:cNvPr id="0" name=""/>
        <dsp:cNvSpPr/>
      </dsp:nvSpPr>
      <dsp:spPr>
        <a:xfrm>
          <a:off x="0" y="0"/>
          <a:ext cx="8229600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just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Definition :</a:t>
          </a:r>
        </a:p>
        <a:p>
          <a:pPr lvl="0" algn="just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File systems that offer some method to store “semantics” or information about the context of the file mostly through meta-data and organization.</a:t>
          </a:r>
          <a:endParaRPr lang="en-US" sz="2400" kern="1200" dirty="0"/>
        </a:p>
      </dsp:txBody>
      <dsp:txXfrm>
        <a:off x="0" y="0"/>
        <a:ext cx="8229600" cy="4525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C9740-D395-4384-A0F2-7839B42EDE6E}">
      <dsp:nvSpPr>
        <dsp:cNvPr id="0" name=""/>
        <dsp:cNvSpPr/>
      </dsp:nvSpPr>
      <dsp:spPr>
        <a:xfrm>
          <a:off x="0" y="228036"/>
          <a:ext cx="8229600" cy="566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2200" i="1" kern="1200" smtClean="0">
                      <a:latin typeface="Cambria Math"/>
                    </a:rPr>
                  </m:ctrlPr>
                </m:sSubPr>
                <m:e>
                  <m:r>
                    <a:rPr lang="en-US" sz="22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2200" i="1" kern="1200">
                      <a:latin typeface="Cambria Math"/>
                    </a:rPr>
                    <m:t>1</m:t>
                  </m:r>
                </m:sub>
              </m:sSub>
            </m:oMath>
          </a14:m>
          <a:r>
            <a:rPr lang="en-US" sz="2200" kern="1200" dirty="0"/>
            <a:t>,</a:t>
          </a:r>
          <a14:m xmlns:a14="http://schemas.microsoft.com/office/drawing/2010/main">
            <m:oMath xmlns:m="http://schemas.openxmlformats.org/officeDocument/2006/math">
              <m:r>
                <a:rPr lang="en-US" sz="2200" i="1" kern="1200">
                  <a:latin typeface="Cambria Math"/>
                </a:rPr>
                <m:t> </m:t>
              </m:r>
              <m:sSub>
                <m:sSubPr>
                  <m:ctrlPr>
                    <a:rPr lang="en-IN" sz="2200" i="1" kern="1200">
                      <a:latin typeface="Cambria Math"/>
                    </a:rPr>
                  </m:ctrlPr>
                </m:sSubPr>
                <m:e>
                  <m:r>
                    <a:rPr lang="en-US" sz="22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2200" i="1" kern="1200">
                      <a:latin typeface="Cambria Math"/>
                    </a:rPr>
                    <m:t>2</m:t>
                  </m:r>
                </m:sub>
              </m:sSub>
            </m:oMath>
          </a14:m>
          <a:r>
            <a:rPr lang="en-US" sz="2200" kern="1200" dirty="0"/>
            <a:t>,</a:t>
          </a:r>
          <a14:m xmlns:a14="http://schemas.microsoft.com/office/drawing/2010/main">
            <m:oMath xmlns:m="http://schemas.openxmlformats.org/officeDocument/2006/math">
              <m:r>
                <a:rPr lang="en-US" sz="2200" i="1" kern="1200">
                  <a:latin typeface="Cambria Math"/>
                </a:rPr>
                <m:t> </m:t>
              </m:r>
              <m:sSub>
                <m:sSubPr>
                  <m:ctrlPr>
                    <a:rPr lang="en-IN" sz="2200" i="1" kern="1200">
                      <a:latin typeface="Cambria Math"/>
                    </a:rPr>
                  </m:ctrlPr>
                </m:sSubPr>
                <m:e>
                  <m:r>
                    <a:rPr lang="en-US" sz="22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2200" i="1" kern="1200">
                      <a:latin typeface="Cambria Math"/>
                    </a:rPr>
                    <m:t>3</m:t>
                  </m:r>
                </m:sub>
              </m:sSub>
            </m:oMath>
          </a14:m>
          <a:r>
            <a:rPr lang="en-US" sz="2200" kern="1200" dirty="0" smtClean="0"/>
            <a:t> are the tags having the following files:</a:t>
          </a:r>
          <a:endParaRPr lang="en-US" sz="2200" kern="1200" dirty="0"/>
        </a:p>
      </dsp:txBody>
      <dsp:txXfrm>
        <a:off x="27644" y="255680"/>
        <a:ext cx="8174312" cy="510992"/>
      </dsp:txXfrm>
    </dsp:sp>
    <dsp:sp modelId="{3EE0EDF0-4F11-41E5-A54E-08177AEE3B94}">
      <dsp:nvSpPr>
        <dsp:cNvPr id="0" name=""/>
        <dsp:cNvSpPr/>
      </dsp:nvSpPr>
      <dsp:spPr>
        <a:xfrm>
          <a:off x="0" y="794316"/>
          <a:ext cx="8229600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700" i="1" kern="1200" smtClean="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:{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𝑝h𝑜𝑡𝑜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,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𝑝h𝑜𝑡𝑜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2</m:t>
                  </m:r>
                </m:sub>
              </m:sSub>
              <m:r>
                <a:rPr lang="en-US" sz="1700" i="1" kern="1200">
                  <a:latin typeface="Cambria Math"/>
                </a:rPr>
                <m:t>,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𝑑𝑜𝑐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}</m:t>
              </m:r>
            </m:oMath>
          </a14:m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700" i="1" kern="1200" smtClean="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2</m:t>
                  </m:r>
                </m:sub>
              </m:sSub>
              <m:r>
                <a:rPr lang="en-US" sz="1700" i="1" kern="1200">
                  <a:latin typeface="Cambria Math"/>
                </a:rPr>
                <m:t>:{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𝑝h𝑜𝑡𝑜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,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𝑑𝑜𝑐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,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𝑝𝑝𝑡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}</m:t>
              </m:r>
            </m:oMath>
          </a14:m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700" i="1" kern="1200" smtClean="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3</m:t>
                  </m:r>
                </m:sub>
              </m:sSub>
              <m:r>
                <a:rPr lang="en-US" sz="1700" i="1" kern="1200">
                  <a:latin typeface="Cambria Math"/>
                </a:rPr>
                <m:t>:</m:t>
              </m:r>
              <m:d>
                <m:dPr>
                  <m:begChr m:val="{"/>
                  <m:endChr m:val="}"/>
                  <m:ctrlPr>
                    <a:rPr lang="en-IN" sz="17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17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𝑝h𝑜𝑡𝑜</m:t>
                      </m:r>
                    </m:e>
                    <m:sub>
                      <m:r>
                        <a:rPr lang="en-US" sz="1700" i="1" kern="1200">
                          <a:latin typeface="Cambria Math"/>
                        </a:rPr>
                        <m:t>1</m:t>
                      </m:r>
                    </m:sub>
                  </m:sSub>
                  <m:r>
                    <a:rPr lang="en-US" sz="1700" i="1" kern="1200">
                      <a:latin typeface="Cambria Math"/>
                    </a:rPr>
                    <m:t>,</m:t>
                  </m:r>
                  <m:sSub>
                    <m:sSubPr>
                      <m:ctrlPr>
                        <a:rPr lang="en-IN" sz="17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𝑑𝑜𝑐</m:t>
                      </m:r>
                    </m:e>
                    <m:sub>
                      <m:r>
                        <a:rPr lang="en-US" sz="1700" i="1" kern="1200">
                          <a:latin typeface="Cambria Math"/>
                        </a:rPr>
                        <m:t>3</m:t>
                      </m:r>
                    </m:sub>
                  </m:sSub>
                </m:e>
              </m:d>
            </m:oMath>
          </a14:m>
          <a:endParaRPr lang="en-US" sz="1700" kern="1200" dirty="0"/>
        </a:p>
      </dsp:txBody>
      <dsp:txXfrm>
        <a:off x="0" y="794316"/>
        <a:ext cx="8229600" cy="979110"/>
      </dsp:txXfrm>
    </dsp:sp>
    <dsp:sp modelId="{BA2F9964-C388-4462-9B68-366303A82070}">
      <dsp:nvSpPr>
        <dsp:cNvPr id="0" name=""/>
        <dsp:cNvSpPr/>
      </dsp:nvSpPr>
      <dsp:spPr>
        <a:xfrm>
          <a:off x="0" y="1773426"/>
          <a:ext cx="8229600" cy="566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General Query</a:t>
          </a:r>
          <a:endParaRPr lang="en-US" sz="2200" kern="1200" dirty="0"/>
        </a:p>
      </dsp:txBody>
      <dsp:txXfrm>
        <a:off x="27644" y="1801070"/>
        <a:ext cx="8174312" cy="510992"/>
      </dsp:txXfrm>
    </dsp:sp>
    <dsp:sp modelId="{F1C1784B-D31C-44F2-AF6A-652DDDF5B2EF}">
      <dsp:nvSpPr>
        <dsp:cNvPr id="0" name=""/>
        <dsp:cNvSpPr/>
      </dsp:nvSpPr>
      <dsp:spPr>
        <a:xfrm>
          <a:off x="0" y="2339706"/>
          <a:ext cx="8229600" cy="195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i="1" kern="1200" dirty="0" smtClean="0"/>
            <a:t>Q</a:t>
          </a:r>
          <a:r>
            <a:rPr lang="en-US" sz="1700" kern="1200" dirty="0" smtClean="0"/>
            <a:t>(</a:t>
          </a:r>
          <a:r>
            <a:rPr lang="en-US" sz="1700" i="1" kern="1200" dirty="0" smtClean="0"/>
            <a:t>S</a:t>
          </a:r>
          <a:r>
            <a:rPr lang="en-US" sz="1700" kern="1200" dirty="0" smtClean="0"/>
            <a:t>) = </a:t>
          </a:r>
          <a:r>
            <a:rPr lang="en-US" sz="1700" i="1" kern="1200" dirty="0" smtClean="0"/>
            <a:t>q</a:t>
          </a:r>
          <a:r>
            <a:rPr lang="en-US" sz="1700" kern="1200" dirty="0" smtClean="0"/>
            <a:t>(</a:t>
          </a:r>
          <a:r>
            <a:rPr lang="en-US" sz="1700" i="1" kern="1200" dirty="0" smtClean="0"/>
            <a:t>t</a:t>
          </a:r>
          <a:r>
            <a:rPr lang="en-US" sz="1700" kern="1200" dirty="0" smtClean="0"/>
            <a:t>1) σ </a:t>
          </a:r>
          <a:r>
            <a:rPr lang="en-US" sz="1700" i="1" kern="1200" dirty="0" smtClean="0"/>
            <a:t>q</a:t>
          </a:r>
          <a:r>
            <a:rPr lang="en-US" sz="1700" kern="1200" dirty="0" smtClean="0"/>
            <a:t>(</a:t>
          </a:r>
          <a:r>
            <a:rPr lang="en-US" sz="1700" i="1" kern="1200" dirty="0" smtClean="0"/>
            <a:t>t</a:t>
          </a:r>
          <a:r>
            <a:rPr lang="en-US" sz="1700" kern="1200" dirty="0" smtClean="0"/>
            <a:t>2) σ </a:t>
          </a:r>
          <a:r>
            <a:rPr lang="en-US" sz="1700" i="1" kern="1200" dirty="0" smtClean="0"/>
            <a:t>q</a:t>
          </a:r>
          <a:r>
            <a:rPr lang="en-US" sz="1700" kern="1200" dirty="0" smtClean="0"/>
            <a:t>(</a:t>
          </a:r>
          <a:r>
            <a:rPr lang="en-US" sz="1700" i="1" kern="1200" dirty="0" smtClean="0"/>
            <a:t>t</a:t>
          </a:r>
          <a:r>
            <a:rPr lang="en-US" sz="1700" kern="1200" dirty="0" smtClean="0"/>
            <a:t>3)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default processing is left to right unless precedence specified with parenthesis.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700" i="1" kern="1200" smtClean="0">
                  <a:latin typeface="Cambria Math"/>
                </a:rPr>
                <m:t>𝑄</m:t>
              </m:r>
              <m:d>
                <m:dPr>
                  <m:ctrlPr>
                    <a:rPr lang="en-IN" sz="1700" i="1" kern="1200">
                      <a:latin typeface="Cambria Math"/>
                    </a:rPr>
                  </m:ctrlPr>
                </m:dPr>
                <m:e>
                  <m:r>
                    <a:rPr lang="en-US" sz="1700" i="1" kern="1200">
                      <a:latin typeface="Cambria Math"/>
                    </a:rPr>
                    <m:t>𝑆</m:t>
                  </m:r>
                </m:e>
              </m:d>
              <m:r>
                <a:rPr lang="en-US" sz="1700" i="1" kern="1200">
                  <a:latin typeface="Cambria Math"/>
                </a:rPr>
                <m:t>=</m:t>
              </m:r>
              <m:r>
                <a:rPr lang="en-IN" sz="1700" b="0" i="1" kern="1200" smtClean="0">
                  <a:latin typeface="Cambria Math"/>
                </a:rPr>
                <m:t>{</m:t>
              </m:r>
              <m:r>
                <a:rPr lang="en-US" sz="1700" i="1" kern="1200">
                  <a:latin typeface="Cambria Math"/>
                </a:rPr>
                <m:t>𝑞</m:t>
              </m:r>
              <m:d>
                <m:dPr>
                  <m:ctrlPr>
                    <a:rPr lang="en-IN" sz="17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17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17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  <m:r>
                <a:rPr lang="en-US" sz="1700" i="1" kern="1200">
                  <a:latin typeface="Cambria Math"/>
                </a:rPr>
                <m:t>𝑞</m:t>
              </m:r>
              <m:d>
                <m:dPr>
                  <m:ctrlPr>
                    <a:rPr lang="en-IN" sz="17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17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1700" i="1" kern="1200">
                          <a:latin typeface="Cambria Math"/>
                        </a:rPr>
                        <m:t>2</m:t>
                      </m:r>
                    </m:sub>
                  </m:sSub>
                </m:e>
              </m:d>
              <m:r>
                <a:rPr lang="en-US" sz="1700" i="1" kern="1200">
                  <a:latin typeface="Cambria Math"/>
                </a:rPr>
                <m:t>𝑞</m:t>
              </m:r>
              <m:r>
                <a:rPr lang="en-US" sz="1700" i="1" kern="1200">
                  <a:latin typeface="Cambria Math"/>
                </a:rPr>
                <m:t>(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3</m:t>
                  </m:r>
                </m:sub>
              </m:sSub>
              <m:r>
                <a:rPr lang="en-US" sz="1700" i="1" kern="1200">
                  <a:latin typeface="Cambria Math"/>
                </a:rPr>
                <m:t>)}</m:t>
              </m:r>
            </m:oMath>
          </a14:m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result returned as files 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smtClean="0">
                  <a:latin typeface="Cambria Math"/>
                </a:rPr>
                <m:t>{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𝑝h𝑜𝑡𝑜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}</m:t>
              </m:r>
            </m:oMath>
          </a14:m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700" i="1" kern="1200" smtClean="0">
                  <a:latin typeface="Cambria Math"/>
                </a:rPr>
                <m:t>𝑄</m:t>
              </m:r>
              <m:d>
                <m:dPr>
                  <m:ctrlPr>
                    <a:rPr lang="en-IN" sz="1700" i="1" kern="1200">
                      <a:latin typeface="Cambria Math"/>
                    </a:rPr>
                  </m:ctrlPr>
                </m:dPr>
                <m:e>
                  <m:r>
                    <a:rPr lang="en-US" sz="1700" i="1" kern="1200">
                      <a:latin typeface="Cambria Math"/>
                    </a:rPr>
                    <m:t>𝑆</m:t>
                  </m:r>
                </m:e>
              </m:d>
              <m:r>
                <a:rPr lang="en-US" sz="1700" i="1" kern="1200">
                  <a:latin typeface="Cambria Math"/>
                </a:rPr>
                <m:t>=</m:t>
              </m:r>
              <m:r>
                <a:rPr lang="en-IN" sz="1700" b="0" i="1" kern="1200" smtClean="0">
                  <a:latin typeface="Cambria Math"/>
                </a:rPr>
                <m:t>{</m:t>
              </m:r>
              <m:r>
                <a:rPr lang="en-US" sz="1700" i="1" kern="1200">
                  <a:latin typeface="Cambria Math"/>
                </a:rPr>
                <m:t>𝑞</m:t>
              </m:r>
              <m:d>
                <m:dPr>
                  <m:ctrlPr>
                    <a:rPr lang="en-IN" sz="17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17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1700" i="1" kern="1200">
                          <a:latin typeface="Cambria Math"/>
                        </a:rPr>
                        <m:t>1</m:t>
                      </m:r>
                    </m:sub>
                  </m:sSub>
                </m:e>
              </m:d>
              <m:r>
                <a:rPr lang="en-US" sz="1700" i="1" kern="1200">
                  <a:latin typeface="Cambria Math"/>
                </a:rPr>
                <m:t>∩</m:t>
              </m:r>
              <m:r>
                <a:rPr lang="en-US" sz="1700" i="1" kern="1200">
                  <a:latin typeface="Cambria Math"/>
                </a:rPr>
                <m:t>𝑞</m:t>
              </m:r>
              <m:d>
                <m:dPr>
                  <m:ctrlPr>
                    <a:rPr lang="en-IN" sz="17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IN" sz="17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1700" i="1" kern="1200">
                          <a:latin typeface="Cambria Math"/>
                        </a:rPr>
                        <m:t>𝑡</m:t>
                      </m:r>
                    </m:e>
                    <m:sub>
                      <m:r>
                        <a:rPr lang="en-US" sz="1700" i="1" kern="1200">
                          <a:latin typeface="Cambria Math"/>
                        </a:rPr>
                        <m:t>2</m:t>
                      </m:r>
                    </m:sub>
                  </m:sSub>
                </m:e>
              </m:d>
              <m:r>
                <a:rPr lang="en-US" sz="1700" i="1" kern="1200">
                  <a:latin typeface="Cambria Math"/>
                </a:rPr>
                <m:t>𝑞</m:t>
              </m:r>
              <m:r>
                <a:rPr lang="en-US" sz="1700" i="1" kern="1200">
                  <a:latin typeface="Cambria Math"/>
                </a:rPr>
                <m:t>∪(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𝑡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3</m:t>
                  </m:r>
                </m:sub>
              </m:sSub>
              <m:r>
                <a:rPr lang="en-US" sz="1700" i="1" kern="1200">
                  <a:latin typeface="Cambria Math"/>
                </a:rPr>
                <m:t>)}</m:t>
              </m:r>
            </m:oMath>
          </a14:m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result returned as files 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smtClean="0">
                  <a:latin typeface="Cambria Math"/>
                </a:rPr>
                <m:t>{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𝑝h𝑜𝑡𝑜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,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𝑑𝑜𝑐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1</m:t>
                  </m:r>
                </m:sub>
              </m:sSub>
              <m:r>
                <a:rPr lang="en-US" sz="1700" i="1" kern="1200">
                  <a:latin typeface="Cambria Math"/>
                </a:rPr>
                <m:t>,</m:t>
              </m:r>
              <m:sSub>
                <m:sSubPr>
                  <m:ctrlPr>
                    <a:rPr lang="en-IN" sz="1700" i="1" kern="1200">
                      <a:latin typeface="Cambria Math"/>
                    </a:rPr>
                  </m:ctrlPr>
                </m:sSubPr>
                <m:e>
                  <m:r>
                    <a:rPr lang="en-US" sz="1700" i="1" kern="1200">
                      <a:latin typeface="Cambria Math"/>
                    </a:rPr>
                    <m:t>𝑑𝑜𝑐</m:t>
                  </m:r>
                </m:e>
                <m:sub>
                  <m:r>
                    <a:rPr lang="en-US" sz="1700" i="1" kern="1200">
                      <a:latin typeface="Cambria Math"/>
                    </a:rPr>
                    <m:t>3</m:t>
                  </m:r>
                </m:sub>
              </m:sSub>
              <m:r>
                <a:rPr lang="en-US" sz="1700" i="1" kern="1200">
                  <a:latin typeface="Cambria Math"/>
                </a:rPr>
                <m:t>}</m:t>
              </m:r>
            </m:oMath>
          </a14:m>
          <a:endParaRPr lang="en-US" sz="1700" kern="1200" dirty="0"/>
        </a:p>
      </dsp:txBody>
      <dsp:txXfrm>
        <a:off x="0" y="2339706"/>
        <a:ext cx="8229600" cy="1958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AE706-5728-4A2F-9F60-99402E9D2EB1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E11B-25BA-433D-B707-D26A5EF5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User is any entity</a:t>
            </a:r>
            <a:r>
              <a:rPr lang="en-US" baseline="0" dirty="0" smtClean="0"/>
              <a:t> who interacts with the file system.</a:t>
            </a:r>
          </a:p>
          <a:p>
            <a:r>
              <a:rPr lang="en-US" baseline="0" dirty="0" smtClean="0"/>
              <a:t>Normal User</a:t>
            </a:r>
          </a:p>
          <a:p>
            <a:r>
              <a:rPr lang="en-US" baseline="0" dirty="0" smtClean="0"/>
              <a:t>OS interacts with Script.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FILESYSTEM</a:t>
            </a:r>
          </a:p>
          <a:p>
            <a:r>
              <a:rPr lang="en-US" baseline="0" dirty="0" smtClean="0"/>
              <a:t>The user interacts with a virtual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whose calls are </a:t>
            </a:r>
            <a:r>
              <a:rPr lang="en-US" baseline="0" dirty="0" err="1" smtClean="0"/>
              <a:t>forwared</a:t>
            </a:r>
            <a:r>
              <a:rPr lang="en-US" baseline="0" dirty="0" smtClean="0"/>
              <a:t> to FUSE daemon by 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 makes available all the standard functions which can be performed on any file system in UNIX environments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open, read, write etc… The user then implements these functions which fuse binds to system calls.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a request comes for say open, the fuse daemon looks up the associated function from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and executes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 only defines the skeleton of the functions to be implemented, the actual design and functioning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done by KWEST.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Ls</a:t>
            </a:r>
            <a:r>
              <a:rPr lang="en-US" baseline="0" dirty="0" smtClean="0"/>
              <a:t>: list tags related  to a file</a:t>
            </a:r>
          </a:p>
          <a:p>
            <a:r>
              <a:rPr lang="en-US" baseline="0" dirty="0" err="1" smtClean="0"/>
              <a:t>Mkdir</a:t>
            </a:r>
            <a:r>
              <a:rPr lang="en-US" baseline="0" dirty="0" smtClean="0"/>
              <a:t> : create tag</a:t>
            </a:r>
          </a:p>
          <a:p>
            <a:r>
              <a:rPr lang="en-US" baseline="0" dirty="0" err="1" smtClean="0"/>
              <a:t>Rmdir</a:t>
            </a:r>
            <a:r>
              <a:rPr lang="en-US" baseline="0" dirty="0" smtClean="0"/>
              <a:t>: remove tag</a:t>
            </a:r>
          </a:p>
          <a:p>
            <a:r>
              <a:rPr lang="en-US" baseline="0" dirty="0" smtClean="0"/>
              <a:t>Copy: assign tag to file</a:t>
            </a:r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FUSE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Glibc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Libfuse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performing its operations.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Glibc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GNU Project's implementation of the C standard library.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provides functions for tasks like I/O processing, mathematical computation, memory allocation, etc.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Libfuse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functions internally used by fuse to create and manage virtual file system.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 will be used for storing all data relevant with the file system.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extract metadata, Kwest makes use of external libraries such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EXIF.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User is any entity</a:t>
            </a:r>
            <a:r>
              <a:rPr lang="en-US" baseline="0" dirty="0" smtClean="0"/>
              <a:t> who interacts with the file system.</a:t>
            </a:r>
          </a:p>
          <a:p>
            <a:r>
              <a:rPr lang="en-US" baseline="0" dirty="0" smtClean="0"/>
              <a:t>Normal User</a:t>
            </a:r>
          </a:p>
          <a:p>
            <a:r>
              <a:rPr lang="en-US" baseline="0" dirty="0" smtClean="0"/>
              <a:t>OS interacts with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FILESYSTEM</a:t>
            </a:r>
          </a:p>
          <a:p>
            <a:r>
              <a:rPr lang="en-US" baseline="0" dirty="0" smtClean="0"/>
              <a:t>The user interacts with a virtual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whose calls are </a:t>
            </a:r>
            <a:r>
              <a:rPr lang="en-US" baseline="0" dirty="0" err="1" smtClean="0"/>
              <a:t>forwared</a:t>
            </a:r>
            <a:r>
              <a:rPr lang="en-US" baseline="0" dirty="0" smtClean="0"/>
              <a:t> to FUSE daemon by 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FUSE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 makes available all the standard functions which can be performed on any file system in UNIX environments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open, read, write etc… The user then implements these functions which fuse binds to system calls.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a request comes for say open, the fuse daemon looks up the associated function from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and executes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 only defines the skeleton of the functions to be implemented, the actual design and functioning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done by KWEST.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FUSE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Glibc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Libfuse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performing its operations.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Glibc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GNU Project's implementation of the C standard library.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provides functions for tasks like I/O processing, mathematical computation, memory allocation, etc.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Libfuse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functions internally used by fuse to create and manage virtual file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Ls</a:t>
            </a:r>
            <a:endParaRPr lang="en-US" baseline="0" dirty="0" smtClean="0"/>
          </a:p>
          <a:p>
            <a:r>
              <a:rPr lang="en-US" baseline="0" dirty="0" err="1" smtClean="0"/>
              <a:t>Mkdir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Rmdir</a:t>
            </a:r>
            <a:endParaRPr lang="en-US" baseline="0" dirty="0" smtClean="0"/>
          </a:p>
          <a:p>
            <a:r>
              <a:rPr lang="en-US" baseline="0" dirty="0" smtClean="0"/>
              <a:t>Copy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Ls</a:t>
            </a:r>
            <a:r>
              <a:rPr lang="en-US" baseline="0" dirty="0" smtClean="0"/>
              <a:t>: list tags related  to a file</a:t>
            </a:r>
          </a:p>
          <a:p>
            <a:r>
              <a:rPr lang="en-US" baseline="0" dirty="0" err="1" smtClean="0"/>
              <a:t>Mkdir</a:t>
            </a:r>
            <a:r>
              <a:rPr lang="en-US" baseline="0" dirty="0" smtClean="0"/>
              <a:t> : create tag</a:t>
            </a:r>
          </a:p>
          <a:p>
            <a:r>
              <a:rPr lang="en-US" baseline="0" dirty="0" err="1" smtClean="0"/>
              <a:t>Rmdir</a:t>
            </a:r>
            <a:r>
              <a:rPr lang="en-US" baseline="0" dirty="0" smtClean="0"/>
              <a:t>: remove tag</a:t>
            </a:r>
          </a:p>
          <a:p>
            <a:r>
              <a:rPr lang="en-US" baseline="0" dirty="0" smtClean="0"/>
              <a:t>Copy: assign tag to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2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 will be used for storing all data relevant with the file system.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extract metadata,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Kwest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makes use of external libraries such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EXIF.</a:t>
            </a:r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User is any entity</a:t>
            </a:r>
            <a:r>
              <a:rPr lang="en-US" baseline="0" dirty="0" smtClean="0"/>
              <a:t> who interacts with the file system.</a:t>
            </a:r>
          </a:p>
          <a:p>
            <a:r>
              <a:rPr lang="en-US" baseline="0" dirty="0" smtClean="0"/>
              <a:t>Normal User</a:t>
            </a:r>
          </a:p>
          <a:p>
            <a:r>
              <a:rPr lang="en-US" baseline="0" dirty="0" smtClean="0"/>
              <a:t>OS interacts with Script.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FILESYSTEM</a:t>
            </a:r>
          </a:p>
          <a:p>
            <a:r>
              <a:rPr lang="en-US" baseline="0" dirty="0" smtClean="0"/>
              <a:t>The user interacts with a virtual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whose calls are </a:t>
            </a:r>
            <a:r>
              <a:rPr lang="en-US" baseline="0" dirty="0" err="1" smtClean="0"/>
              <a:t>forwared</a:t>
            </a:r>
            <a:r>
              <a:rPr lang="en-US" baseline="0" dirty="0" smtClean="0"/>
              <a:t> to FUSE daemon by 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 makes available all the standard functions which can be performed on any file system in UNIX environments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open, read, write etc… The user then implements these functions which fuse binds to system calls.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a request comes for say open, the fuse daemon looks up the associated function from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and executes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 only defines the skeleton of the functions to be implemented, the actual design and functioning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done by KWEST.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Ls</a:t>
            </a:r>
            <a:r>
              <a:rPr lang="en-US" baseline="0" dirty="0" smtClean="0"/>
              <a:t>: list tags related  to a file</a:t>
            </a:r>
          </a:p>
          <a:p>
            <a:r>
              <a:rPr lang="en-US" baseline="0" dirty="0" err="1" smtClean="0"/>
              <a:t>Mkdir</a:t>
            </a:r>
            <a:r>
              <a:rPr lang="en-US" baseline="0" dirty="0" smtClean="0"/>
              <a:t> : create tag</a:t>
            </a:r>
          </a:p>
          <a:p>
            <a:r>
              <a:rPr lang="en-US" baseline="0" dirty="0" err="1" smtClean="0"/>
              <a:t>Rmdir</a:t>
            </a:r>
            <a:r>
              <a:rPr lang="en-US" baseline="0" dirty="0" smtClean="0"/>
              <a:t>: remove tag</a:t>
            </a:r>
          </a:p>
          <a:p>
            <a:r>
              <a:rPr lang="en-US" baseline="0" dirty="0" smtClean="0"/>
              <a:t>Copy: assign tag to file</a:t>
            </a:r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FUSE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Glibc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Libfuse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performing its operations.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Glibc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GNU Project's implementation of the C standard library.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provides functions for tasks like I/O processing, mathematical computation, memory allocation, etc.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Libfuse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functions internally used by fuse to create and manage virtual file system.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 will be used for storing all data relevant with the file system.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extract metadata, Kwest makes use of external libraries such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EXIF.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 of functions available to user for</a:t>
            </a:r>
            <a:r>
              <a:rPr lang="en-US" baseline="0" dirty="0" smtClean="0"/>
              <a:t> operating Kwest</a:t>
            </a:r>
          </a:p>
          <a:p>
            <a:endParaRPr lang="en-US" dirty="0" smtClean="0"/>
          </a:p>
          <a:p>
            <a:r>
              <a:rPr lang="en-US" dirty="0" smtClean="0"/>
              <a:t>Use</a:t>
            </a:r>
            <a:r>
              <a:rPr lang="en-US" baseline="0" dirty="0" smtClean="0"/>
              <a:t> kwest to organize his audio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Add the “untitled” song file.</a:t>
            </a:r>
          </a:p>
          <a:p>
            <a:r>
              <a:rPr lang="en-US" dirty="0" smtClean="0"/>
              <a:t>2. Create tag </a:t>
            </a:r>
            <a:r>
              <a:rPr lang="en-US" dirty="0" err="1" smtClean="0"/>
              <a:t>myPlaylist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myrock</a:t>
            </a:r>
            <a:endParaRPr lang="en-US" baseline="0" dirty="0" smtClean="0"/>
          </a:p>
          <a:p>
            <a:r>
              <a:rPr lang="en-US" baseline="0" dirty="0" smtClean="0"/>
              <a:t>3. To associate file to created tag: </a:t>
            </a:r>
            <a:r>
              <a:rPr lang="en-US" dirty="0" smtClean="0"/>
              <a:t>Tag</a:t>
            </a:r>
            <a:r>
              <a:rPr lang="en-US" baseline="0" dirty="0" smtClean="0"/>
              <a:t> playlist “untitled”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 List playlist</a:t>
            </a:r>
          </a:p>
          <a:p>
            <a:r>
              <a:rPr lang="en-US" baseline="0" dirty="0" smtClean="0"/>
              <a:t>5. 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6. </a:t>
            </a:r>
            <a:r>
              <a:rPr lang="en-US" baseline="0" dirty="0" err="1" smtClean="0"/>
              <a:t>Untag</a:t>
            </a:r>
            <a:r>
              <a:rPr lang="en-US" baseline="0" dirty="0" smtClean="0"/>
              <a:t> playlist untitled</a:t>
            </a:r>
          </a:p>
          <a:p>
            <a:r>
              <a:rPr lang="en-US" baseline="0" dirty="0" smtClean="0"/>
              <a:t>7. Remove </a:t>
            </a:r>
            <a:r>
              <a:rPr lang="en-US" baseline="0" dirty="0" err="1" smtClean="0"/>
              <a:t>myplaylist</a:t>
            </a:r>
            <a:endParaRPr lang="en-US" baseline="0" dirty="0" smtClean="0"/>
          </a:p>
          <a:p>
            <a:r>
              <a:rPr lang="en-US" baseline="0" dirty="0" smtClean="0"/>
              <a:t>8. Remove untitled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9. Export </a:t>
            </a:r>
            <a:r>
              <a:rPr lang="en-US" baseline="0" dirty="0" err="1" smtClean="0"/>
              <a:t>myplaylist</a:t>
            </a:r>
            <a:endParaRPr lang="en-US" baseline="0" dirty="0" smtClean="0"/>
          </a:p>
          <a:p>
            <a:r>
              <a:rPr lang="en-US" baseline="0" dirty="0" smtClean="0"/>
              <a:t>10. Export kwest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0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To start organization user has to Start with add or removing file to kwest.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Add File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Remove File</a:t>
            </a:r>
          </a:p>
          <a:p>
            <a:pPr marL="0" lvl="0" indent="0">
              <a:buNone/>
            </a:pP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2. Tag</a:t>
            </a:r>
          </a:p>
          <a:p>
            <a:pPr marL="0" lvl="0" indent="0">
              <a:buNone/>
            </a:pPr>
            <a:r>
              <a:rPr lang="en-US" baseline="0" dirty="0" smtClean="0"/>
              <a:t>	1. Modify Tag</a:t>
            </a:r>
          </a:p>
          <a:p>
            <a:pPr marL="0" lvl="0" indent="0">
              <a:buNone/>
            </a:pPr>
            <a:r>
              <a:rPr lang="en-US" baseline="0" dirty="0" smtClean="0"/>
              <a:t>		1. Create tag</a:t>
            </a:r>
          </a:p>
          <a:p>
            <a:pPr marL="0" lvl="0" indent="0">
              <a:buNone/>
            </a:pPr>
            <a:r>
              <a:rPr lang="en-US" baseline="0" dirty="0" smtClean="0"/>
              <a:t>		2. Remove tag </a:t>
            </a:r>
          </a:p>
          <a:p>
            <a:pPr marL="0" lvl="0" indent="0">
              <a:buNone/>
            </a:pPr>
            <a:r>
              <a:rPr lang="en-US" baseline="0" dirty="0" smtClean="0"/>
              <a:t>	2. Associate Tag File</a:t>
            </a:r>
          </a:p>
          <a:p>
            <a:pPr marL="0" lvl="0" indent="0">
              <a:buNone/>
            </a:pPr>
            <a:r>
              <a:rPr lang="en-US" baseline="0" dirty="0" smtClean="0"/>
              <a:t>		1. Tag File</a:t>
            </a:r>
          </a:p>
          <a:p>
            <a:pPr marL="0" lvl="0" indent="0">
              <a:buNone/>
            </a:pPr>
            <a:r>
              <a:rPr lang="en-US" baseline="0" dirty="0" smtClean="0"/>
              <a:t>		2. </a:t>
            </a:r>
            <a:r>
              <a:rPr lang="en-US" baseline="0" dirty="0" err="1" smtClean="0"/>
              <a:t>Untag</a:t>
            </a:r>
            <a:r>
              <a:rPr lang="en-US" baseline="0" dirty="0" smtClean="0"/>
              <a:t> File</a:t>
            </a:r>
          </a:p>
          <a:p>
            <a:pPr marL="0" lvl="0" indent="0">
              <a:buNone/>
            </a:pP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3. List files in a tag or list all tags</a:t>
            </a:r>
          </a:p>
          <a:p>
            <a:pPr marL="0" indent="0">
              <a:buNone/>
            </a:pPr>
            <a:r>
              <a:rPr lang="en-US" baseline="0" dirty="0" smtClean="0"/>
              <a:t>4. Export tag or FS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1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2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Module</a:t>
            </a:r>
            <a:r>
              <a:rPr lang="en-IN" baseline="0" dirty="0" smtClean="0"/>
              <a:t> will execute the query to add music.mp3 to </a:t>
            </a:r>
            <a:r>
              <a:rPr lang="en-IN" baseline="0" dirty="0" err="1" smtClean="0"/>
              <a:t>kwest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6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6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6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6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 of functions available to user for</a:t>
            </a:r>
            <a:r>
              <a:rPr lang="en-US" baseline="0" dirty="0" smtClean="0"/>
              <a:t> operating Kwest</a:t>
            </a:r>
          </a:p>
          <a:p>
            <a:endParaRPr lang="en-US" dirty="0" smtClean="0"/>
          </a:p>
          <a:p>
            <a:r>
              <a:rPr lang="en-US" dirty="0" smtClean="0"/>
              <a:t>Use</a:t>
            </a:r>
            <a:r>
              <a:rPr lang="en-US" baseline="0" dirty="0" smtClean="0"/>
              <a:t> kwest to organize his audio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Add the “untitled” song file.</a:t>
            </a:r>
          </a:p>
          <a:p>
            <a:r>
              <a:rPr lang="en-US" dirty="0" smtClean="0"/>
              <a:t>2. Create tag </a:t>
            </a:r>
            <a:r>
              <a:rPr lang="en-US" dirty="0" err="1" smtClean="0"/>
              <a:t>myPlaylist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myrock</a:t>
            </a:r>
            <a:endParaRPr lang="en-US" baseline="0" dirty="0" smtClean="0"/>
          </a:p>
          <a:p>
            <a:r>
              <a:rPr lang="en-US" baseline="0" dirty="0" smtClean="0"/>
              <a:t>3. To associate file to created tag: </a:t>
            </a:r>
            <a:r>
              <a:rPr lang="en-US" dirty="0" smtClean="0"/>
              <a:t>Tag</a:t>
            </a:r>
            <a:r>
              <a:rPr lang="en-US" baseline="0" dirty="0" smtClean="0"/>
              <a:t> playlist “untitled”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 List playlist</a:t>
            </a:r>
          </a:p>
          <a:p>
            <a:r>
              <a:rPr lang="en-US" baseline="0" dirty="0" smtClean="0"/>
              <a:t>5. 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6. </a:t>
            </a:r>
            <a:r>
              <a:rPr lang="en-US" baseline="0" dirty="0" err="1" smtClean="0"/>
              <a:t>Untag</a:t>
            </a:r>
            <a:r>
              <a:rPr lang="en-US" baseline="0" dirty="0" smtClean="0"/>
              <a:t> playlist untitled</a:t>
            </a:r>
          </a:p>
          <a:p>
            <a:r>
              <a:rPr lang="en-US" baseline="0" dirty="0" smtClean="0"/>
              <a:t>7. Remove </a:t>
            </a:r>
            <a:r>
              <a:rPr lang="en-US" baseline="0" dirty="0" err="1" smtClean="0"/>
              <a:t>myplaylist</a:t>
            </a:r>
            <a:endParaRPr lang="en-US" baseline="0" dirty="0" smtClean="0"/>
          </a:p>
          <a:p>
            <a:r>
              <a:rPr lang="en-US" baseline="0" dirty="0" smtClean="0"/>
              <a:t>8. Remove untitled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9. Export </a:t>
            </a:r>
            <a:r>
              <a:rPr lang="en-US" baseline="0" dirty="0" err="1" smtClean="0"/>
              <a:t>myplaylist</a:t>
            </a:r>
            <a:endParaRPr lang="en-US" baseline="0" dirty="0" smtClean="0"/>
          </a:p>
          <a:p>
            <a:r>
              <a:rPr lang="en-US" baseline="0" dirty="0" smtClean="0"/>
              <a:t>10. Export kwest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6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To start organization user has to Start with add or removing file to kwest.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Add File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Remove File</a:t>
            </a:r>
          </a:p>
          <a:p>
            <a:pPr marL="0" lvl="0" indent="0">
              <a:buNone/>
            </a:pP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2. Tag</a:t>
            </a:r>
          </a:p>
          <a:p>
            <a:pPr marL="0" lvl="0" indent="0">
              <a:buNone/>
            </a:pPr>
            <a:r>
              <a:rPr lang="en-US" baseline="0" dirty="0" smtClean="0"/>
              <a:t>	1. Modify Tag</a:t>
            </a:r>
          </a:p>
          <a:p>
            <a:pPr marL="0" lvl="0" indent="0">
              <a:buNone/>
            </a:pPr>
            <a:r>
              <a:rPr lang="en-US" baseline="0" dirty="0" smtClean="0"/>
              <a:t>		1. Create tag</a:t>
            </a:r>
          </a:p>
          <a:p>
            <a:pPr marL="0" lvl="0" indent="0">
              <a:buNone/>
            </a:pPr>
            <a:r>
              <a:rPr lang="en-US" baseline="0" dirty="0" smtClean="0"/>
              <a:t>		2. Remove tag </a:t>
            </a:r>
          </a:p>
          <a:p>
            <a:pPr marL="0" lvl="0" indent="0">
              <a:buNone/>
            </a:pPr>
            <a:r>
              <a:rPr lang="en-US" baseline="0" dirty="0" smtClean="0"/>
              <a:t>	2. Associate Tag File</a:t>
            </a:r>
          </a:p>
          <a:p>
            <a:pPr marL="0" lvl="0" indent="0">
              <a:buNone/>
            </a:pPr>
            <a:r>
              <a:rPr lang="en-US" baseline="0" dirty="0" smtClean="0"/>
              <a:t>		1. Tag File</a:t>
            </a:r>
          </a:p>
          <a:p>
            <a:pPr marL="0" lvl="0" indent="0">
              <a:buNone/>
            </a:pPr>
            <a:r>
              <a:rPr lang="en-US" baseline="0" dirty="0" smtClean="0"/>
              <a:t>		2. </a:t>
            </a:r>
            <a:r>
              <a:rPr lang="en-US" baseline="0" dirty="0" err="1" smtClean="0"/>
              <a:t>Untag</a:t>
            </a:r>
            <a:r>
              <a:rPr lang="en-US" baseline="0" dirty="0" smtClean="0"/>
              <a:t> File</a:t>
            </a:r>
          </a:p>
          <a:p>
            <a:pPr marL="0" lvl="0" indent="0">
              <a:buNone/>
            </a:pP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3. List files in a tag or list all tags</a:t>
            </a:r>
          </a:p>
          <a:p>
            <a:pPr marL="0" indent="0">
              <a:buNone/>
            </a:pPr>
            <a:r>
              <a:rPr lang="en-US" baseline="0" dirty="0" smtClean="0"/>
              <a:t>4. Export tag or FS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1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To start organization user has to Start with add or removing file to kwest.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Add File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Remove File</a:t>
            </a:r>
          </a:p>
          <a:p>
            <a:pPr marL="0" lvl="0" indent="0">
              <a:buNone/>
            </a:pP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2. Tag</a:t>
            </a:r>
          </a:p>
          <a:p>
            <a:pPr marL="0" lvl="0" indent="0">
              <a:buNone/>
            </a:pPr>
            <a:r>
              <a:rPr lang="en-US" baseline="0" dirty="0" smtClean="0"/>
              <a:t>	1. Modify Tag</a:t>
            </a:r>
          </a:p>
          <a:p>
            <a:pPr marL="0" lvl="0" indent="0">
              <a:buNone/>
            </a:pPr>
            <a:r>
              <a:rPr lang="en-US" baseline="0" dirty="0" smtClean="0"/>
              <a:t>		1. Create tag</a:t>
            </a:r>
          </a:p>
          <a:p>
            <a:pPr marL="0" lvl="0" indent="0">
              <a:buNone/>
            </a:pPr>
            <a:r>
              <a:rPr lang="en-US" baseline="0" dirty="0" smtClean="0"/>
              <a:t>		2. Remove tag </a:t>
            </a:r>
          </a:p>
          <a:p>
            <a:pPr marL="0" lvl="0" indent="0">
              <a:buNone/>
            </a:pPr>
            <a:r>
              <a:rPr lang="en-US" baseline="0" dirty="0" smtClean="0"/>
              <a:t>	2. Associate Tag File</a:t>
            </a:r>
          </a:p>
          <a:p>
            <a:pPr marL="0" lvl="0" indent="0">
              <a:buNone/>
            </a:pPr>
            <a:r>
              <a:rPr lang="en-US" baseline="0" dirty="0" smtClean="0"/>
              <a:t>		1. Tag File</a:t>
            </a:r>
          </a:p>
          <a:p>
            <a:pPr marL="0" lvl="0" indent="0">
              <a:buNone/>
            </a:pPr>
            <a:r>
              <a:rPr lang="en-US" baseline="0" dirty="0" smtClean="0"/>
              <a:t>		2. </a:t>
            </a:r>
            <a:r>
              <a:rPr lang="en-US" baseline="0" dirty="0" err="1" smtClean="0"/>
              <a:t>Untag</a:t>
            </a:r>
            <a:r>
              <a:rPr lang="en-US" baseline="0" dirty="0" smtClean="0"/>
              <a:t> File</a:t>
            </a:r>
          </a:p>
          <a:p>
            <a:pPr marL="0" lvl="0" indent="0">
              <a:buNone/>
            </a:pP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3. List files in a tag or list all tags</a:t>
            </a:r>
          </a:p>
          <a:p>
            <a:pPr marL="0" indent="0">
              <a:buNone/>
            </a:pPr>
            <a:r>
              <a:rPr lang="en-US" baseline="0" dirty="0" smtClean="0"/>
              <a:t>4. Export tag or FS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1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MP3</a:t>
            </a:r>
            <a:r>
              <a:rPr lang="en-US" baseline="0" dirty="0" smtClean="0"/>
              <a:t> may have additional user-defined attributes like playlist.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Text files may have attributes like </a:t>
            </a:r>
            <a:r>
              <a:rPr lang="en-US" dirty="0" smtClean="0">
                <a:latin typeface="+mn-lt"/>
              </a:rPr>
              <a:t>work, project, public, pictures, testing, etc.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82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3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0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E11B-25BA-433D-B707-D26A5EF589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2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A237-A04F-4DEA-A8A7-188A873F4DA9}" type="datetime1">
              <a:rPr lang="en-US" smtClean="0"/>
              <a:t>11/26/2012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5F4A-79C6-4CFB-8380-322194E56207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3768-B47A-4E51-BE4A-4CC20477FDAA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B79A-2051-4A52-9D36-BBEB4739692F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C998-FD61-4D94-9B7F-9596F4B26AF0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D5BB-9CF0-43D8-9859-BEED4A6ADB48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3443-9A9B-4F11-A6F8-EC3A87EE26FD}" type="datetime1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9FCE-CE24-4A8D-BC90-24BB303805B0}" type="datetime1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36D2-8E51-4F03-858A-0D3FDE786470}" type="datetime1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D350-31C1-4582-91A0-4DD194A3C480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21F7-1F6C-450F-854B-ACB6F89BB585}" type="datetime1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96B6F5F-247A-4AC9-95A7-08F59A48A38E}" type="datetime1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A4CF4A-4032-45C6-8AE6-704586C2BB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20.xml"/><Relationship Id="rId12" Type="http://schemas.openxmlformats.org/officeDocument/2006/relationships/image" Target="../media/image4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43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slide" Target="slide90.xml"/><Relationship Id="rId3" Type="http://schemas.openxmlformats.org/officeDocument/2006/relationships/slide" Target="slide74.xml"/><Relationship Id="rId7" Type="http://schemas.openxmlformats.org/officeDocument/2006/relationships/slide" Target="slide80.xml"/><Relationship Id="rId12" Type="http://schemas.openxmlformats.org/officeDocument/2006/relationships/slide" Target="slide89.xml"/><Relationship Id="rId2" Type="http://schemas.openxmlformats.org/officeDocument/2006/relationships/slide" Target="slide73.xml"/><Relationship Id="rId16" Type="http://schemas.openxmlformats.org/officeDocument/2006/relationships/slide" Target="slide9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9.xml"/><Relationship Id="rId11" Type="http://schemas.openxmlformats.org/officeDocument/2006/relationships/slide" Target="slide87.xml"/><Relationship Id="rId5" Type="http://schemas.openxmlformats.org/officeDocument/2006/relationships/slide" Target="slide78.xml"/><Relationship Id="rId15" Type="http://schemas.openxmlformats.org/officeDocument/2006/relationships/slide" Target="slide92.xml"/><Relationship Id="rId10" Type="http://schemas.openxmlformats.org/officeDocument/2006/relationships/slide" Target="slide85.xml"/><Relationship Id="rId4" Type="http://schemas.openxmlformats.org/officeDocument/2006/relationships/slide" Target="slide76.xml"/><Relationship Id="rId9" Type="http://schemas.openxmlformats.org/officeDocument/2006/relationships/slide" Target="slide83.xml"/><Relationship Id="rId14" Type="http://schemas.openxmlformats.org/officeDocument/2006/relationships/slide" Target="slide91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62.xml"/><Relationship Id="rId3" Type="http://schemas.openxmlformats.org/officeDocument/2006/relationships/slide" Target="slide4.xml"/><Relationship Id="rId7" Type="http://schemas.openxmlformats.org/officeDocument/2006/relationships/slide" Target="slide16.xml"/><Relationship Id="rId12" Type="http://schemas.openxmlformats.org/officeDocument/2006/relationships/slide" Target="slide4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11" Type="http://schemas.openxmlformats.org/officeDocument/2006/relationships/slide" Target="slide42.xml"/><Relationship Id="rId5" Type="http://schemas.openxmlformats.org/officeDocument/2006/relationships/slide" Target="slide8.xml"/><Relationship Id="rId10" Type="http://schemas.openxmlformats.org/officeDocument/2006/relationships/slide" Target="slide32.xml"/><Relationship Id="rId4" Type="http://schemas.openxmlformats.org/officeDocument/2006/relationships/slide" Target="slide6.xml"/><Relationship Id="rId9" Type="http://schemas.openxmlformats.org/officeDocument/2006/relationships/slide" Target="slide22.xml"/><Relationship Id="rId14" Type="http://schemas.openxmlformats.org/officeDocument/2006/relationships/slide" Target="slide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16" y="381000"/>
            <a:ext cx="8229600" cy="144779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JSPM’s RAJARSHI SHAHU COLLEGE OF ENGG. PUNE-33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554636" y="2166155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3200" b="1" dirty="0" smtClean="0">
                <a:ln/>
                <a:solidFill>
                  <a:schemeClr val="accent6">
                    <a:lumMod val="75000"/>
                  </a:schemeClr>
                </a:solidFill>
              </a:rPr>
              <a:t>DEPARTMENT OF COMPUTER ENGG.</a:t>
            </a:r>
            <a:endParaRPr lang="en-US" sz="32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3276600"/>
            <a:ext cx="80772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 Computer </a:t>
            </a:r>
            <a:r>
              <a:rPr lang="en-US" sz="4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Engg</a:t>
            </a:r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Preliminary Project Presentation</a:t>
            </a:r>
          </a:p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2012-13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054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A8984-7147-4717-B728-E6A6667C4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24A8984-7147-4717-B728-E6A6667C4C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2CA17A-ED0C-47D6-BCF1-9EC05840B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12CA17A-ED0C-47D6-BCF1-9EC05840B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5BDFC9-2ED5-4B12-9F23-AA14BAAFB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E5BDFC9-2ED5-4B12-9F23-AA14BAAFB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78A4E8-CFB2-4969-A624-61140EE15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1478A4E8-CFB2-4969-A624-61140EE158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5B3254-6FE8-4CEA-9C7F-AD8FEA08D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05B3254-6FE8-4CEA-9C7F-AD8FEA08D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2F6AA3-758E-4F31-8759-C8E8DD545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352F6AA3-758E-4F31-8759-C8E8DD545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KFS</a:t>
            </a:r>
            <a:br>
              <a:rPr lang="en-US" dirty="0" smtClean="0"/>
            </a:b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64151"/>
              </p:ext>
            </p:extLst>
          </p:nvPr>
        </p:nvGraphicFramePr>
        <p:xfrm>
          <a:off x="457200" y="838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89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81CA45-F206-47BF-876E-C1655EBC0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C81CA45-F206-47BF-876E-C1655EBC0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9AC448-CC36-4A77-BD79-BBA2D72F2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B9AC448-CC36-4A77-BD79-BBA2D72F20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C8D6F0-7ECF-4F5D-BE5E-A64A9964A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DC8D6F0-7ECF-4F5D-BE5E-A64A9964AD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9AFB3C-A77F-4FF7-9280-BD689696A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D9AFB3C-A77F-4FF7-9280-BD689696A7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3F4EA9-2B6B-4700-867D-EFF19A7C0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33F4EA9-2B6B-4700-867D-EFF19A7C06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BC1469-69E0-49D3-9E55-7FF807C0C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25BC1469-69E0-49D3-9E55-7FF807C0C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err="1" smtClean="0"/>
              <a:t>SemFS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475324"/>
              </p:ext>
            </p:extLst>
          </p:nvPr>
        </p:nvGraphicFramePr>
        <p:xfrm>
          <a:off x="457200" y="9906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7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1E8C22-4BB6-497B-B158-042B358A3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B1E8C22-4BB6-497B-B158-042B358A37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FFEAB3-2316-4E9F-B665-C96AD988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0FFEAB3-2316-4E9F-B665-C96AD988C0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237938-7404-41E7-8082-C4948DDAC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8237938-7404-41E7-8082-C4948DDAC7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9EC296-534C-43BA-8F43-1A0AC8007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69EC296-534C-43BA-8F43-1A0AC8007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C52A8-076B-40A7-90A8-8363C335D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35C52A8-076B-40A7-90A8-8363C335D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A11F7-2871-4083-9355-611D4D096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FFA11F7-2871-4083-9355-611D4D096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TAGSISTANT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774838"/>
              </p:ext>
            </p:extLst>
          </p:nvPr>
        </p:nvGraphicFramePr>
        <p:xfrm>
          <a:off x="457200" y="15240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C8DD2F-B4B7-4F62-8CA9-72A4A10A3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4405B0-2B79-469A-A762-A246E713E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F92FA7-FBBD-4A5F-A1C1-3847BD875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AA2AD2-EF8F-4CE4-91A5-6D0A7572A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438C83-07FA-46A2-83C8-F194E4D66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1C88D6-1437-4CBA-981E-947C5959B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193087" cy="2505075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Creating </a:t>
            </a:r>
            <a:r>
              <a:rPr lang="en-US" sz="3200" dirty="0"/>
              <a:t>and Managing Virtual File </a:t>
            </a:r>
            <a:r>
              <a:rPr lang="en-US" sz="3200" dirty="0" smtClean="0"/>
              <a:t>System</a:t>
            </a:r>
            <a:br>
              <a:rPr lang="en-US" sz="3200" dirty="0" smtClean="0"/>
            </a:br>
            <a:r>
              <a:rPr lang="en-US" sz="3600" b="1" dirty="0"/>
              <a:t>Software </a:t>
            </a:r>
            <a:r>
              <a:rPr lang="en-US" sz="3600" b="1" dirty="0" smtClean="0"/>
              <a:t>used- </a:t>
            </a:r>
            <a:r>
              <a:rPr lang="en-US" sz="4400" b="1" dirty="0" smtClean="0"/>
              <a:t>FUSE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sz="31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5898"/>
              </p:ext>
            </p:extLst>
          </p:nvPr>
        </p:nvGraphicFramePr>
        <p:xfrm>
          <a:off x="457200" y="17224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9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2DB2F5-50C2-46B4-B5F2-775EFB120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22DB2F5-50C2-46B4-B5F2-775EFB120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D72CDA-73D3-4EEA-AB37-7CCBEFEBF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54D72CDA-73D3-4EEA-AB37-7CCBEFEBFE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190BA5-220A-4BC5-B624-0300F25F1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A190BA5-220A-4BC5-B624-0300F25F17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09594D-AB79-484F-957E-33DC8B314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609594D-AB79-484F-957E-33DC8B314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EE7AC0-C1C8-4A87-8989-885CBB411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DEE7AC0-C1C8-4A87-8989-885CBB411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088939-BD4D-47FA-9EBC-FDB640F2D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62088939-BD4D-47FA-9EBC-FDB640F2D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3C31F3-40D5-419C-89FE-39749A8D5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8A3C31F3-40D5-419C-89FE-39749A8D5E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23A3D3-3547-4720-BD67-CBE88530B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9723A3D3-3547-4720-BD67-CBE88530BF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IN" dirty="0" smtClean="0"/>
              <a:t>FUSE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457200" y="1600201"/>
            <a:ext cx="8229600" cy="4876800"/>
            <a:chOff x="838185" y="0"/>
            <a:chExt cx="6460236" cy="4110493"/>
          </a:xfrm>
        </p:grpSpPr>
        <p:sp>
          <p:nvSpPr>
            <p:cNvPr id="9" name="Rectangle 8"/>
            <p:cNvSpPr/>
            <p:nvPr/>
          </p:nvSpPr>
          <p:spPr>
            <a:xfrm>
              <a:off x="838185" y="0"/>
              <a:ext cx="6460236" cy="4110493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838185" y="0"/>
              <a:ext cx="6460236" cy="4110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t" anchorCtr="0">
              <a:noAutofit/>
            </a:bodyPr>
            <a:lstStyle/>
            <a:p>
              <a:pPr lvl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494282" y="3565160"/>
            <a:ext cx="6460236" cy="41104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647700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85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FUSE Advantages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7859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68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9BE837-526E-4EED-BC35-4650020A00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D9BE837-526E-4EED-BC35-4650020A00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914C6-3596-464D-9679-2A7B106C4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1B914C6-3596-464D-9679-2A7B106C4C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0C9AF0-3393-47C2-9A67-366CCE048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F0C9AF0-3393-47C2-9A67-366CCE0484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C30D0-F19D-418A-8931-BEE76BC05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76C30D0-F19D-418A-8931-BEE76BC05B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B7202D-D257-4F75-BAB4-FB7F5EF6E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0B7202D-D257-4F75-BAB4-FB7F5EF6E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F7EDA2-234C-4A94-8625-0DA0C11A9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56F7EDA2-234C-4A94-8625-0DA0C11A9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174704"/>
              </p:ext>
            </p:extLst>
          </p:nvPr>
        </p:nvGraphicFramePr>
        <p:xfrm>
          <a:off x="4572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Data Repository</a:t>
            </a:r>
            <a:br>
              <a:rPr lang="en-US" sz="3200" dirty="0" smtClean="0"/>
            </a:br>
            <a:r>
              <a:rPr lang="en-US" sz="3600" b="1" dirty="0" smtClean="0"/>
              <a:t>Software used- </a:t>
            </a:r>
            <a:r>
              <a:rPr lang="en-US" sz="4400" b="1" dirty="0" smtClean="0"/>
              <a:t>SQLite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792D15-F32E-4803-95D5-13BBC3C43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792D15-F32E-4803-95D5-13BBC3C43F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C3CED7-7112-4729-BE54-6ED379634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5C3CED7-7112-4729-BE54-6ED379634E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49A54D-3F6E-4FEE-8428-CC2AC5A7C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9A49A54D-3F6E-4FEE-8428-CC2AC5A7CE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6E2CAF-E89F-494D-9D5A-31646BF39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A56E2CAF-E89F-494D-9D5A-31646BF39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8D9F4B-1E8F-4D3C-8627-76FE877929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38D9F4B-1E8F-4D3C-8627-76FE877929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B200B5-9DB6-4570-8308-A6932EE00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B200B5-9DB6-4570-8308-A6932EE00A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E79F51-654E-4429-9B51-86E616562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FE79F51-654E-4429-9B51-86E6165624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812B92-090B-4301-B474-828495ED3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49812B92-090B-4301-B474-828495ED3C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7030A0"/>
                </a:solidFill>
              </a:rPr>
              <a:t>“</a:t>
            </a:r>
            <a:r>
              <a:rPr lang="en-US" sz="4000" b="1" dirty="0" smtClean="0">
                <a:solidFill>
                  <a:srgbClr val="7030A0"/>
                </a:solidFill>
              </a:rPr>
              <a:t>KWEST”</a:t>
            </a:r>
            <a:r>
              <a:rPr lang="en-US" sz="4000" dirty="0" smtClean="0">
                <a:solidFill>
                  <a:srgbClr val="7030A0"/>
                </a:solidFill>
              </a:rPr>
              <a:t/>
            </a:r>
            <a:br>
              <a:rPr lang="en-US" sz="4000" dirty="0" smtClean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A </a:t>
            </a:r>
            <a:r>
              <a:rPr lang="en-US" sz="4000" b="1" dirty="0" smtClean="0">
                <a:solidFill>
                  <a:srgbClr val="0070C0"/>
                </a:solidFill>
              </a:rPr>
              <a:t>Semantically Tagged </a:t>
            </a:r>
            <a:br>
              <a:rPr lang="en-US" sz="4000" b="1" dirty="0" smtClean="0">
                <a:solidFill>
                  <a:srgbClr val="0070C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Virtual </a:t>
            </a:r>
            <a:r>
              <a:rPr lang="en-US" sz="4000" b="1" dirty="0">
                <a:solidFill>
                  <a:srgbClr val="0070C0"/>
                </a:solidFill>
              </a:rPr>
              <a:t>File System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46C0A"/>
                </a:solidFill>
              </a:rPr>
              <a:t>GROUP NO: 10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49147"/>
              </p:ext>
            </p:extLst>
          </p:nvPr>
        </p:nvGraphicFramePr>
        <p:xfrm>
          <a:off x="16002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908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B80374220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ASEEM GOGTE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B80374222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SAHIL GUPTA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B80374244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HARSHVARDHAN PANDIT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B80374256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ROHIT SHARMA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5257800"/>
            <a:ext cx="701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B050"/>
                </a:solidFill>
              </a:rPr>
              <a:t>Guided by</a:t>
            </a:r>
            <a:endParaRPr lang="en-US" sz="4000" b="1" dirty="0" smtClean="0"/>
          </a:p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B050"/>
                </a:solidFill>
              </a:rPr>
              <a:t>Dr. V. V. </a:t>
            </a:r>
            <a:r>
              <a:rPr lang="en-US" sz="4000" dirty="0" err="1">
                <a:solidFill>
                  <a:srgbClr val="00B050"/>
                </a:solidFill>
              </a:rPr>
              <a:t>Phansalkar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HARDWARE REQUIREMENTS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sz="4800" dirty="0" smtClean="0">
                <a:solidFill>
                  <a:schemeClr val="tx1"/>
                </a:solidFill>
              </a:rPr>
              <a:t>Any </a:t>
            </a:r>
            <a:r>
              <a:rPr lang="en-IN" sz="4800" dirty="0">
                <a:solidFill>
                  <a:schemeClr val="tx1"/>
                </a:solidFill>
              </a:rPr>
              <a:t>environment capable of running Linux version </a:t>
            </a:r>
            <a:r>
              <a:rPr lang="en-IN" sz="4800" b="1" dirty="0" smtClean="0">
                <a:solidFill>
                  <a:schemeClr val="tx1"/>
                </a:solidFill>
              </a:rPr>
              <a:t>2.6.14</a:t>
            </a:r>
            <a:r>
              <a:rPr lang="en-IN" sz="4800" b="1" dirty="0">
                <a:solidFill>
                  <a:schemeClr val="tx1"/>
                </a:solidFill>
              </a:rPr>
              <a:t>+</a:t>
            </a:r>
            <a:endParaRPr lang="en-US" sz="4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7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7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SYSTEM ARCHITECTURE</a:t>
            </a:r>
            <a:endParaRPr lang="en-US" dirty="0"/>
          </a:p>
        </p:txBody>
      </p:sp>
      <p:pic>
        <p:nvPicPr>
          <p:cNvPr id="3" name="Picture 2" descr="F:\College\BE\Project - Kwest\Documentation\5. Final Reoprt\Diagrams\Final\sys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2195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5542" y="655320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615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pptdiag\01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68157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762133"/>
            <a:ext cx="27142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Any entity</a:t>
            </a:r>
          </a:p>
          <a:p>
            <a:pPr algn="ctr"/>
            <a:r>
              <a:rPr lang="en-IN" sz="2800" dirty="0"/>
              <a:t>i</a:t>
            </a:r>
            <a:r>
              <a:rPr lang="en-IN" sz="2800" dirty="0" smtClean="0"/>
              <a:t>nteracting with</a:t>
            </a:r>
          </a:p>
          <a:p>
            <a:pPr algn="ctr"/>
            <a:r>
              <a:rPr lang="en-IN" sz="2800" dirty="0" smtClean="0"/>
              <a:t>the system</a:t>
            </a:r>
            <a:endParaRPr lang="en-I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6341" y="641246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pptdiag\02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68157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0" y="1219200"/>
            <a:ext cx="23246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VFS handled </a:t>
            </a:r>
          </a:p>
          <a:p>
            <a:pPr algn="ctr"/>
            <a:r>
              <a:rPr lang="en-IN" sz="2800" dirty="0" smtClean="0"/>
              <a:t>by OS</a:t>
            </a:r>
            <a:endParaRPr lang="en-I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76341" y="640738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36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pptdiag\04f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68157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12436" y="1428452"/>
            <a:ext cx="32656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FUSE Daemon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/>
              <a:t>Handles requests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sent by 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Decodes list of </a:t>
            </a:r>
          </a:p>
          <a:p>
            <a:r>
              <a:rPr lang="en-IN" sz="2400" dirty="0" smtClean="0"/>
              <a:t>   file system operation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76341" y="640738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:\pptdiag\05fuseli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68157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77459" y="1447800"/>
            <a:ext cx="25923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     GLIBC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GNU C Library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2613392"/>
            <a:ext cx="337034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     LIBFUSE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Functions used to </a:t>
            </a:r>
          </a:p>
          <a:p>
            <a:pPr lvl="1"/>
            <a:r>
              <a:rPr lang="en-IN" sz="2400" dirty="0" smtClean="0"/>
              <a:t>create and manage </a:t>
            </a:r>
          </a:p>
          <a:p>
            <a:pPr lvl="1"/>
            <a:r>
              <a:rPr lang="en-IN" sz="2400" dirty="0" smtClean="0"/>
              <a:t>Virtual File Systems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Used </a:t>
            </a:r>
            <a:r>
              <a:rPr lang="en-IN" sz="2400" b="1" dirty="0" smtClean="0"/>
              <a:t>internally</a:t>
            </a:r>
            <a:r>
              <a:rPr lang="en-IN" sz="2400" dirty="0" smtClean="0"/>
              <a:t> </a:t>
            </a:r>
          </a:p>
          <a:p>
            <a:pPr lvl="1"/>
            <a:r>
              <a:rPr lang="en-IN" sz="2400" dirty="0" smtClean="0"/>
              <a:t>by FUSE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6341" y="640738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7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pptdiag\06fsopd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68157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68130" y="2613392"/>
            <a:ext cx="33762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FUSE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Definitions for</a:t>
            </a:r>
          </a:p>
          <a:p>
            <a:r>
              <a:rPr lang="en-IN" sz="2400" dirty="0" smtClean="0"/>
              <a:t>    </a:t>
            </a:r>
            <a:r>
              <a:rPr lang="en-IN" sz="2400" b="1" dirty="0" smtClean="0"/>
              <a:t>functions</a:t>
            </a:r>
            <a:r>
              <a:rPr lang="en-IN" sz="2400" dirty="0" smtClean="0"/>
              <a:t> associated </a:t>
            </a:r>
          </a:p>
          <a:p>
            <a:r>
              <a:rPr lang="en-IN" sz="2400" dirty="0" smtClean="0"/>
              <a:t>    with  FS Operations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76341" y="640738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8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:\pptdiag\07fsopimpl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68157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3600" y="2971800"/>
            <a:ext cx="27238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Program code</a:t>
            </a:r>
          </a:p>
          <a:p>
            <a:pPr algn="ctr"/>
            <a:r>
              <a:rPr lang="en-IN" sz="2800" dirty="0"/>
              <a:t>c</a:t>
            </a:r>
            <a:r>
              <a:rPr lang="en-IN" sz="2800" dirty="0" smtClean="0"/>
              <a:t>ontaining</a:t>
            </a:r>
          </a:p>
          <a:p>
            <a:pPr algn="ctr"/>
            <a:r>
              <a:rPr lang="en-IN" sz="2800" b="1" dirty="0" smtClean="0"/>
              <a:t>declarations</a:t>
            </a:r>
          </a:p>
          <a:p>
            <a:pPr algn="ctr"/>
            <a:r>
              <a:rPr lang="en-IN" sz="2800" dirty="0"/>
              <a:t>f</a:t>
            </a:r>
            <a:r>
              <a:rPr lang="en-IN" sz="2800" dirty="0" smtClean="0"/>
              <a:t>or functions </a:t>
            </a:r>
          </a:p>
          <a:p>
            <a:pPr algn="ctr"/>
            <a:r>
              <a:rPr lang="en-IN" sz="2800" dirty="0"/>
              <a:t>a</a:t>
            </a:r>
            <a:r>
              <a:rPr lang="en-IN" sz="2800" dirty="0" smtClean="0"/>
              <a:t>ssociated with </a:t>
            </a:r>
          </a:p>
          <a:p>
            <a:pPr algn="ctr"/>
            <a:r>
              <a:rPr lang="en-IN" sz="2800" dirty="0" smtClean="0"/>
              <a:t>file system </a:t>
            </a:r>
          </a:p>
          <a:p>
            <a:pPr algn="ctr"/>
            <a:r>
              <a:rPr lang="en-IN" sz="2800" dirty="0" smtClean="0"/>
              <a:t>operations</a:t>
            </a:r>
            <a:endParaRPr lang="en-I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6341" y="640738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6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pptdiag\08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533400"/>
            <a:ext cx="468157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8928" y="4572000"/>
            <a:ext cx="28392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Data Repository</a:t>
            </a:r>
            <a:r>
              <a:rPr lang="en-IN" sz="2400" dirty="0" smtClean="0"/>
              <a:t> </a:t>
            </a:r>
          </a:p>
          <a:p>
            <a:pPr algn="ctr"/>
            <a:r>
              <a:rPr lang="en-IN" sz="2400" dirty="0" smtClean="0"/>
              <a:t>managed by </a:t>
            </a:r>
          </a:p>
          <a:p>
            <a:pPr algn="ctr"/>
            <a:r>
              <a:rPr lang="en-IN" sz="3200" b="1" dirty="0" smtClean="0"/>
              <a:t>SQLite</a:t>
            </a:r>
            <a:endParaRPr lang="en-IN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6341" y="640738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1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2586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24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2B815-EF00-4FD0-A6B9-799DF2093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0B17E3-CF6A-44E1-8BDF-A0D344CA5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3F44E4-B757-4EB6-AE36-22B4F1E44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85675D-98AB-4B47-8988-060C906DE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AE9464-3986-4F70-99D3-5E1FAD50A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13F353-7395-4597-958C-4C21C02C1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EB0027-BA8C-4691-9B5F-2C33D0571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F0B5FF-8296-47A2-BF2B-631F614B08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:\pptdiag\09externalli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68157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03692" y="38100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Libraries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/>
              <a:t>To Extract </a:t>
            </a:r>
          </a:p>
          <a:p>
            <a:pPr lvl="1"/>
            <a:r>
              <a:rPr lang="en-IN" sz="2800" dirty="0" smtClean="0"/>
              <a:t>Meta-data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/>
              <a:t>Identify </a:t>
            </a:r>
          </a:p>
          <a:p>
            <a:pPr lvl="1"/>
            <a:r>
              <a:rPr lang="en-IN" sz="2800" dirty="0" smtClean="0"/>
              <a:t>Relations</a:t>
            </a:r>
            <a:endParaRPr lang="en-I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6341" y="640738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7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1016" y="4247346"/>
            <a:ext cx="28232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Implementation </a:t>
            </a:r>
          </a:p>
          <a:p>
            <a:pPr algn="ctr"/>
            <a:r>
              <a:rPr lang="en-IN" sz="2800" dirty="0" smtClean="0"/>
              <a:t>Part of system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58192" y="2381575"/>
            <a:ext cx="2836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err="1" smtClean="0"/>
              <a:t>Kwest</a:t>
            </a:r>
            <a:r>
              <a:rPr lang="en-IN" sz="3200" b="1" dirty="0" smtClean="0"/>
              <a:t> System</a:t>
            </a:r>
            <a:endParaRPr lang="en-IN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76341" y="640738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- 11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46863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5029200" y="2673964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86300" y="4724400"/>
            <a:ext cx="1257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3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Scenario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685800" y="2230888"/>
            <a:ext cx="7848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	</a:t>
            </a:r>
            <a:r>
              <a:rPr lang="en-IN" sz="2800" b="1" dirty="0" smtClean="0"/>
              <a:t>User wants to - </a:t>
            </a:r>
          </a:p>
          <a:p>
            <a:r>
              <a:rPr lang="en-IN" sz="2800" dirty="0"/>
              <a:t>	</a:t>
            </a:r>
            <a:r>
              <a:rPr lang="en-IN" sz="3200" i="1" dirty="0" smtClean="0"/>
              <a:t>add </a:t>
            </a:r>
            <a:r>
              <a:rPr lang="en-IN" sz="3200" i="1" u="sng" dirty="0"/>
              <a:t>M</a:t>
            </a:r>
            <a:r>
              <a:rPr lang="en-IN" sz="3200" i="1" u="sng" dirty="0" smtClean="0"/>
              <a:t>usic.mp3</a:t>
            </a:r>
            <a:r>
              <a:rPr lang="en-IN" sz="3200" i="1" dirty="0" smtClean="0"/>
              <a:t> file to </a:t>
            </a:r>
            <a:r>
              <a:rPr lang="en-IN" sz="3200" i="1" u="sng" dirty="0" err="1"/>
              <a:t>Myplaylist</a:t>
            </a:r>
            <a:r>
              <a:rPr lang="en-IN" sz="3200" i="1" dirty="0"/>
              <a:t> </a:t>
            </a:r>
            <a:r>
              <a:rPr lang="en-IN" sz="3200" i="1" dirty="0" smtClean="0"/>
              <a:t>tag 	and view its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8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CASE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5833088" cy="476269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019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593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9144000" cy="6858000"/>
          </a:xfrm>
        </p:spPr>
      </p:pic>
      <p:sp>
        <p:nvSpPr>
          <p:cNvPr id="2" name="TextBox 1"/>
          <p:cNvSpPr txBox="1"/>
          <p:nvPr/>
        </p:nvSpPr>
        <p:spPr>
          <a:xfrm>
            <a:off x="1295400" y="45720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 err="1" smtClean="0"/>
              <a:t>Myplaylist</a:t>
            </a:r>
            <a:endParaRPr lang="en-IN" b="1" u="sng" dirty="0"/>
          </a:p>
        </p:txBody>
      </p:sp>
      <p:cxnSp>
        <p:nvCxnSpPr>
          <p:cNvPr id="4" name="Straight Arrow Connector 3"/>
          <p:cNvCxnSpPr>
            <a:endCxn id="2" idx="3"/>
          </p:cNvCxnSpPr>
          <p:nvPr/>
        </p:nvCxnSpPr>
        <p:spPr>
          <a:xfrm flipH="1" flipV="1">
            <a:off x="2760866" y="657255"/>
            <a:ext cx="738072" cy="3333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98938" y="640381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Figure - 13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96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73980" cy="6857999"/>
          </a:xfr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634229" y="641866"/>
            <a:ext cx="864708" cy="805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6321" y="441811"/>
            <a:ext cx="1487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/>
              <a:t>Music.mp3</a:t>
            </a:r>
            <a:endParaRPr lang="en-IN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8938" y="640381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Figure - 14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974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" y="0"/>
            <a:ext cx="9130259" cy="6858000"/>
          </a:xfr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743200" y="826532"/>
            <a:ext cx="609601" cy="12308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000" y="457200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/>
              <a:t>Music.mp3 - </a:t>
            </a:r>
            <a:r>
              <a:rPr lang="en-IN" b="1" u="sng" dirty="0" err="1" smtClean="0"/>
              <a:t>Myplaylist</a:t>
            </a:r>
            <a:endParaRPr lang="en-IN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98938" y="640381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Figure - 15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339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" y="0"/>
            <a:ext cx="9107774" cy="6858000"/>
          </a:xfrm>
        </p:spPr>
      </p:pic>
      <p:cxnSp>
        <p:nvCxnSpPr>
          <p:cNvPr id="3" name="Straight Arrow Connector 2"/>
          <p:cNvCxnSpPr/>
          <p:nvPr/>
        </p:nvCxnSpPr>
        <p:spPr>
          <a:xfrm flipV="1">
            <a:off x="4800600" y="1537176"/>
            <a:ext cx="3561808" cy="15870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" y="141319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err="1" smtClean="0"/>
              <a:t>Myplaylist</a:t>
            </a:r>
            <a:endParaRPr lang="en-IN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696200" y="1167844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M</a:t>
            </a:r>
            <a:r>
              <a:rPr lang="en-IN" b="1" u="sng" dirty="0" smtClean="0"/>
              <a:t>usic.mp3</a:t>
            </a:r>
            <a:endParaRPr lang="en-IN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1369308" y="1597859"/>
            <a:ext cx="1983492" cy="16025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8938" y="640381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Figure - 16</a:t>
            </a:r>
          </a:p>
        </p:txBody>
      </p:sp>
    </p:spTree>
    <p:extLst>
      <p:ext uri="{BB962C8B-B14F-4D97-AF65-F5344CB8AC3E}">
        <p14:creationId xmlns:p14="http://schemas.microsoft.com/office/powerpoint/2010/main" val="2981300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Rectangle 1"/>
          <p:cNvSpPr/>
          <p:nvPr/>
        </p:nvSpPr>
        <p:spPr>
          <a:xfrm>
            <a:off x="1676400" y="61722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err="1"/>
              <a:t>Myplaylist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876800" y="614680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M</a:t>
            </a:r>
            <a:r>
              <a:rPr lang="en-IN" b="1" u="sng" dirty="0" smtClean="0"/>
              <a:t>usic.mp3</a:t>
            </a:r>
            <a:endParaRPr lang="en-IN" dirty="0"/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345814" y="5181600"/>
            <a:ext cx="1006986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0"/>
          </p:cNvCxnSpPr>
          <p:nvPr/>
        </p:nvCxnSpPr>
        <p:spPr>
          <a:xfrm>
            <a:off x="4724400" y="5181600"/>
            <a:ext cx="831432" cy="965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8938" y="640381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Figure - 17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042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Semantic File Systems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7502"/>
              </p:ext>
            </p:extLst>
          </p:nvPr>
        </p:nvGraphicFramePr>
        <p:xfrm>
          <a:off x="3810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5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981200" y="1965067"/>
            <a:ext cx="1371602" cy="7019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09320" y="1503402"/>
            <a:ext cx="1375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err="1" smtClean="0"/>
              <a:t>Myplaylist</a:t>
            </a:r>
            <a:endParaRPr lang="en-IN" b="1" u="sng" dirty="0" smtClean="0"/>
          </a:p>
          <a:p>
            <a:r>
              <a:rPr lang="en-IN" b="1" u="sng" dirty="0" err="1" smtClean="0"/>
              <a:t>Myrock</a:t>
            </a:r>
            <a:endParaRPr lang="en-IN" b="1" u="sng" dirty="0" smtClean="0"/>
          </a:p>
          <a:p>
            <a:r>
              <a:rPr lang="en-IN" b="1" u="sng" dirty="0" err="1" smtClean="0"/>
              <a:t>Mypop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98938" y="640381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Figure - 18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84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COMPONENT</a:t>
            </a:r>
            <a:endParaRPr lang="en-US" dirty="0"/>
          </a:p>
        </p:txBody>
      </p:sp>
      <p:pic>
        <p:nvPicPr>
          <p:cNvPr id="1026" name="Picture 2" descr="G:\co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745196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2353" y="62484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26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College\BE\Project - Kwest\Documentation\5. Final Reoprt\Diagrams\Final\dfd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28" y="533400"/>
            <a:ext cx="3730925" cy="57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2438400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Music.mp3</a:t>
            </a:r>
          </a:p>
          <a:p>
            <a:r>
              <a:rPr lang="en-IN" sz="2400" dirty="0"/>
              <a:t>Myplaylist</a:t>
            </a:r>
            <a:endParaRPr lang="en-IN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924" y="4114800"/>
            <a:ext cx="2457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Tag Music.mp3 to Myplaylist</a:t>
            </a:r>
          </a:p>
          <a:p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3197863"/>
            <a:ext cx="168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Success/Fail</a:t>
            </a:r>
            <a:endParaRPr lang="en-IN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057400" y="2762924"/>
            <a:ext cx="17299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362200" y="4343400"/>
            <a:ext cx="1425134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DFD </a:t>
            </a:r>
            <a:br>
              <a:rPr lang="en-US" dirty="0" smtClean="0"/>
            </a:br>
            <a:r>
              <a:rPr lang="en-US" sz="3600" dirty="0" smtClean="0"/>
              <a:t>LEVEL - 0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43</a:t>
            </a:fld>
            <a:endParaRPr lang="en-US"/>
          </a:p>
        </p:txBody>
      </p:sp>
      <p:cxnSp>
        <p:nvCxnSpPr>
          <p:cNvPr id="12" name="Straight Arrow Connector 11"/>
          <p:cNvCxnSpPr>
            <a:endCxn id="16" idx="1"/>
          </p:cNvCxnSpPr>
          <p:nvPr/>
        </p:nvCxnSpPr>
        <p:spPr>
          <a:xfrm flipV="1">
            <a:off x="6477000" y="3428696"/>
            <a:ext cx="685800" cy="914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6477000" y="2853898"/>
            <a:ext cx="685800" cy="574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56045" y="6400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85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005" y="1720335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Music.mp3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564" y="2408703"/>
            <a:ext cx="252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C:\audio\Music.mp3</a:t>
            </a:r>
          </a:p>
          <a:p>
            <a:r>
              <a:rPr lang="en-IN" dirty="0" smtClean="0"/>
              <a:t>Add File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49835" y="3733800"/>
            <a:ext cx="1907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Add Music.mp3 to </a:t>
            </a:r>
            <a:r>
              <a:rPr lang="en-IN" dirty="0" err="1" smtClean="0"/>
              <a:t>Kwest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740404" y="176966"/>
            <a:ext cx="3318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Add File Music.mp3 to </a:t>
            </a:r>
            <a:r>
              <a:rPr lang="en-IN" b="1" dirty="0" err="1"/>
              <a:t>Kwest</a:t>
            </a:r>
            <a:endParaRPr lang="en-IN" b="1" dirty="0"/>
          </a:p>
        </p:txBody>
      </p:sp>
      <p:pic>
        <p:nvPicPr>
          <p:cNvPr id="20" name="Picture 3" descr="C:\Users\Sahil\Desktop\Project\Diagrams - Copy\df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79936"/>
            <a:ext cx="5105400" cy="566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1794847" y="1905000"/>
            <a:ext cx="260208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575014" y="2819400"/>
            <a:ext cx="1920786" cy="454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</p:cNvCxnSpPr>
          <p:nvPr/>
        </p:nvCxnSpPr>
        <p:spPr>
          <a:xfrm flipH="1">
            <a:off x="2209801" y="3543300"/>
            <a:ext cx="990599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DFD </a:t>
            </a:r>
            <a:br>
              <a:rPr lang="en-US" dirty="0" smtClean="0"/>
            </a:br>
            <a:r>
              <a:rPr lang="en-US" sz="3600" dirty="0" smtClean="0"/>
              <a:t>LEVEL - 1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3200400" y="3200400"/>
            <a:ext cx="1066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20827" y="63246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041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720334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Myplaylist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34788" y="3072443"/>
            <a:ext cx="139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Myplaylist</a:t>
            </a:r>
          </a:p>
          <a:p>
            <a:r>
              <a:rPr lang="en-IN" dirty="0" smtClean="0"/>
              <a:t>Create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4498335"/>
            <a:ext cx="218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Myplaylist to tags in KWEST</a:t>
            </a:r>
            <a:endParaRPr lang="en-IN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343400" y="241121"/>
            <a:ext cx="251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Create Tag Myplaylist</a:t>
            </a:r>
          </a:p>
        </p:txBody>
      </p:sp>
      <p:pic>
        <p:nvPicPr>
          <p:cNvPr id="13" name="Picture 3" descr="C:\Users\Sahil\Desktop\Project\Diagrams - Copy\df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85" y="574326"/>
            <a:ext cx="5105400" cy="567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1927667" y="1905001"/>
            <a:ext cx="249193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80068" y="3276601"/>
            <a:ext cx="23395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286000" y="4651700"/>
            <a:ext cx="9257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DFD </a:t>
            </a:r>
            <a:br>
              <a:rPr lang="en-US" dirty="0" smtClean="0"/>
            </a:br>
            <a:r>
              <a:rPr lang="en-US" sz="3600" dirty="0" smtClean="0"/>
              <a:t>LEVEL - 1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3200400" y="4419600"/>
            <a:ext cx="1143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20827" y="63246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739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2" grpId="0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575" y="181353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Music.mp3</a:t>
            </a:r>
          </a:p>
          <a:p>
            <a:r>
              <a:rPr lang="en-IN" dirty="0" smtClean="0"/>
              <a:t>Myplaylist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03412" y="2933944"/>
            <a:ext cx="157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Music.mp3</a:t>
            </a:r>
          </a:p>
          <a:p>
            <a:r>
              <a:rPr lang="en-IN" dirty="0" smtClean="0"/>
              <a:t>Myplaylist</a:t>
            </a:r>
          </a:p>
          <a:p>
            <a:r>
              <a:rPr lang="en-IN" dirty="0" smtClean="0"/>
              <a:t>Tag files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4442012"/>
            <a:ext cx="218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Music.mp3 to Myplaylist</a:t>
            </a:r>
            <a:endParaRPr lang="en-IN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111007" y="251281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Add Music.mp3 to Myplaylist</a:t>
            </a:r>
          </a:p>
        </p:txBody>
      </p:sp>
      <p:pic>
        <p:nvPicPr>
          <p:cNvPr id="13" name="Picture 3" descr="C:\Users\Sahil\Desktop\Project\Diagrams - Copy\df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81568"/>
            <a:ext cx="5105400" cy="559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3200400" y="4343400"/>
            <a:ext cx="1066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27667" y="1905000"/>
            <a:ext cx="256813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81201" y="3124200"/>
            <a:ext cx="2514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2"/>
          </p:cNvCxnSpPr>
          <p:nvPr/>
        </p:nvCxnSpPr>
        <p:spPr>
          <a:xfrm flipH="1" flipV="1">
            <a:off x="2362201" y="4683035"/>
            <a:ext cx="838199" cy="3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DFD </a:t>
            </a:r>
            <a:br>
              <a:rPr lang="en-US" dirty="0" smtClean="0"/>
            </a:br>
            <a:r>
              <a:rPr lang="en-US" sz="3600" dirty="0" smtClean="0"/>
              <a:t>LEVEL - 1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20827" y="63246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639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2" grpId="0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Sahil\Desktop\Project\Diagrams - Copy\df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81568"/>
            <a:ext cx="5105400" cy="559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47098" y="1796534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Myplaylist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858000" y="3200400"/>
            <a:ext cx="9906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6858000" y="4419600"/>
            <a:ext cx="990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709177" y="2209800"/>
            <a:ext cx="218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Music.mp3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8400" y="1884402"/>
            <a:ext cx="990600" cy="369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14600" y="1981200"/>
            <a:ext cx="1790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DFD </a:t>
            </a:r>
            <a:br>
              <a:rPr lang="en-US" dirty="0" smtClean="0"/>
            </a:br>
            <a:r>
              <a:rPr lang="en-US" sz="3600" dirty="0" smtClean="0"/>
              <a:t>LEVEL - 1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4492223" y="212236"/>
            <a:ext cx="221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Browse/ Export Tag</a:t>
            </a:r>
            <a:endParaRPr lang="en-I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20827" y="63246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- 24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58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4990121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4990121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7F4C09-63CB-4A86-BDD0-2E22C3D26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17F4C09-63CB-4A86-BDD0-2E22C3D264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9F5673-176F-4D37-9F8A-5F9269BC7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9F9F5673-176F-4D37-9F8A-5F9269BC7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48B4BE-1D1F-42A6-91DF-8CCC7DA1A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8C48B4BE-1D1F-42A6-91DF-8CCC7DA1AA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204BF9-28F3-4316-9BD7-8240A332E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E5204BF9-28F3-4316-9BD7-8240A332EE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82FA8-6524-43FE-A715-434F849E9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4A182FA8-6524-43FE-A715-434F849E9C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DC85F6-BB0E-4638-A947-1083C6520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DDC85F6-BB0E-4638-A947-1083C6520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AAC441-0192-4644-B509-0F326EAD0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52AAC441-0192-4644-B509-0F326EAD0C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B0058-9EDC-494F-9BC1-8A5FA6ED6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E45B0058-9EDC-494F-9BC1-8A5FA6ED63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D5432C-1138-41B3-A240-CC2848D6A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CD5432C-1138-41B3-A240-CC2848D6A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85ADDE-1FB4-41C8-8601-0243C5296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9F85ADDE-1FB4-41C8-8601-0243C52964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B9095C-F2BD-4590-80C7-5C64EDBB5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8AB9095C-F2BD-4590-80C7-5C64EDBB5F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46381C-4CCF-45CA-A3BF-9B2B983ED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A146381C-4CCF-45CA-A3BF-9B2B983ED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B93DA3-D2E7-4BAD-ACC7-E42637F5C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D6B93DA3-D2E7-4BAD-ACC7-E42637F5C2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B23829-5B1E-40C9-A322-CE4736081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8EB23829-5B1E-40C9-A322-CE4736081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1E7570-9E1E-4BCB-8696-2397D4031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271E7570-9E1E-4BCB-8696-2397D4031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F077FF-5142-4308-A25A-4E4878D78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dgm id="{ADF077FF-5142-4308-A25A-4E4878D786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325397-6291-46C3-96C6-CF6C568C9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79325397-6291-46C3-96C6-CF6C568C9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203AE8-A506-4195-8E46-04ADE0B5E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1203AE8-A506-4195-8E46-04ADE0B5ED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2E0B0B-88E3-4A19-8CE3-9E2E66C68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dgm id="{152E0B0B-88E3-4A19-8CE3-9E2E66C68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6D9355-3257-4F4A-86E8-722124EE0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2E6D9355-3257-4F4A-86E8-722124EE07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109715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File Systems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Autofit/>
          </a:bodyPr>
          <a:lstStyle/>
          <a:p>
            <a:pPr lvl="0" algn="just" rtl="0"/>
            <a:r>
              <a:rPr lang="en-IN" sz="4000" dirty="0" smtClean="0">
                <a:solidFill>
                  <a:schemeClr val="tx1"/>
                </a:solidFill>
              </a:rPr>
              <a:t>Data is addressed by their content (associative access)  </a:t>
            </a:r>
            <a:endParaRPr lang="en-US" sz="4000" dirty="0">
              <a:solidFill>
                <a:schemeClr val="tx1"/>
              </a:solidFill>
            </a:endParaRPr>
          </a:p>
          <a:p>
            <a:pPr lvl="0" algn="just" rtl="0"/>
            <a:r>
              <a:rPr lang="en-IN" sz="4000" dirty="0" smtClean="0">
                <a:solidFill>
                  <a:schemeClr val="tx1"/>
                </a:solidFill>
              </a:rPr>
              <a:t>Supports querying for the data </a:t>
            </a:r>
            <a:endParaRPr lang="en-US" sz="4000" dirty="0">
              <a:solidFill>
                <a:schemeClr val="tx1"/>
              </a:solidFill>
            </a:endParaRPr>
          </a:p>
          <a:p>
            <a:pPr lvl="0" algn="just" rtl="0"/>
            <a:r>
              <a:rPr lang="en-IN" sz="4000" dirty="0" smtClean="0">
                <a:solidFill>
                  <a:schemeClr val="tx1"/>
                </a:solidFill>
              </a:rPr>
              <a:t>Way to organize files using tags in place of directories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06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between tags</a:t>
            </a:r>
            <a:br>
              <a:rPr lang="en-US" dirty="0" smtClean="0"/>
            </a:br>
            <a:endParaRPr lang="en-IN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" y="1800590"/>
            <a:ext cx="4219048" cy="29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84372"/>
            <a:ext cx="4191000" cy="174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344637" y="4971871"/>
            <a:ext cx="760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Tags  : 	Project, report, papers, document, </a:t>
            </a:r>
          </a:p>
          <a:p>
            <a:r>
              <a:rPr lang="en-US" b="1" dirty="0"/>
              <a:t>	</a:t>
            </a:r>
            <a:r>
              <a:rPr lang="en-US" b="1" dirty="0" smtClean="0"/>
              <a:t>	Downloads, Technical Publication</a:t>
            </a:r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Files : 	report.pdf, paper.pdf, template.ppt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066800"/>
            <a:ext cx="760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Similar to how files are related to tags, we can have associations between tags. These tags can help in semantic navigation.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62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effectLst/>
                          <a:latin typeface="Cambria Math"/>
                        </a:rPr>
                        <m:t>~</m:t>
                      </m:r>
                      <m:r>
                        <a:rPr lang="en-US" i="1" smtClean="0">
                          <a:effectLst/>
                          <a:latin typeface="Cambria Math"/>
                        </a:rPr>
                        <m:t>𝐵</m:t>
                      </m:r>
                    </m:oMath>
                  </m:oMathPara>
                </a14:m>
                <a:r>
                  <a:rPr lang="en-US" i="1" dirty="0" smtClean="0">
                    <a:effectLst/>
                    <a:latin typeface="Cambria Math"/>
                  </a:rPr>
                  <a:t/>
                </a:r>
                <a:br>
                  <a:rPr lang="en-US" i="1" dirty="0" smtClean="0">
                    <a:effectLst/>
                    <a:latin typeface="Cambria Math"/>
                  </a:rPr>
                </a:br>
                <a:r>
                  <a:rPr lang="en-US" i="1" dirty="0" smtClean="0">
                    <a:effectLst/>
                    <a:latin typeface="Cambria Math"/>
                  </a:rPr>
                  <a:t>A </a:t>
                </a:r>
                <a:r>
                  <a:rPr lang="en-US" i="1" dirty="0">
                    <a:effectLst/>
                    <a:latin typeface="Cambria Math"/>
                  </a:rPr>
                  <a:t>i</a:t>
                </a:r>
                <a:r>
                  <a:rPr lang="en-US" i="1" dirty="0" smtClean="0">
                    <a:effectLst/>
                    <a:latin typeface="Cambria Math"/>
                  </a:rPr>
                  <a:t>s probably related to B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IN" dirty="0">
                  <a:effectLst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  <a:blipFill rotWithShape="1">
                <a:blip r:embed="rId2"/>
                <a:stretch>
                  <a:fillRect t="-148673" b="-47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" y="1433695"/>
            <a:ext cx="4219048" cy="29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17477"/>
            <a:ext cx="4191000" cy="174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V="1">
            <a:off x="4381500" y="2438400"/>
            <a:ext cx="1257300" cy="1676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6937" y="4572000"/>
            <a:ext cx="7608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template.ppt is tagged under “document” as well as “downloads”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In this case, “document” is not really </a:t>
            </a:r>
            <a:r>
              <a:rPr lang="en-US" b="1" i="1" dirty="0" smtClean="0"/>
              <a:t>related</a:t>
            </a:r>
            <a:r>
              <a:rPr lang="en-US" b="1" dirty="0" smtClean="0"/>
              <a:t> to “downloads”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" y="1433695"/>
            <a:ext cx="4219048" cy="29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17477"/>
            <a:ext cx="4191000" cy="174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3810000" y="3200400"/>
            <a:ext cx="1828800" cy="152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" y="4724400"/>
            <a:ext cx="7608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paper.pdf is tagged under "papers" as well as "technical publications“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In this case, we can </a:t>
            </a:r>
            <a:r>
              <a:rPr lang="en-US" b="1" i="1" dirty="0" smtClean="0"/>
              <a:t>relate </a:t>
            </a:r>
            <a:r>
              <a:rPr lang="en-US" b="1" dirty="0" smtClean="0"/>
              <a:t>"papers" to "technical publications"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effectLst/>
                          <a:latin typeface="Cambria Math"/>
                        </a:rPr>
                        <m:t>~</m:t>
                      </m:r>
                      <m:r>
                        <a:rPr lang="en-US" i="1" smtClean="0">
                          <a:effectLst/>
                          <a:latin typeface="Cambria Math"/>
                        </a:rPr>
                        <m:t>𝐵</m:t>
                      </m:r>
                    </m:oMath>
                  </m:oMathPara>
                </a14:m>
                <a:r>
                  <a:rPr lang="en-US" i="1" dirty="0" smtClean="0">
                    <a:effectLst/>
                    <a:latin typeface="Cambria Math"/>
                  </a:rPr>
                  <a:t/>
                </a:r>
                <a:br>
                  <a:rPr lang="en-US" i="1" dirty="0" smtClean="0">
                    <a:effectLst/>
                    <a:latin typeface="Cambria Math"/>
                  </a:rPr>
                </a:br>
                <a:r>
                  <a:rPr lang="en-US" i="1" dirty="0" smtClean="0">
                    <a:effectLst/>
                    <a:latin typeface="Cambria Math"/>
                  </a:rPr>
                  <a:t>A </a:t>
                </a:r>
                <a:r>
                  <a:rPr lang="en-US" i="1" dirty="0">
                    <a:effectLst/>
                    <a:latin typeface="Cambria Math"/>
                  </a:rPr>
                  <a:t>i</a:t>
                </a:r>
                <a:r>
                  <a:rPr lang="en-US" i="1" dirty="0" smtClean="0">
                    <a:effectLst/>
                    <a:latin typeface="Cambria Math"/>
                  </a:rPr>
                  <a:t>s probably related to B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IN" dirty="0">
                  <a:effectLst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  <a:blipFill rotWithShape="1">
                <a:blip r:embed="rId4"/>
                <a:stretch>
                  <a:fillRect t="-148673" b="-47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" y="1433695"/>
            <a:ext cx="4219048" cy="29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17477"/>
            <a:ext cx="4191000" cy="174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3810000" y="3200400"/>
            <a:ext cx="1828800" cy="152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381500" y="2438400"/>
            <a:ext cx="1257300" cy="1676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7068" y="4859850"/>
                <a:ext cx="760886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So, we can say that if two tags have some common files, they </a:t>
                </a:r>
                <a:r>
                  <a:rPr lang="en-US" b="1" i="1" dirty="0" smtClean="0"/>
                  <a:t>may be related</a:t>
                </a:r>
                <a:r>
                  <a:rPr lang="en-US" b="1" dirty="0" smtClean="0"/>
                  <a:t>, but we can say nothing for sure.</a:t>
                </a:r>
              </a:p>
              <a:p>
                <a:pPr algn="ctr"/>
                <a:r>
                  <a:rPr lang="en-US" b="1" dirty="0" smtClean="0"/>
                  <a:t>These relations are denoted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~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8" y="4859850"/>
                <a:ext cx="7608863" cy="954107"/>
              </a:xfrm>
              <a:prstGeom prst="rect">
                <a:avLst/>
              </a:prstGeom>
              <a:blipFill rotWithShape="1">
                <a:blip r:embed="rId5"/>
                <a:stretch>
                  <a:fillRect t="-3185" b="-5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effectLst/>
                          <a:latin typeface="Cambria Math"/>
                        </a:rPr>
                        <m:t>~</m:t>
                      </m:r>
                      <m:r>
                        <a:rPr lang="en-US" i="1" smtClean="0">
                          <a:effectLst/>
                          <a:latin typeface="Cambria Math"/>
                        </a:rPr>
                        <m:t>𝐵</m:t>
                      </m:r>
                    </m:oMath>
                  </m:oMathPara>
                </a14:m>
                <a:r>
                  <a:rPr lang="en-US" i="1" dirty="0" smtClean="0">
                    <a:effectLst/>
                    <a:latin typeface="Cambria Math"/>
                  </a:rPr>
                  <a:t/>
                </a:r>
                <a:br>
                  <a:rPr lang="en-US" i="1" dirty="0" smtClean="0">
                    <a:effectLst/>
                    <a:latin typeface="Cambria Math"/>
                  </a:rPr>
                </a:br>
                <a:r>
                  <a:rPr lang="en-US" i="1" dirty="0" smtClean="0">
                    <a:effectLst/>
                    <a:latin typeface="Cambria Math"/>
                  </a:rPr>
                  <a:t>A </a:t>
                </a:r>
                <a:r>
                  <a:rPr lang="en-US" i="1" dirty="0">
                    <a:effectLst/>
                    <a:latin typeface="Cambria Math"/>
                  </a:rPr>
                  <a:t>i</a:t>
                </a:r>
                <a:r>
                  <a:rPr lang="en-US" i="1" dirty="0" smtClean="0">
                    <a:effectLst/>
                    <a:latin typeface="Cambria Math"/>
                  </a:rPr>
                  <a:t>s probably relate</a:t>
                </a:r>
                <a:r>
                  <a:rPr lang="en-US" i="1" dirty="0">
                    <a:effectLst/>
                    <a:latin typeface="Cambria Math"/>
                  </a:rPr>
                  <a:t>d</a:t>
                </a:r>
                <a:r>
                  <a:rPr lang="en-US" i="1" dirty="0" smtClean="0">
                    <a:effectLst/>
                    <a:latin typeface="Cambria Math"/>
                  </a:rPr>
                  <a:t> to B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IN" dirty="0">
                  <a:effectLst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  <a:blipFill rotWithShape="1">
                <a:blip r:embed="rId6"/>
                <a:stretch>
                  <a:fillRect t="-148673" b="-47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6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" y="1433695"/>
            <a:ext cx="4219048" cy="29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17477"/>
            <a:ext cx="4191000" cy="174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577068" y="4859850"/>
            <a:ext cx="760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If represented as sets, the tag “papers” will form a </a:t>
            </a:r>
          </a:p>
          <a:p>
            <a:pPr algn="ctr"/>
            <a:r>
              <a:rPr lang="en-US" b="1" dirty="0" smtClean="0"/>
              <a:t>subset of tag “Project”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The files tagged as “papers” are also tagged as “Project”.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5800" y="1676400"/>
            <a:ext cx="609600" cy="137160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≻</m:t>
                      </m:r>
                      <m:r>
                        <a:rPr lang="en-US" i="1" smtClean="0">
                          <a:effectLst/>
                          <a:latin typeface="Cambria Math"/>
                        </a:rPr>
                        <m:t>𝐵</m:t>
                      </m:r>
                    </m:oMath>
                  </m:oMathPara>
                </a14:m>
                <a:r>
                  <a:rPr lang="en-US" i="1" dirty="0" smtClean="0">
                    <a:effectLst/>
                    <a:latin typeface="Cambria Math"/>
                  </a:rPr>
                  <a:t/>
                </a:r>
                <a:br>
                  <a:rPr lang="en-US" i="1" dirty="0" smtClean="0">
                    <a:effectLst/>
                    <a:latin typeface="Cambria Math"/>
                  </a:rPr>
                </a:br>
                <a:r>
                  <a:rPr lang="en-US" i="1" dirty="0" smtClean="0">
                    <a:effectLst/>
                    <a:latin typeface="Cambria Math"/>
                  </a:rPr>
                  <a:t>A contains subgroup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𝐵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IN" dirty="0">
                  <a:effectLst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  <a:blipFill rotWithShape="1">
                <a:blip r:embed="rId4"/>
                <a:stretch>
                  <a:fillRect t="-148673" b="-47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8" y="1433695"/>
            <a:ext cx="4219048" cy="29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17477"/>
            <a:ext cx="4191000" cy="174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7068" y="4859850"/>
                <a:ext cx="76088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The tags “report” and “document” do not have any files common, but they both have relations subgroup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≻ </m:t>
                    </m:r>
                  </m:oMath>
                </a14:m>
                <a:r>
                  <a:rPr lang="en-US" b="1" dirty="0" smtClean="0"/>
                  <a:t>with Project. Therefore, we relate them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>
                        <a:latin typeface="Cambria Math"/>
                      </a:rPr>
                      <m:t>⋈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b="1" dirty="0" smtClean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8" y="4859850"/>
                <a:ext cx="7608863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60" t="-3289" r="-64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685800" y="2133600"/>
            <a:ext cx="83820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5800" y="3810000"/>
            <a:ext cx="83820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" y="2133600"/>
            <a:ext cx="0" cy="167640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/>
                        </a:rPr>
                        <m:t>𝐴</m:t>
                      </m:r>
                      <m:r>
                        <a:rPr lang="en-US">
                          <a:latin typeface="Cambria Math"/>
                        </a:rPr>
                        <m:t>⋈</m:t>
                      </m:r>
                      <m:r>
                        <a:rPr lang="en-US" i="1" smtClean="0">
                          <a:effectLst/>
                          <a:latin typeface="Cambria Math"/>
                        </a:rPr>
                        <m:t>𝐵</m:t>
                      </m:r>
                    </m:oMath>
                  </m:oMathPara>
                </a14:m>
                <a:r>
                  <a:rPr lang="en-US" i="1" dirty="0" smtClean="0">
                    <a:effectLst/>
                    <a:latin typeface="Cambria Math"/>
                  </a:rPr>
                  <a:t/>
                </a:r>
                <a:br>
                  <a:rPr lang="en-US" i="1" dirty="0" smtClean="0">
                    <a:effectLst/>
                    <a:latin typeface="Cambria Math"/>
                  </a:rPr>
                </a:br>
                <a:r>
                  <a:rPr lang="en-US" i="1" dirty="0" smtClean="0">
                    <a:effectLst/>
                    <a:latin typeface="Cambria Math"/>
                  </a:rPr>
                  <a:t>A is related to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𝐵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 </m:t>
                    </m:r>
                  </m:oMath>
                </a14:m>
                <a:endParaRPr lang="en-IN" dirty="0">
                  <a:effectLst/>
                </a:endParaRPr>
              </a:p>
            </p:txBody>
          </p:sp>
        </mc:Choice>
        <mc:Fallback xmlns="">
          <p:sp>
            <p:nvSpPr>
              <p:cNvPr id="1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6568" y="762000"/>
                <a:ext cx="8229600" cy="685800"/>
              </a:xfrm>
              <a:blipFill rotWithShape="1">
                <a:blip r:embed="rId5"/>
                <a:stretch>
                  <a:fillRect t="-148673" b="-47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0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associations for </a:t>
            </a:r>
            <a:br>
              <a:rPr lang="en-US" dirty="0" smtClean="0"/>
            </a:br>
            <a:r>
              <a:rPr lang="en-US" sz="5300" b="1" dirty="0" smtClean="0"/>
              <a:t>semantic navigation</a:t>
            </a:r>
            <a:endParaRPr lang="en-US" sz="5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6089775"/>
                  </p:ext>
                </p:extLst>
              </p:nvPr>
            </p:nvGraphicFramePr>
            <p:xfrm>
              <a:off x="457200" y="16764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6089775"/>
                  </p:ext>
                </p:extLst>
              </p:nvPr>
            </p:nvGraphicFramePr>
            <p:xfrm>
              <a:off x="457200" y="16764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8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2B09AC-6CE1-4361-84FD-9DD781885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B632D0-9A5C-4A44-984A-28E733A33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098367-2D06-41C5-87E0-AA364A71C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F3D9E4-C711-4C69-8BA7-121F97742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651B97-33E2-419B-A729-325EA50C4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06A732-F621-4C5E-8604-8001D8E59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43E28-0E85-4234-A055-21713E120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E9A6C8-303B-4860-8589-7B397A4E5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/>
              <a:t>Storing tags and files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9394458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9394458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5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E6C9F7-7125-405A-B5C5-3DB573C1F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42C81-49DD-47F2-9018-8C62EDAF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7FD10A-85F8-43E3-A022-E98EB2480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757C17-A4DB-4A3E-8E46-1CCA5942F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E308BE-BE41-4633-BF44-3F4A656ED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AC11D-692A-433A-9FA6-C4867322F6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en-US" dirty="0" smtClean="0"/>
              <a:t>Extraction of metadata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4917678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4917678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8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27D91F-38A1-4620-835F-BCC47856B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305E75-31A0-47EA-BF07-9A6189382F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57A42D-D594-4409-A59F-F69D7D4E8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E03FA1-1609-431E-80FE-A8B1E438B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58DA4C-99B5-4ED8-BFA4-6D3FC3B4E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E1C014-2876-4DFF-938C-53E38F02E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en-US" dirty="0" smtClean="0"/>
              <a:t>Importing 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3643012"/>
                  </p:ext>
                </p:extLst>
              </p:nvPr>
            </p:nvGraphicFramePr>
            <p:xfrm>
              <a:off x="457200" y="1600200"/>
              <a:ext cx="46482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3643012"/>
                  </p:ext>
                </p:extLst>
              </p:nvPr>
            </p:nvGraphicFramePr>
            <p:xfrm>
              <a:off x="457200" y="1600200"/>
              <a:ext cx="46482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05000"/>
            <a:ext cx="3133756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0200" y="4343400"/>
                <a:ext cx="3352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file tagged directory-name</a:t>
                </a:r>
              </a:p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dirty="0" smtClean="0"/>
                  <a:t>directory associated with its sub-directories by </a:t>
                </a:r>
                <a:r>
                  <a:rPr lang="en-US" dirty="0"/>
                  <a:t>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B</a:t>
                </a:r>
              </a:p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dirty="0" smtClean="0"/>
                  <a:t>files also tagged by parent directories of their directory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343400"/>
                <a:ext cx="3352800" cy="1477328"/>
              </a:xfrm>
              <a:prstGeom prst="rect">
                <a:avLst/>
              </a:prstGeom>
              <a:blipFill rotWithShape="1">
                <a:blip r:embed="rId12"/>
                <a:stretch>
                  <a:fillRect l="-1273" t="-2066" r="-2364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97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D8D236-D964-4FDD-B115-807487CD1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CD617E-9203-4342-8E9B-7F9CCD350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CFD97B-595D-4FC0-845B-910436B85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0549AE-4775-4DFA-B770-C506827CC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8EB27A-50FA-4F4A-B7FE-C96379514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7C1B07-176B-4FCA-AA07-DE3433451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7475615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7475615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12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0F109F-BBBF-424A-A9A1-DB956AD2E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2D5062-D021-4D5F-9D53-6702A1A88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B09A98-C5B3-4EEC-A3FD-66E6B804E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1E5514-B437-42CD-BF98-860C86B9F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58814941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58814941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00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E29C1B-EA0A-4C30-B307-5AB367874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76F178-7472-40A6-A335-637439EFE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256DBE-EC55-4422-86A8-207BE35D5B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767CB1-B521-4FD2-82B4-C4E76CF99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PUBLISHED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Published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96469"/>
              </p:ext>
            </p:extLst>
          </p:nvPr>
        </p:nvGraphicFramePr>
        <p:xfrm>
          <a:off x="899160" y="1981199"/>
          <a:ext cx="7482840" cy="419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16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3658F8-EBBF-483F-B88D-443B73F11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4E5087-968A-4FEC-A680-31B39B243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CA7DBF-3D8A-48A4-8E98-6BD7B9BCF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A7EA60-5A30-45A0-80B6-3E81854BB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7009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7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819400"/>
            <a:ext cx="38100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---end---</a:t>
            </a:r>
            <a:endParaRPr lang="en-US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CASE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812764" cy="55626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COMPONENT</a:t>
            </a:r>
            <a:endParaRPr lang="en-US" dirty="0"/>
          </a:p>
        </p:txBody>
      </p:sp>
      <p:pic>
        <p:nvPicPr>
          <p:cNvPr id="1026" name="Picture 2" descr="G:\co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745196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17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DEPLOYMENT</a:t>
            </a:r>
            <a:endParaRPr lang="en-US" dirty="0"/>
          </a:p>
        </p:txBody>
      </p:sp>
      <p:pic>
        <p:nvPicPr>
          <p:cNvPr id="2050" name="Picture 2" descr="G:\New folder (2)\Project - Kwest\Documentation\FINAL FOLDER\Diagrams\deplo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419600" cy="51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57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 algn="just"/>
            <a:endParaRPr lang="en-US" sz="4000" dirty="0" smtClean="0">
              <a:solidFill>
                <a:srgbClr val="000000"/>
              </a:solidFill>
              <a:latin typeface="Calibri"/>
            </a:endParaRPr>
          </a:p>
          <a:p>
            <a:pPr lvl="0" algn="just"/>
            <a:r>
              <a:rPr lang="en-US" sz="4000" dirty="0" smtClean="0">
                <a:solidFill>
                  <a:srgbClr val="000000"/>
                </a:solidFill>
                <a:latin typeface="Calibri"/>
              </a:rPr>
              <a:t>To categorize and organize data semantically in a file system through the use of automatic or manual management of metadata.</a:t>
            </a:r>
          </a:p>
          <a:p>
            <a:pPr lvl="0" algn="just"/>
            <a:r>
              <a:rPr lang="en-US" sz="4000" dirty="0" smtClean="0">
                <a:solidFill>
                  <a:srgbClr val="000000"/>
                </a:solidFill>
                <a:latin typeface="Calibri"/>
              </a:rPr>
              <a:t>Metadata information about file is stored in the form of tags</a:t>
            </a:r>
          </a:p>
          <a:p>
            <a:pPr lvl="0" algn="just"/>
            <a:r>
              <a:rPr lang="en-US" sz="4000" dirty="0" smtClean="0">
                <a:solidFill>
                  <a:srgbClr val="000000"/>
                </a:solidFill>
                <a:latin typeface="Calibri"/>
              </a:rPr>
              <a:t>Tags can either be generated implicitly or explicitly </a:t>
            </a:r>
          </a:p>
          <a:p>
            <a:pPr lvl="0" algn="just"/>
            <a:endParaRPr lang="en-US" sz="4000" dirty="0" smtClean="0">
              <a:solidFill>
                <a:srgbClr val="000000"/>
              </a:solidFill>
              <a:latin typeface="Calibri"/>
            </a:endParaRPr>
          </a:p>
          <a:p>
            <a:pPr lvl="0" algn="just"/>
            <a:endParaRPr lang="en-US" sz="4000" dirty="0" smtClean="0">
              <a:solidFill>
                <a:srgbClr val="000000"/>
              </a:solidFill>
              <a:latin typeface="Calibri"/>
            </a:endParaRPr>
          </a:p>
          <a:p>
            <a:pPr lvl="0" algn="just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52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br>
              <a:rPr lang="en-US" dirty="0" smtClean="0"/>
            </a:br>
            <a:r>
              <a:rPr lang="en-US" sz="3600" dirty="0" smtClean="0"/>
              <a:t>LEVEL-0</a:t>
            </a:r>
            <a:endParaRPr lang="en-US" dirty="0"/>
          </a:p>
        </p:txBody>
      </p:sp>
      <p:pic>
        <p:nvPicPr>
          <p:cNvPr id="2050" name="Picture 2" descr="F:\College\BE\Project - Kwest\Documentation\5. Final Reoprt\Diagrams\Final\d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3907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br>
              <a:rPr lang="en-US" dirty="0" smtClean="0"/>
            </a:br>
            <a:r>
              <a:rPr lang="en-US" sz="3600" dirty="0" smtClean="0"/>
              <a:t>LEVEL-1</a:t>
            </a:r>
            <a:endParaRPr lang="en-US" dirty="0"/>
          </a:p>
        </p:txBody>
      </p:sp>
      <p:pic>
        <p:nvPicPr>
          <p:cNvPr id="4" name="Picture 3" descr="C:\Users\Sahil\Desktop\Project\Diagrams - Copy\df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468120"/>
            <a:ext cx="5105400" cy="53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33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br>
              <a:rPr lang="en-US" dirty="0" smtClean="0"/>
            </a:br>
            <a:r>
              <a:rPr lang="en-US" sz="3600" dirty="0" smtClean="0"/>
              <a:t>LEVEL-2</a:t>
            </a:r>
            <a:endParaRPr lang="en-US" dirty="0"/>
          </a:p>
        </p:txBody>
      </p:sp>
      <p:pic>
        <p:nvPicPr>
          <p:cNvPr id="4098" name="Picture 2" descr="F:\College\BE\Project - Kwest\Documentation\5. Final Reoprt\Diagrams\Final\df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" y="1498680"/>
            <a:ext cx="5410200" cy="52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3600" dirty="0" smtClean="0"/>
              <a:t>FILE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6314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1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Filesystems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883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Filesystems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8687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0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Meta Data</a:t>
            </a:r>
            <a:endParaRPr lang="en-US" sz="6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6783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8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Snapshot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4196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D:\Project_presenatation\meta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3400" cy="542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3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Multiple directory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Automatic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ext indexer</a:t>
            </a: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ustom Classifiers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KFS classification framework</a:t>
            </a:r>
          </a:p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vent logger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 Copy, Move, Update, Delete operations on files are logged to embedded database. </a:t>
            </a:r>
          </a:p>
          <a:p>
            <a:r>
              <a:rPr lang="en-US" dirty="0">
                <a:solidFill>
                  <a:schemeClr val="tx1"/>
                </a:solidFill>
              </a:rPr>
              <a:t>Extended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Indexer classifier logger are all customizable.</a:t>
            </a:r>
          </a:p>
          <a:p>
            <a:r>
              <a:rPr lang="en-US" dirty="0">
                <a:solidFill>
                  <a:schemeClr val="tx1"/>
                </a:solidFill>
              </a:rPr>
              <a:t>KFS for Linux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Easily extended by user made plug-in</a:t>
            </a:r>
          </a:p>
          <a:p>
            <a:r>
              <a:rPr lang="en-US" dirty="0">
                <a:solidFill>
                  <a:schemeClr val="tx1"/>
                </a:solidFill>
              </a:rPr>
              <a:t>Plug-ins and User -space Tools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GUI  java program to manage KFS partitions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Plug-in to strip HTML tags </a:t>
            </a:r>
          </a:p>
          <a:p>
            <a:pPr lvl="3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8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24000"/>
          </a:xfrm>
        </p:spPr>
        <p:txBody>
          <a:bodyPr/>
          <a:lstStyle/>
          <a:p>
            <a:r>
              <a:rPr lang="en-US" dirty="0" smtClean="0"/>
              <a:t>SFS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Multi-path accessing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Allows many paths leading to a file.</a:t>
            </a:r>
          </a:p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nabling of efficient retrieval facilities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Indexing of this database allows the evaluation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Automatic tag extraction</a:t>
            </a:r>
            <a:endParaRPr lang="en-US" dirty="0">
              <a:solidFill>
                <a:schemeClr val="tx1"/>
              </a:solidFill>
            </a:endParaRP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Tags extracted automatically from the document itself.</a:t>
            </a:r>
          </a:p>
          <a:p>
            <a:r>
              <a:rPr lang="en-US" dirty="0">
                <a:solidFill>
                  <a:schemeClr val="tx1"/>
                </a:solidFill>
              </a:rPr>
              <a:t> Tag-based browsing</a:t>
            </a:r>
          </a:p>
          <a:p>
            <a:pPr marL="1371600" lvl="3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KWEST – A SEMANTICALLY TAGGED VIRTUAL FILE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File tagging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Versioning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Can be used to restore the file to previous content after a certain period of time.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Browsing file system based on file's metadata and attribute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Logical operators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^ for AND,| for OR, ! for NOT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Design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File system driver:-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FUSE or LUSE libraries.</a:t>
            </a:r>
          </a:p>
          <a:p>
            <a:pPr lvl="3"/>
            <a:r>
              <a:rPr lang="en-US" dirty="0" err="1">
                <a:solidFill>
                  <a:schemeClr val="tx1"/>
                </a:solidFill>
              </a:rPr>
              <a:t>SemFS</a:t>
            </a:r>
            <a:r>
              <a:rPr lang="en-US" dirty="0">
                <a:solidFill>
                  <a:schemeClr val="tx1"/>
                </a:solidFill>
              </a:rPr>
              <a:t> API:-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Support for Views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Notify clients in case of view updates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Shield the user from the </a:t>
            </a:r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7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600200"/>
          </a:xfrm>
        </p:spPr>
        <p:txBody>
          <a:bodyPr/>
          <a:lstStyle/>
          <a:p>
            <a:r>
              <a:rPr lang="en-IN" sz="4400" dirty="0" smtClean="0"/>
              <a:t>Creating and managing </a:t>
            </a:r>
            <a:br>
              <a:rPr lang="en-IN" sz="4400" dirty="0" smtClean="0"/>
            </a:br>
            <a:r>
              <a:rPr lang="en-IN" sz="4400" dirty="0" smtClean="0"/>
              <a:t>virtual </a:t>
            </a:r>
            <a:r>
              <a:rPr lang="en-IN" sz="4400" dirty="0" err="1" smtClean="0"/>
              <a:t>filesystems</a:t>
            </a:r>
            <a:endParaRPr lang="en-IN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5868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9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246967"/>
              </p:ext>
            </p:extLst>
          </p:nvPr>
        </p:nvGraphicFramePr>
        <p:xfrm>
          <a:off x="457200" y="548680"/>
          <a:ext cx="8229600" cy="5577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8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FUSE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7137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FUSE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static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fuse_operations</a:t>
            </a:r>
            <a:r>
              <a:rPr lang="en-US" b="1" dirty="0" smtClean="0"/>
              <a:t> </a:t>
            </a:r>
            <a:r>
              <a:rPr lang="en-US" b="1" dirty="0" err="1" smtClean="0"/>
              <a:t>hello_oper</a:t>
            </a:r>
            <a:r>
              <a:rPr lang="en-US" b="1" dirty="0" smtClean="0"/>
              <a:t> = {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.</a:t>
            </a:r>
            <a:r>
              <a:rPr lang="en-US" b="1" dirty="0" err="1" smtClean="0"/>
              <a:t>getattr</a:t>
            </a:r>
            <a:r>
              <a:rPr lang="en-US" b="1" dirty="0" smtClean="0"/>
              <a:t>	= </a:t>
            </a:r>
            <a:r>
              <a:rPr lang="en-US" b="1" dirty="0" err="1" smtClean="0"/>
              <a:t>hello_getattr</a:t>
            </a:r>
            <a:r>
              <a:rPr lang="en-US" b="1" dirty="0" smtClean="0"/>
              <a:t>,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.</a:t>
            </a:r>
            <a:r>
              <a:rPr lang="en-US" b="1" dirty="0" err="1" smtClean="0"/>
              <a:t>readdir</a:t>
            </a:r>
            <a:r>
              <a:rPr lang="en-US" b="1" dirty="0" smtClean="0"/>
              <a:t>	= </a:t>
            </a:r>
            <a:r>
              <a:rPr lang="en-US" b="1" dirty="0" err="1" smtClean="0"/>
              <a:t>hello_readdir</a:t>
            </a:r>
            <a:r>
              <a:rPr lang="en-US" b="1" dirty="0" smtClean="0"/>
              <a:t>,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.open		= </a:t>
            </a:r>
            <a:r>
              <a:rPr lang="en-US" b="1" dirty="0" err="1" smtClean="0"/>
              <a:t>hello_open</a:t>
            </a:r>
            <a:r>
              <a:rPr lang="en-US" b="1" dirty="0" smtClean="0"/>
              <a:t>,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.read		= </a:t>
            </a:r>
            <a:r>
              <a:rPr lang="en-US" b="1" dirty="0" err="1" smtClean="0"/>
              <a:t>hello_read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b="1" dirty="0" smtClean="0"/>
              <a:t>};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int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main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00B0F0"/>
                </a:solidFill>
              </a:rPr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argc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char *</a:t>
            </a:r>
            <a:r>
              <a:rPr lang="en-US" b="1" dirty="0" err="1" smtClean="0"/>
              <a:t>argv</a:t>
            </a:r>
            <a:r>
              <a:rPr lang="en-US" b="1" dirty="0" smtClean="0"/>
              <a:t>[]){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err="1" smtClean="0"/>
              <a:t>fuse_main</a:t>
            </a:r>
            <a:r>
              <a:rPr lang="en-US" b="1" dirty="0" smtClean="0"/>
              <a:t>(</a:t>
            </a:r>
            <a:r>
              <a:rPr lang="en-US" b="1" dirty="0" err="1" smtClean="0"/>
              <a:t>argc</a:t>
            </a:r>
            <a:r>
              <a:rPr lang="en-US" b="1" dirty="0" smtClean="0"/>
              <a:t>, </a:t>
            </a:r>
            <a:r>
              <a:rPr lang="en-US" b="1" dirty="0" err="1" smtClean="0"/>
              <a:t>argv</a:t>
            </a:r>
            <a:r>
              <a:rPr lang="en-US" b="1" dirty="0" smtClean="0"/>
              <a:t>, 				&amp;</a:t>
            </a:r>
            <a:r>
              <a:rPr lang="en-US" b="1" dirty="0" err="1" smtClean="0"/>
              <a:t>hello_oper,</a:t>
            </a:r>
            <a:r>
              <a:rPr lang="en-US" b="1" dirty="0" err="1" smtClean="0">
                <a:solidFill>
                  <a:schemeClr val="accent2"/>
                </a:solidFill>
              </a:rPr>
              <a:t>NULL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1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600200"/>
          </a:xfrm>
        </p:spPr>
        <p:txBody>
          <a:bodyPr/>
          <a:lstStyle/>
          <a:p>
            <a:r>
              <a:rPr lang="en-IN" dirty="0" smtClean="0"/>
              <a:t>Database Alternatives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057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8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600200"/>
          </a:xfrm>
        </p:spPr>
        <p:txBody>
          <a:bodyPr/>
          <a:lstStyle/>
          <a:p>
            <a:r>
              <a:rPr lang="en-IN" dirty="0" smtClean="0"/>
              <a:t>Database Alternatives</a:t>
            </a:r>
            <a:endParaRPr lang="en-IN" dirty="0"/>
          </a:p>
        </p:txBody>
      </p:sp>
      <p:graphicFrame>
        <p:nvGraphicFramePr>
          <p:cNvPr id="2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747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2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93"/>
            <a:ext cx="8229600" cy="990600"/>
          </a:xfrm>
        </p:spPr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361629"/>
              </p:ext>
            </p:extLst>
          </p:nvPr>
        </p:nvGraphicFramePr>
        <p:xfrm>
          <a:off x="457200" y="12954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103769"/>
              </p:ext>
            </p:extLst>
          </p:nvPr>
        </p:nvGraphicFramePr>
        <p:xfrm>
          <a:off x="457200" y="1000593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9993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SQLite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0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IN" dirty="0" smtClean="0"/>
              <a:t>Extraction Libraries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3665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7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7332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7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7E382E-D5F1-4F3D-939B-27FE3A274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C7E382E-D5F1-4F3D-939B-27FE3A2747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965BDF-DC93-49EB-84C3-B5A77850F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C965BDF-DC93-49EB-84C3-B5A77850FF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9D4BE2-19A2-4C5D-AA36-DAF076407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19D4BE2-19A2-4C5D-AA36-DAF0764074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78E799-9E47-4F33-91F8-322850E53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E378E799-9E47-4F33-91F8-322850E53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38E6FE-9438-4434-A6D2-E49D573B3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F38E6FE-9438-4434-A6D2-E49D573B30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657B52-AE8D-4DB4-9642-C991880C8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8B657B52-AE8D-4DB4-9642-C991880C8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912F68-399A-4276-975B-941C4D1F1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D912F68-399A-4276-975B-941C4D1F1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B800B7-D1C3-41E5-9D6A-CABE02A9D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76B800B7-D1C3-41E5-9D6A-CABE02A9D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45" y="533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Relation between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Files and Tags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71048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1762028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( f R t )</a:t>
            </a:r>
            <a:endParaRPr lang="en-IN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38400" y="2286000"/>
            <a:ext cx="182880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286000"/>
            <a:ext cx="1524000" cy="6858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44045" y="3581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444045" y="4126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444045" y="4495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16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2697354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2697354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5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0C9740-D395-4384-A0F2-7839B42EDE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E0EDF0-4F11-41E5-A54E-08177AEE3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2F9964-C388-4462-9B68-366303A82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C1784B-D31C-44F2-AF6A-652DDDF5B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609600"/>
            <a:ext cx="8229600" cy="1600200"/>
          </a:xfrm>
        </p:spPr>
        <p:txBody>
          <a:bodyPr/>
          <a:lstStyle/>
          <a:p>
            <a:r>
              <a:rPr lang="en-US" dirty="0" smtClean="0"/>
              <a:t>Terminal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92</a:t>
            </a:fld>
            <a:endParaRPr lang="en-US"/>
          </a:p>
        </p:txBody>
      </p:sp>
      <p:pic>
        <p:nvPicPr>
          <p:cNvPr id="1026" name="Picture 2" descr="J:\sc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7" y="914400"/>
            <a:ext cx="8610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609600"/>
            <a:ext cx="8229600" cy="1600200"/>
          </a:xfrm>
        </p:spPr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93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Creating a working mini-model</a:t>
            </a:r>
            <a:endParaRPr lang="en-IN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Testing and results</a:t>
            </a:r>
            <a:endParaRPr lang="en-IN" b="0" i="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Phase1: Full fledged semantic </a:t>
            </a:r>
            <a:r>
              <a:rPr lang="en-IN" b="0" i="0" dirty="0" err="1" smtClean="0">
                <a:solidFill>
                  <a:schemeClr val="tx1"/>
                </a:solidFill>
              </a:rPr>
              <a:t>filesystem</a:t>
            </a:r>
            <a:endParaRPr lang="en-IN" b="0" i="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Phase2: Querying the </a:t>
            </a:r>
            <a:r>
              <a:rPr lang="en-IN" b="0" i="0" dirty="0" err="1" smtClean="0">
                <a:solidFill>
                  <a:schemeClr val="tx1"/>
                </a:solidFill>
              </a:rPr>
              <a:t>filesystem</a:t>
            </a:r>
            <a:endParaRPr lang="en-IN" b="0" i="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Phase3: Relationships &amp; Algorithms</a:t>
            </a:r>
            <a:endParaRPr lang="en-IN" b="0" i="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Phase4: Optimizing the system</a:t>
            </a:r>
            <a:endParaRPr lang="en-IN" b="0" i="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Packaging the software</a:t>
            </a:r>
            <a:endParaRPr lang="en-IN" b="0" i="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Creating a user guide &amp; documentation</a:t>
            </a:r>
            <a:endParaRPr lang="en-IN" b="0" i="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Testing</a:t>
            </a:r>
            <a:endParaRPr lang="en-IN" b="0" i="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b="0" i="0" dirty="0" smtClean="0">
                <a:solidFill>
                  <a:schemeClr val="tx1"/>
                </a:solidFill>
              </a:rPr>
              <a:t>Demonstration of the </a:t>
            </a:r>
            <a:r>
              <a:rPr lang="en-IN" b="0" i="0" dirty="0" err="1" smtClean="0">
                <a:solidFill>
                  <a:schemeClr val="tx1"/>
                </a:solidFill>
              </a:rPr>
              <a:t>filesystem</a:t>
            </a:r>
            <a:endParaRPr lang="en-IN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7812"/>
          </a:xfrm>
        </p:spPr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grpSp>
        <p:nvGrpSpPr>
          <p:cNvPr id="36" name="Group 35"/>
          <p:cNvGrpSpPr/>
          <p:nvPr/>
        </p:nvGrpSpPr>
        <p:grpSpPr>
          <a:xfrm>
            <a:off x="238543" y="1018842"/>
            <a:ext cx="5095456" cy="5693866"/>
            <a:chOff x="288000" y="838200"/>
            <a:chExt cx="5095456" cy="5693866"/>
          </a:xfrm>
        </p:grpSpPr>
        <p:sp>
          <p:nvSpPr>
            <p:cNvPr id="5" name="TextBox 4"/>
            <p:cNvSpPr txBox="1"/>
            <p:nvPr/>
          </p:nvSpPr>
          <p:spPr>
            <a:xfrm>
              <a:off x="914399" y="838200"/>
              <a:ext cx="4469057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File System</a:t>
              </a:r>
            </a:p>
            <a:p>
              <a:r>
                <a:rPr lang="en-IN" sz="2800" dirty="0" smtClean="0"/>
                <a:t>Traditional FS</a:t>
              </a:r>
            </a:p>
            <a:p>
              <a:r>
                <a:rPr lang="en-IN" sz="2800" dirty="0" smtClean="0"/>
                <a:t>Metadata</a:t>
              </a:r>
            </a:p>
            <a:p>
              <a:r>
                <a:rPr lang="en-IN" sz="2800" dirty="0"/>
                <a:t>KFS</a:t>
              </a:r>
            </a:p>
            <a:p>
              <a:r>
                <a:rPr lang="en-IN" sz="2800" dirty="0"/>
                <a:t>SFS</a:t>
              </a:r>
            </a:p>
            <a:p>
              <a:r>
                <a:rPr lang="en-IN" sz="2800" dirty="0" smtClean="0"/>
                <a:t>SEMFS</a:t>
              </a:r>
            </a:p>
            <a:p>
              <a:r>
                <a:rPr lang="en-IN" sz="2800" dirty="0" smtClean="0"/>
                <a:t>VFS Alternatives</a:t>
              </a:r>
              <a:endParaRPr lang="en-IN" sz="2800" dirty="0"/>
            </a:p>
            <a:p>
              <a:r>
                <a:rPr lang="en-IN" sz="2800" dirty="0" smtClean="0"/>
                <a:t>FUSE</a:t>
              </a:r>
            </a:p>
            <a:p>
              <a:r>
                <a:rPr lang="en-IN" sz="2800" dirty="0"/>
                <a:t>Database Alternatives</a:t>
              </a:r>
            </a:p>
            <a:p>
              <a:r>
                <a:rPr lang="en-IN" sz="2800" dirty="0"/>
                <a:t>SQLite</a:t>
              </a:r>
            </a:p>
            <a:p>
              <a:r>
                <a:rPr lang="en-IN" sz="2800" dirty="0" smtClean="0"/>
                <a:t>External </a:t>
              </a:r>
              <a:r>
                <a:rPr lang="en-IN" sz="2800" dirty="0"/>
                <a:t>Libraries</a:t>
              </a:r>
            </a:p>
            <a:p>
              <a:r>
                <a:rPr lang="en-IN" sz="2800" dirty="0"/>
                <a:t>Relation </a:t>
              </a:r>
              <a:r>
                <a:rPr lang="en-IN" sz="2800" dirty="0" smtClean="0"/>
                <a:t>between F and T</a:t>
              </a:r>
            </a:p>
            <a:p>
              <a:r>
                <a:rPr lang="en-IN" sz="2800" dirty="0" err="1" smtClean="0"/>
                <a:t>Eg</a:t>
              </a:r>
              <a:r>
                <a:rPr lang="en-IN" sz="2800" dirty="0" smtClean="0"/>
                <a:t>. Multiple queries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8000" y="900000"/>
              <a:ext cx="648000" cy="5516272"/>
              <a:chOff x="288000" y="900000"/>
              <a:chExt cx="648000" cy="551627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88000" y="900000"/>
                <a:ext cx="648000" cy="5090988"/>
                <a:chOff x="252000" y="907812"/>
                <a:chExt cx="648000" cy="5090988"/>
              </a:xfrm>
            </p:grpSpPr>
            <p:sp>
              <p:nvSpPr>
                <p:cNvPr id="4" name="Striped Right Arrow 3">
                  <a:hlinkClick r:id="rId2" action="ppaction://hlinksldjump"/>
                </p:cNvPr>
                <p:cNvSpPr/>
                <p:nvPr/>
              </p:nvSpPr>
              <p:spPr>
                <a:xfrm>
                  <a:off x="252000" y="907812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Striped Right Arrow 6">
                  <a:hlinkClick r:id="rId3" action="ppaction://hlinksldjump"/>
                </p:cNvPr>
                <p:cNvSpPr/>
                <p:nvPr/>
              </p:nvSpPr>
              <p:spPr>
                <a:xfrm>
                  <a:off x="252000" y="13164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Striped Right Arrow 7">
                  <a:hlinkClick r:id="rId4" action="ppaction://hlinksldjump"/>
                </p:cNvPr>
                <p:cNvSpPr/>
                <p:nvPr/>
              </p:nvSpPr>
              <p:spPr>
                <a:xfrm>
                  <a:off x="252000" y="17736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Striped Right Arrow 8">
                  <a:hlinkClick r:id="rId5" action="ppaction://hlinksldjump"/>
                </p:cNvPr>
                <p:cNvSpPr/>
                <p:nvPr/>
              </p:nvSpPr>
              <p:spPr>
                <a:xfrm>
                  <a:off x="252000" y="22308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Striped Right Arrow 9">
                  <a:hlinkClick r:id="rId6" action="ppaction://hlinksldjump"/>
                </p:cNvPr>
                <p:cNvSpPr/>
                <p:nvPr/>
              </p:nvSpPr>
              <p:spPr>
                <a:xfrm>
                  <a:off x="252000" y="2619612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Striped Right Arrow 10">
                  <a:hlinkClick r:id="rId7" action="ppaction://hlinksldjump"/>
                </p:cNvPr>
                <p:cNvSpPr/>
                <p:nvPr/>
              </p:nvSpPr>
              <p:spPr>
                <a:xfrm>
                  <a:off x="252000" y="30480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Striped Right Arrow 11">
                  <a:hlinkClick r:id="rId8" action="ppaction://hlinksldjump"/>
                </p:cNvPr>
                <p:cNvSpPr/>
                <p:nvPr/>
              </p:nvSpPr>
              <p:spPr>
                <a:xfrm>
                  <a:off x="252000" y="34290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Striped Right Arrow 12">
                  <a:hlinkClick r:id="rId9" action="ppaction://hlinksldjump"/>
                </p:cNvPr>
                <p:cNvSpPr/>
                <p:nvPr/>
              </p:nvSpPr>
              <p:spPr>
                <a:xfrm>
                  <a:off x="252000" y="38862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Striped Right Arrow 13">
                  <a:hlinkClick r:id="rId10" action="ppaction://hlinksldjump"/>
                </p:cNvPr>
                <p:cNvSpPr/>
                <p:nvPr/>
              </p:nvSpPr>
              <p:spPr>
                <a:xfrm>
                  <a:off x="252000" y="43434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Striped Right Arrow 14">
                  <a:hlinkClick r:id="rId11" action="ppaction://hlinksldjump"/>
                </p:cNvPr>
                <p:cNvSpPr/>
                <p:nvPr/>
              </p:nvSpPr>
              <p:spPr>
                <a:xfrm>
                  <a:off x="252000" y="48006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" name="Striped Right Arrow 15">
                  <a:hlinkClick r:id="rId12" action="ppaction://hlinksldjump"/>
                </p:cNvPr>
                <p:cNvSpPr/>
                <p:nvPr/>
              </p:nvSpPr>
              <p:spPr>
                <a:xfrm>
                  <a:off x="252000" y="51816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Striped Right Arrow 19">
                  <a:hlinkClick r:id="rId13" action="ppaction://hlinksldjump"/>
                </p:cNvPr>
                <p:cNvSpPr/>
                <p:nvPr/>
              </p:nvSpPr>
              <p:spPr>
                <a:xfrm>
                  <a:off x="252000" y="56388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Striped Right Arrow 16">
                <a:hlinkClick r:id="rId14" action="ppaction://hlinksldjump"/>
              </p:cNvPr>
              <p:cNvSpPr/>
              <p:nvPr/>
            </p:nvSpPr>
            <p:spPr>
              <a:xfrm>
                <a:off x="288000" y="6056272"/>
                <a:ext cx="648000" cy="360000"/>
              </a:xfrm>
              <a:prstGeom prst="striped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3810000" y="78801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EXTRA</a:t>
            </a:r>
            <a:endParaRPr lang="en-IN" b="1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94</a:t>
            </a:fld>
            <a:endParaRPr lang="en-US"/>
          </a:p>
        </p:txBody>
      </p:sp>
      <p:sp>
        <p:nvSpPr>
          <p:cNvPr id="22" name="Striped Right Arrow 21">
            <a:hlinkClick r:id="rId15" action="ppaction://hlinksldjump"/>
          </p:cNvPr>
          <p:cNvSpPr/>
          <p:nvPr/>
        </p:nvSpPr>
        <p:spPr>
          <a:xfrm>
            <a:off x="4914600" y="1489230"/>
            <a:ext cx="648000" cy="360000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638800" y="1387565"/>
            <a:ext cx="2677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Terminal Example</a:t>
            </a:r>
            <a:endParaRPr lang="en-IN" sz="2400" dirty="0"/>
          </a:p>
        </p:txBody>
      </p:sp>
      <p:sp>
        <p:nvSpPr>
          <p:cNvPr id="25" name="Striped Right Arrow 24">
            <a:hlinkClick r:id="rId16" action="ppaction://hlinksldjump"/>
          </p:cNvPr>
          <p:cNvSpPr/>
          <p:nvPr/>
        </p:nvSpPr>
        <p:spPr>
          <a:xfrm>
            <a:off x="4903623" y="2006665"/>
            <a:ext cx="648000" cy="360000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627823" y="1905000"/>
            <a:ext cx="3062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Implementation Plan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42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7812"/>
          </a:xfrm>
        </p:spPr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8600" y="1280247"/>
            <a:ext cx="4479280" cy="5693866"/>
            <a:chOff x="4664720" y="838200"/>
            <a:chExt cx="4479280" cy="5693866"/>
          </a:xfrm>
        </p:grpSpPr>
        <p:grpSp>
          <p:nvGrpSpPr>
            <p:cNvPr id="3" name="Group 2"/>
            <p:cNvGrpSpPr/>
            <p:nvPr/>
          </p:nvGrpSpPr>
          <p:grpSpPr>
            <a:xfrm>
              <a:off x="4664720" y="900000"/>
              <a:ext cx="648000" cy="5479800"/>
              <a:chOff x="4664720" y="900000"/>
              <a:chExt cx="648000" cy="54798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664720" y="900000"/>
                <a:ext cx="648000" cy="5090988"/>
                <a:chOff x="252000" y="907812"/>
                <a:chExt cx="648000" cy="5090988"/>
              </a:xfrm>
            </p:grpSpPr>
            <p:sp>
              <p:nvSpPr>
                <p:cNvPr id="19" name="Striped Right Arrow 18">
                  <a:hlinkClick r:id="rId2" action="ppaction://hlinksldjump"/>
                </p:cNvPr>
                <p:cNvSpPr/>
                <p:nvPr/>
              </p:nvSpPr>
              <p:spPr>
                <a:xfrm>
                  <a:off x="252000" y="907812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Striped Right Arrow 21">
                  <a:hlinkClick r:id="rId3" action="ppaction://hlinksldjump"/>
                </p:cNvPr>
                <p:cNvSpPr/>
                <p:nvPr/>
              </p:nvSpPr>
              <p:spPr>
                <a:xfrm>
                  <a:off x="252000" y="13164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Striped Right Arrow 22">
                  <a:hlinkClick r:id="rId4" action="ppaction://hlinksldjump"/>
                </p:cNvPr>
                <p:cNvSpPr/>
                <p:nvPr/>
              </p:nvSpPr>
              <p:spPr>
                <a:xfrm>
                  <a:off x="252000" y="17736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Striped Right Arrow 23">
                  <a:hlinkClick r:id="rId5" action="ppaction://hlinksldjump"/>
                </p:cNvPr>
                <p:cNvSpPr/>
                <p:nvPr/>
              </p:nvSpPr>
              <p:spPr>
                <a:xfrm>
                  <a:off x="252000" y="22308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Striped Right Arrow 24">
                  <a:hlinkClick r:id="rId6" action="ppaction://hlinksldjump"/>
                </p:cNvPr>
                <p:cNvSpPr/>
                <p:nvPr/>
              </p:nvSpPr>
              <p:spPr>
                <a:xfrm>
                  <a:off x="252000" y="2619612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Striped Right Arrow 25">
                  <a:hlinkClick r:id="rId7" action="ppaction://hlinksldjump"/>
                </p:cNvPr>
                <p:cNvSpPr/>
                <p:nvPr/>
              </p:nvSpPr>
              <p:spPr>
                <a:xfrm>
                  <a:off x="252000" y="30480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Striped Right Arrow 26">
                  <a:hlinkClick r:id="rId8" action="ppaction://hlinksldjump"/>
                </p:cNvPr>
                <p:cNvSpPr/>
                <p:nvPr/>
              </p:nvSpPr>
              <p:spPr>
                <a:xfrm>
                  <a:off x="252000" y="34290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Striped Right Arrow 27">
                  <a:hlinkClick r:id="rId9" action="ppaction://hlinksldjump"/>
                </p:cNvPr>
                <p:cNvSpPr/>
                <p:nvPr/>
              </p:nvSpPr>
              <p:spPr>
                <a:xfrm>
                  <a:off x="252000" y="38862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Striped Right Arrow 28">
                  <a:hlinkClick r:id="rId10" action="ppaction://hlinksldjump"/>
                </p:cNvPr>
                <p:cNvSpPr/>
                <p:nvPr/>
              </p:nvSpPr>
              <p:spPr>
                <a:xfrm>
                  <a:off x="252000" y="43434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Striped Right Arrow 29">
                  <a:hlinkClick r:id="rId11" action="ppaction://hlinksldjump"/>
                </p:cNvPr>
                <p:cNvSpPr/>
                <p:nvPr/>
              </p:nvSpPr>
              <p:spPr>
                <a:xfrm>
                  <a:off x="252000" y="48006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Striped Right Arrow 30">
                  <a:hlinkClick r:id="rId12" action="ppaction://hlinksldjump"/>
                </p:cNvPr>
                <p:cNvSpPr/>
                <p:nvPr/>
              </p:nvSpPr>
              <p:spPr>
                <a:xfrm>
                  <a:off x="252000" y="51816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Striped Right Arrow 31">
                  <a:hlinkClick r:id="rId13" action="ppaction://hlinksldjump"/>
                </p:cNvPr>
                <p:cNvSpPr/>
                <p:nvPr/>
              </p:nvSpPr>
              <p:spPr>
                <a:xfrm>
                  <a:off x="252000" y="5638800"/>
                  <a:ext cx="648000" cy="360000"/>
                </a:xfrm>
                <a:prstGeom prst="striped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3" name="Striped Right Arrow 32">
                <a:hlinkClick r:id="rId14" action="ppaction://hlinksldjump"/>
              </p:cNvPr>
              <p:cNvSpPr/>
              <p:nvPr/>
            </p:nvSpPr>
            <p:spPr>
              <a:xfrm>
                <a:off x="4664720" y="6019800"/>
                <a:ext cx="648000" cy="360000"/>
              </a:xfrm>
              <a:prstGeom prst="striped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334000" y="838200"/>
              <a:ext cx="3810000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Intro Domain</a:t>
              </a:r>
            </a:p>
            <a:p>
              <a:r>
                <a:rPr lang="en-IN" sz="2800" dirty="0" smtClean="0"/>
                <a:t>Intro SFS</a:t>
              </a:r>
            </a:p>
            <a:p>
              <a:r>
                <a:rPr lang="en-IN" sz="2800" dirty="0" smtClean="0"/>
                <a:t>Problem Statement</a:t>
              </a:r>
            </a:p>
            <a:p>
              <a:r>
                <a:rPr lang="en-IN" sz="2800" dirty="0" smtClean="0"/>
                <a:t>Scope</a:t>
              </a:r>
              <a:endParaRPr lang="en-IN" sz="2800" dirty="0"/>
            </a:p>
            <a:p>
              <a:r>
                <a:rPr lang="en-IN" sz="2800" dirty="0" smtClean="0"/>
                <a:t>Literature Survey</a:t>
              </a:r>
              <a:endParaRPr lang="en-IN" sz="2800" dirty="0"/>
            </a:p>
            <a:p>
              <a:r>
                <a:rPr lang="en-IN" sz="2800" dirty="0" smtClean="0"/>
                <a:t>FUSE</a:t>
              </a:r>
            </a:p>
            <a:p>
              <a:r>
                <a:rPr lang="en-IN" sz="2800" dirty="0" smtClean="0"/>
                <a:t>SQLite</a:t>
              </a:r>
            </a:p>
            <a:p>
              <a:r>
                <a:rPr lang="en-IN" sz="2800" dirty="0" smtClean="0"/>
                <a:t>System Architecture</a:t>
              </a:r>
            </a:p>
            <a:p>
              <a:r>
                <a:rPr lang="en-IN" sz="2800" dirty="0" smtClean="0"/>
                <a:t>UML Diagrams</a:t>
              </a:r>
            </a:p>
            <a:p>
              <a:r>
                <a:rPr lang="en-IN" sz="2800" dirty="0" smtClean="0"/>
                <a:t>DFD</a:t>
              </a:r>
            </a:p>
            <a:p>
              <a:r>
                <a:rPr lang="en-IN" sz="2800" dirty="0" smtClean="0"/>
                <a:t>Mathematical Model</a:t>
              </a:r>
            </a:p>
            <a:p>
              <a:r>
                <a:rPr lang="en-IN" sz="2800" dirty="0" smtClean="0"/>
                <a:t>Paper Published</a:t>
              </a:r>
            </a:p>
            <a:p>
              <a:r>
                <a:rPr lang="en-IN" sz="2800" dirty="0" smtClean="0"/>
                <a:t>References</a:t>
              </a:r>
              <a:endParaRPr lang="en-IN" sz="28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960842" y="8185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MAIN</a:t>
            </a:r>
            <a:endParaRPr lang="en-IN" b="1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CF4A-4032-45C6-8AE6-704586C2BBE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1358</TotalTime>
  <Words>4504</Words>
  <Application>Microsoft Office PowerPoint</Application>
  <PresentationFormat>On-screen Show (4:3)</PresentationFormat>
  <Paragraphs>839</Paragraphs>
  <Slides>95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Executive</vt:lpstr>
      <vt:lpstr>JSPM’s RAJARSHI SHAHU COLLEGE OF ENGG. PUNE-33</vt:lpstr>
      <vt:lpstr>“KWEST” A Semantically Tagged  Virtual File System</vt:lpstr>
      <vt:lpstr>INTRODUCTION</vt:lpstr>
      <vt:lpstr>Semantic File Systems</vt:lpstr>
      <vt:lpstr>Semantic File Systems</vt:lpstr>
      <vt:lpstr>PROBLEM STATEMENT</vt:lpstr>
      <vt:lpstr>Problem Statement</vt:lpstr>
      <vt:lpstr>SCOPE</vt:lpstr>
      <vt:lpstr>Scope</vt:lpstr>
      <vt:lpstr>Scope</vt:lpstr>
      <vt:lpstr>LITERATURE SURVEY</vt:lpstr>
      <vt:lpstr>KFS </vt:lpstr>
      <vt:lpstr>SemFS</vt:lpstr>
      <vt:lpstr>TAGSISTANT  </vt:lpstr>
      <vt:lpstr>REQUIREMENT ANALYSIS</vt:lpstr>
      <vt:lpstr> Creating and Managing Virtual File System Software used- FUSE </vt:lpstr>
      <vt:lpstr>FUSE Overview</vt:lpstr>
      <vt:lpstr>FUSE Advantages</vt:lpstr>
      <vt:lpstr> Data Repository Software used- SQLite</vt:lpstr>
      <vt:lpstr>HARDWARE REQUIREMENTS</vt:lpstr>
      <vt:lpstr>PROPOSED SYSTEM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 DIAGRAMS</vt:lpstr>
      <vt:lpstr>Scenario </vt:lpstr>
      <vt:lpstr>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</vt:lpstr>
      <vt:lpstr>DATA FLOW DIAGRAM</vt:lpstr>
      <vt:lpstr>DFD  LEVEL - 0</vt:lpstr>
      <vt:lpstr>DFD  LEVEL - 1</vt:lpstr>
      <vt:lpstr>DFD  LEVEL - 1</vt:lpstr>
      <vt:lpstr>DFD  LEVEL - 1</vt:lpstr>
      <vt:lpstr>DFD  LEVEL - 1</vt:lpstr>
      <vt:lpstr>MATHEMATICAL MODEL</vt:lpstr>
      <vt:lpstr>Notations</vt:lpstr>
      <vt:lpstr>Association between tags </vt:lpstr>
      <vt:lpstr>A~B A is probably related to B </vt:lpstr>
      <vt:lpstr>A~B A is probably related to B </vt:lpstr>
      <vt:lpstr>A~B A is probably related to B </vt:lpstr>
      <vt:lpstr>A≻B A contains subgroup B </vt:lpstr>
      <vt:lpstr>A⋈B A is related to B </vt:lpstr>
      <vt:lpstr>Using associations for  semantic navigation</vt:lpstr>
      <vt:lpstr>Storing tags and files</vt:lpstr>
      <vt:lpstr>Extraction of metadata</vt:lpstr>
      <vt:lpstr>Importing semantics</vt:lpstr>
      <vt:lpstr>Queries</vt:lpstr>
      <vt:lpstr>Example</vt:lpstr>
      <vt:lpstr>PAPER PUBLISHED</vt:lpstr>
      <vt:lpstr>Paper Published</vt:lpstr>
      <vt:lpstr>REFERENCES</vt:lpstr>
      <vt:lpstr>REFERENCES</vt:lpstr>
      <vt:lpstr>PowerPoint Presentation</vt:lpstr>
      <vt:lpstr>USE CASE</vt:lpstr>
      <vt:lpstr>COMPONENT</vt:lpstr>
      <vt:lpstr>DEPLOYMENT</vt:lpstr>
      <vt:lpstr>SYSTEM DESIGN LEVEL-0</vt:lpstr>
      <vt:lpstr>SYSTEM DESIGN LEVEL-1</vt:lpstr>
      <vt:lpstr>SYSTEM DESIGN LEVEL-2</vt:lpstr>
      <vt:lpstr>INTRODUCTION FILE SYSTEM</vt:lpstr>
      <vt:lpstr>Traditional Filesystems</vt:lpstr>
      <vt:lpstr>Traditional Filesystems</vt:lpstr>
      <vt:lpstr>Meta Data</vt:lpstr>
      <vt:lpstr>Snapshot</vt:lpstr>
      <vt:lpstr>KFS</vt:lpstr>
      <vt:lpstr>SFS</vt:lpstr>
      <vt:lpstr>SemFS</vt:lpstr>
      <vt:lpstr>Creating and managing  virtual filesystems</vt:lpstr>
      <vt:lpstr>PowerPoint Presentation</vt:lpstr>
      <vt:lpstr>FUSE</vt:lpstr>
      <vt:lpstr>FUSE operations</vt:lpstr>
      <vt:lpstr>Database Alternatives</vt:lpstr>
      <vt:lpstr>Database Alternatives</vt:lpstr>
      <vt:lpstr>SQLite</vt:lpstr>
      <vt:lpstr>PowerPoint Presentation</vt:lpstr>
      <vt:lpstr>Extraction Libraries</vt:lpstr>
      <vt:lpstr>Relation between  Files and Tags</vt:lpstr>
      <vt:lpstr>Example</vt:lpstr>
      <vt:lpstr>Terminal Example</vt:lpstr>
      <vt:lpstr>Implementation Plan</vt:lpstr>
      <vt:lpstr>INDEX</vt:lpstr>
      <vt:lpstr>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“Kwest” A Semantic File System</dc:title>
  <dc:creator>Harsh;Sahil;Rohit;Aseem</dc:creator>
  <cp:lastModifiedBy>Aseem</cp:lastModifiedBy>
  <cp:revision>236</cp:revision>
  <dcterms:created xsi:type="dcterms:W3CDTF">2012-10-12T02:41:45Z</dcterms:created>
  <dcterms:modified xsi:type="dcterms:W3CDTF">2012-11-26T06:36:08Z</dcterms:modified>
</cp:coreProperties>
</file>