
<file path=[Content_Types].xml><?xml version="1.0" encoding="utf-8"?>
<Types xmlns="http://schemas.openxmlformats.org/package/2006/content-types">
  <Override PartName="/_rels/.rels" ContentType="application/vnd.openxmlformats-package.relationships+xml"/>
  <Override PartName="/ppt/notesSlides/_rels/notesSlide22.xml.rels" ContentType="application/vnd.openxmlformats-package.relationships+xml"/>
  <Override PartName="/ppt/notesSlides/_rels/notesSlide19.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jpeg" ContentType="image/jpeg"/>
  <Override PartName="/ppt/media/image8.png" ContentType="image/png"/>
  <Override PartName="/ppt/media/image5.wmf" ContentType="image/x-wmf"/>
  <Override PartName="/ppt/media/image6.png" ContentType="image/png"/>
  <Override PartName="/ppt/media/image1.jpeg" ContentType="image/jpeg"/>
  <Override PartName="/ppt/media/image3.png" ContentType="image/png"/>
  <Override PartName="/ppt/media/image2.png" ContentType="image/png"/>
  <Override PartName="/ppt/media/image7.png" ContentType="image/png"/>
  <Override PartName="/ppt/media/image4.jpeg" ContentType="image/jpe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body"/>
          </p:nvPr>
        </p:nvSpPr>
        <p:spPr>
          <a:xfrm>
            <a:off x="756000" y="5078520"/>
            <a:ext cx="6047640" cy="4811040"/>
          </a:xfrm>
          <a:prstGeom prst="rect">
            <a:avLst/>
          </a:prstGeom>
        </p:spPr>
        <p:txBody>
          <a:bodyPr lIns="0" rIns="0" tIns="0" bIns="0"/>
          <a:p>
            <a:r>
              <a:rPr b="0" lang="de-DE" sz="2810" spc="-1" strike="noStrike">
                <a:solidFill>
                  <a:srgbClr val="000000"/>
                </a:solidFill>
                <a:uFill>
                  <a:solidFill>
                    <a:srgbClr val="ffffff"/>
                  </a:solidFill>
                </a:uFill>
                <a:latin typeface="Arial"/>
              </a:rPr>
              <a:t>Click to edit the notes format</a:t>
            </a:r>
            <a:endParaRPr b="0" lang="de-DE" sz="2810" spc="-1" strike="noStrike">
              <a:solidFill>
                <a:srgbClr val="000000"/>
              </a:solidFill>
              <a:uFill>
                <a:solidFill>
                  <a:srgbClr val="ffffff"/>
                </a:solidFill>
              </a:uFill>
              <a:latin typeface="Arial"/>
            </a:endParaRPr>
          </a:p>
        </p:txBody>
      </p:sp>
      <p:sp>
        <p:nvSpPr>
          <p:cNvPr id="87" name="PlaceHolder 2"/>
          <p:cNvSpPr>
            <a:spLocks noGrp="1"/>
          </p:cNvSpPr>
          <p:nvPr>
            <p:ph type="hdr"/>
          </p:nvPr>
        </p:nvSpPr>
        <p:spPr>
          <a:xfrm>
            <a:off x="0" y="0"/>
            <a:ext cx="3280680" cy="534240"/>
          </a:xfrm>
          <a:prstGeom prst="rect">
            <a:avLst/>
          </a:prstGeom>
        </p:spPr>
        <p:txBody>
          <a:bodyPr lIns="0" rIns="0" tIns="0" bIns="0"/>
          <a:p>
            <a:r>
              <a:rPr b="0" lang="de-DE" sz="1400" spc="-1" strike="noStrike">
                <a:solidFill>
                  <a:srgbClr val="000000"/>
                </a:solidFill>
                <a:uFill>
                  <a:solidFill>
                    <a:srgbClr val="ffffff"/>
                  </a:solidFill>
                </a:uFill>
                <a:latin typeface="Open Sans"/>
              </a:rPr>
              <a:t>&lt;header&gt;</a:t>
            </a:r>
            <a:endParaRPr b="0" lang="de-DE" sz="1400" spc="-1" strike="noStrike">
              <a:solidFill>
                <a:srgbClr val="000000"/>
              </a:solidFill>
              <a:uFill>
                <a:solidFill>
                  <a:srgbClr val="ffffff"/>
                </a:solidFill>
              </a:uFill>
              <a:latin typeface="Open Sans"/>
            </a:endParaRPr>
          </a:p>
        </p:txBody>
      </p:sp>
      <p:sp>
        <p:nvSpPr>
          <p:cNvPr id="88" name="PlaceHolder 3"/>
          <p:cNvSpPr>
            <a:spLocks noGrp="1"/>
          </p:cNvSpPr>
          <p:nvPr>
            <p:ph type="dt"/>
          </p:nvPr>
        </p:nvSpPr>
        <p:spPr>
          <a:xfrm>
            <a:off x="4278960" y="0"/>
            <a:ext cx="3280680" cy="534240"/>
          </a:xfrm>
          <a:prstGeom prst="rect">
            <a:avLst/>
          </a:prstGeom>
        </p:spPr>
        <p:txBody>
          <a:bodyPr lIns="0" rIns="0" tIns="0" bIns="0"/>
          <a:p>
            <a:pPr algn="r"/>
            <a:r>
              <a:rPr b="0" lang="de-DE" sz="1400" spc="-1" strike="noStrike">
                <a:solidFill>
                  <a:srgbClr val="000000"/>
                </a:solidFill>
                <a:uFill>
                  <a:solidFill>
                    <a:srgbClr val="ffffff"/>
                  </a:solidFill>
                </a:uFill>
                <a:latin typeface="Open Sans"/>
              </a:rPr>
              <a:t>&lt;date/time&gt;</a:t>
            </a:r>
            <a:endParaRPr b="0" lang="de-DE" sz="1400" spc="-1" strike="noStrike">
              <a:solidFill>
                <a:srgbClr val="000000"/>
              </a:solidFill>
              <a:uFill>
                <a:solidFill>
                  <a:srgbClr val="ffffff"/>
                </a:solidFill>
              </a:uFill>
              <a:latin typeface="Open Sans"/>
            </a:endParaRPr>
          </a:p>
        </p:txBody>
      </p:sp>
      <p:sp>
        <p:nvSpPr>
          <p:cNvPr id="89" name="PlaceHolder 4"/>
          <p:cNvSpPr>
            <a:spLocks noGrp="1"/>
          </p:cNvSpPr>
          <p:nvPr>
            <p:ph type="ftr"/>
          </p:nvPr>
        </p:nvSpPr>
        <p:spPr>
          <a:xfrm>
            <a:off x="0" y="10157400"/>
            <a:ext cx="3280680" cy="534240"/>
          </a:xfrm>
          <a:prstGeom prst="rect">
            <a:avLst/>
          </a:prstGeom>
        </p:spPr>
        <p:txBody>
          <a:bodyPr lIns="0" rIns="0" tIns="0" bIns="0" anchor="b"/>
          <a:p>
            <a:r>
              <a:rPr b="0" lang="de-DE" sz="1400" spc="-1" strike="noStrike">
                <a:solidFill>
                  <a:srgbClr val="000000"/>
                </a:solidFill>
                <a:uFill>
                  <a:solidFill>
                    <a:srgbClr val="ffffff"/>
                  </a:solidFill>
                </a:uFill>
                <a:latin typeface="Open Sans"/>
              </a:rPr>
              <a:t>&lt;footer&gt;</a:t>
            </a:r>
            <a:endParaRPr b="0" lang="de-DE" sz="1400" spc="-1" strike="noStrike">
              <a:solidFill>
                <a:srgbClr val="000000"/>
              </a:solidFill>
              <a:uFill>
                <a:solidFill>
                  <a:srgbClr val="ffffff"/>
                </a:solidFill>
              </a:uFill>
              <a:latin typeface="Open Sans"/>
            </a:endParaRPr>
          </a:p>
        </p:txBody>
      </p:sp>
      <p:sp>
        <p:nvSpPr>
          <p:cNvPr id="90" name="PlaceHolder 5"/>
          <p:cNvSpPr>
            <a:spLocks noGrp="1"/>
          </p:cNvSpPr>
          <p:nvPr>
            <p:ph type="sldNum"/>
          </p:nvPr>
        </p:nvSpPr>
        <p:spPr>
          <a:xfrm>
            <a:off x="4278960" y="10157400"/>
            <a:ext cx="3280680" cy="534240"/>
          </a:xfrm>
          <a:prstGeom prst="rect">
            <a:avLst/>
          </a:prstGeom>
        </p:spPr>
        <p:txBody>
          <a:bodyPr lIns="0" rIns="0" tIns="0" bIns="0" anchor="b"/>
          <a:p>
            <a:pPr algn="r"/>
            <a:fld id="{8F196F57-C675-4A03-AD12-F046B158C32A}" type="slidenum">
              <a:rPr b="0" lang="de-DE" sz="1400" spc="-1" strike="noStrike">
                <a:solidFill>
                  <a:srgbClr val="000000"/>
                </a:solidFill>
                <a:uFill>
                  <a:solidFill>
                    <a:srgbClr val="ffffff"/>
                  </a:solidFill>
                </a:uFill>
                <a:latin typeface="Open Sans"/>
              </a:rPr>
              <a:t>&lt;number&gt;</a:t>
            </a:fld>
            <a:endParaRPr b="0" lang="de-DE" sz="1400" spc="-1" strike="noStrike">
              <a:solidFill>
                <a:srgbClr val="000000"/>
              </a:solidFill>
              <a:uFill>
                <a:solidFill>
                  <a:srgbClr val="ffffff"/>
                </a:solidFill>
              </a:uFill>
              <a:latin typeface="Open Sans"/>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756000" y="5078520"/>
            <a:ext cx="6047640" cy="4811040"/>
          </a:xfrm>
          <a:prstGeom prst="rect">
            <a:avLst/>
          </a:prstGeom>
        </p:spPr>
        <p:txBody>
          <a:bodyPr lIns="0" rIns="0" tIns="0" bIns="0"/>
          <a:p>
            <a:r>
              <a:rPr b="0" lang="de-DE" sz="2810" spc="-1" strike="noStrike">
                <a:solidFill>
                  <a:srgbClr val="000000"/>
                </a:solidFill>
                <a:uFill>
                  <a:solidFill>
                    <a:srgbClr val="ffffff"/>
                  </a:solidFill>
                </a:uFill>
                <a:latin typeface="Arial"/>
              </a:rPr>
              <a:t>½</a:t>
            </a:r>
            <a:endParaRPr b="0" lang="de-DE" sz="2810" spc="-1" strike="noStrike">
              <a:solidFill>
                <a:srgbClr val="000000"/>
              </a:solidFill>
              <a:uFill>
                <a:solidFill>
                  <a:srgbClr val="ffffff"/>
                </a:solidFill>
              </a:uFill>
              <a:latin typeface="Arial"/>
            </a:endParaRPr>
          </a:p>
          <a:p>
            <a:r>
              <a:rPr b="0" lang="de-DE" sz="2810" spc="-1" strike="noStrike">
                <a:solidFill>
                  <a:srgbClr val="000000"/>
                </a:solidFill>
                <a:uFill>
                  <a:solidFill>
                    <a:srgbClr val="ffffff"/>
                  </a:solidFill>
                </a:uFill>
                <a:latin typeface="Arial"/>
              </a:rPr>
              <a:t>0:30</a:t>
            </a:r>
            <a:endParaRPr b="0" lang="de-DE" sz="281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8:00</a:t>
            </a:r>
            <a:endParaRPr b="0" lang="de-DE"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8:30</a:t>
            </a:r>
            <a:endParaRPr b="0" lang="de-DE" sz="2000" spc="-1" strike="noStrike">
              <a:solidFill>
                <a:srgbClr val="000000"/>
              </a:solidFill>
              <a:uFill>
                <a:solidFill>
                  <a:srgbClr val="ffffff"/>
                </a:solidFill>
              </a:uFill>
              <a:latin typeface="Arial"/>
            </a:endParaRPr>
          </a:p>
          <a:p>
            <a:endParaRPr b="0" lang="de-DE"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2</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10:30</a:t>
            </a:r>
            <a:endParaRPr b="0" lang="de-DE"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1</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11:30</a:t>
            </a:r>
            <a:endParaRPr b="0" lang="de-DE"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1</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12:30</a:t>
            </a:r>
            <a:endParaRPr b="0" lang="de-DE"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1</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13:30</a:t>
            </a:r>
            <a:endParaRPr b="0" lang="de-DE"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2</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14:30</a:t>
            </a:r>
            <a:endParaRPr b="0" lang="de-DE"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15:00</a:t>
            </a:r>
            <a:endParaRPr b="0" lang="de-DE" sz="20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15:30</a:t>
            </a:r>
            <a:endParaRPr b="0" lang="de-DE"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1:00</a:t>
            </a:r>
            <a:endParaRPr b="0" lang="de-DE" sz="200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2</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17:30</a:t>
            </a:r>
            <a:endParaRPr b="0" lang="de-DE" sz="2000" spc="-1" strike="noStrike">
              <a:solidFill>
                <a:srgbClr val="000000"/>
              </a:solidFill>
              <a:uFill>
                <a:solidFill>
                  <a:srgbClr val="ffffff"/>
                </a:solidFill>
              </a:u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Wrap up</a:t>
            </a:r>
            <a:endParaRPr b="0" lang="de-DE"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2:00</a:t>
            </a:r>
            <a:endParaRPr b="0" lang="de-DE"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2:30</a:t>
            </a:r>
            <a:endParaRPr b="0" lang="de-DE"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3:00</a:t>
            </a:r>
            <a:endParaRPr b="0" lang="de-DE"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1</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4:00</a:t>
            </a:r>
            <a:endParaRPr b="0" lang="de-DE"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4:30</a:t>
            </a:r>
            <a:endParaRPr b="0" lang="de-DE"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2</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6:30</a:t>
            </a:r>
            <a:endParaRPr b="0" lang="de-DE"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1</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7:30</a:t>
            </a:r>
            <a:endParaRPr b="0" lang="de-DE"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29" name="PlaceHolder 2"/>
          <p:cNvSpPr>
            <a:spLocks noGrp="1"/>
          </p:cNvSpPr>
          <p:nvPr>
            <p:ph type="body"/>
          </p:nvPr>
        </p:nvSpPr>
        <p:spPr>
          <a:xfrm>
            <a:off x="720000" y="2160000"/>
            <a:ext cx="864000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30" name="PlaceHolder 3"/>
          <p:cNvSpPr>
            <a:spLocks noGrp="1"/>
          </p:cNvSpPr>
          <p:nvPr>
            <p:ph type="body"/>
          </p:nvPr>
        </p:nvSpPr>
        <p:spPr>
          <a:xfrm>
            <a:off x="720000" y="4450320"/>
            <a:ext cx="864000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32" name="PlaceHolder 2"/>
          <p:cNvSpPr>
            <a:spLocks noGrp="1"/>
          </p:cNvSpPr>
          <p:nvPr>
            <p:ph type="body"/>
          </p:nvPr>
        </p:nvSpPr>
        <p:spPr>
          <a:xfrm>
            <a:off x="72000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33" name="PlaceHolder 3"/>
          <p:cNvSpPr>
            <a:spLocks noGrp="1"/>
          </p:cNvSpPr>
          <p:nvPr>
            <p:ph type="body"/>
          </p:nvPr>
        </p:nvSpPr>
        <p:spPr>
          <a:xfrm>
            <a:off x="514728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34" name="PlaceHolder 4"/>
          <p:cNvSpPr>
            <a:spLocks noGrp="1"/>
          </p:cNvSpPr>
          <p:nvPr>
            <p:ph type="body"/>
          </p:nvPr>
        </p:nvSpPr>
        <p:spPr>
          <a:xfrm>
            <a:off x="514728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35" name="PlaceHolder 5"/>
          <p:cNvSpPr>
            <a:spLocks noGrp="1"/>
          </p:cNvSpPr>
          <p:nvPr>
            <p:ph type="body"/>
          </p:nvPr>
        </p:nvSpPr>
        <p:spPr>
          <a:xfrm>
            <a:off x="72000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37" name="PlaceHolder 2"/>
          <p:cNvSpPr>
            <a:spLocks noGrp="1"/>
          </p:cNvSpPr>
          <p:nvPr>
            <p:ph type="body"/>
          </p:nvPr>
        </p:nvSpPr>
        <p:spPr>
          <a:xfrm>
            <a:off x="720000" y="216000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38" name="PlaceHolder 3"/>
          <p:cNvSpPr>
            <a:spLocks noGrp="1"/>
          </p:cNvSpPr>
          <p:nvPr>
            <p:ph type="body"/>
          </p:nvPr>
        </p:nvSpPr>
        <p:spPr>
          <a:xfrm>
            <a:off x="3641040" y="216000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39" name="PlaceHolder 4"/>
          <p:cNvSpPr>
            <a:spLocks noGrp="1"/>
          </p:cNvSpPr>
          <p:nvPr>
            <p:ph type="body"/>
          </p:nvPr>
        </p:nvSpPr>
        <p:spPr>
          <a:xfrm>
            <a:off x="6562440" y="216000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40" name="PlaceHolder 5"/>
          <p:cNvSpPr>
            <a:spLocks noGrp="1"/>
          </p:cNvSpPr>
          <p:nvPr>
            <p:ph type="body"/>
          </p:nvPr>
        </p:nvSpPr>
        <p:spPr>
          <a:xfrm>
            <a:off x="6562440" y="445032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41" name="PlaceHolder 6"/>
          <p:cNvSpPr>
            <a:spLocks noGrp="1"/>
          </p:cNvSpPr>
          <p:nvPr>
            <p:ph type="body"/>
          </p:nvPr>
        </p:nvSpPr>
        <p:spPr>
          <a:xfrm>
            <a:off x="3641040" y="445032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42" name="PlaceHolder 7"/>
          <p:cNvSpPr>
            <a:spLocks noGrp="1"/>
          </p:cNvSpPr>
          <p:nvPr>
            <p:ph type="body"/>
          </p:nvPr>
        </p:nvSpPr>
        <p:spPr>
          <a:xfrm>
            <a:off x="720000" y="445032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51"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53" name="PlaceHolder 2"/>
          <p:cNvSpPr>
            <a:spLocks noGrp="1"/>
          </p:cNvSpPr>
          <p:nvPr>
            <p:ph type="body"/>
          </p:nvPr>
        </p:nvSpPr>
        <p:spPr>
          <a:xfrm>
            <a:off x="720000" y="2160000"/>
            <a:ext cx="864000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55" name="PlaceHolder 2"/>
          <p:cNvSpPr>
            <a:spLocks noGrp="1"/>
          </p:cNvSpPr>
          <p:nvPr>
            <p:ph type="body"/>
          </p:nvPr>
        </p:nvSpPr>
        <p:spPr>
          <a:xfrm>
            <a:off x="72000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56" name="PlaceHolder 3"/>
          <p:cNvSpPr>
            <a:spLocks noGrp="1"/>
          </p:cNvSpPr>
          <p:nvPr>
            <p:ph type="body"/>
          </p:nvPr>
        </p:nvSpPr>
        <p:spPr>
          <a:xfrm>
            <a:off x="514728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60" name="PlaceHolder 2"/>
          <p:cNvSpPr>
            <a:spLocks noGrp="1"/>
          </p:cNvSpPr>
          <p:nvPr>
            <p:ph type="body"/>
          </p:nvPr>
        </p:nvSpPr>
        <p:spPr>
          <a:xfrm>
            <a:off x="72000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61" name="PlaceHolder 3"/>
          <p:cNvSpPr>
            <a:spLocks noGrp="1"/>
          </p:cNvSpPr>
          <p:nvPr>
            <p:ph type="body"/>
          </p:nvPr>
        </p:nvSpPr>
        <p:spPr>
          <a:xfrm>
            <a:off x="72000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62" name="PlaceHolder 4"/>
          <p:cNvSpPr>
            <a:spLocks noGrp="1"/>
          </p:cNvSpPr>
          <p:nvPr>
            <p:ph type="body"/>
          </p:nvPr>
        </p:nvSpPr>
        <p:spPr>
          <a:xfrm>
            <a:off x="514728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8"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64" name="PlaceHolder 2"/>
          <p:cNvSpPr>
            <a:spLocks noGrp="1"/>
          </p:cNvSpPr>
          <p:nvPr>
            <p:ph type="body"/>
          </p:nvPr>
        </p:nvSpPr>
        <p:spPr>
          <a:xfrm>
            <a:off x="72000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65" name="PlaceHolder 3"/>
          <p:cNvSpPr>
            <a:spLocks noGrp="1"/>
          </p:cNvSpPr>
          <p:nvPr>
            <p:ph type="body"/>
          </p:nvPr>
        </p:nvSpPr>
        <p:spPr>
          <a:xfrm>
            <a:off x="514728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66" name="PlaceHolder 4"/>
          <p:cNvSpPr>
            <a:spLocks noGrp="1"/>
          </p:cNvSpPr>
          <p:nvPr>
            <p:ph type="body"/>
          </p:nvPr>
        </p:nvSpPr>
        <p:spPr>
          <a:xfrm>
            <a:off x="514728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68" name="PlaceHolder 2"/>
          <p:cNvSpPr>
            <a:spLocks noGrp="1"/>
          </p:cNvSpPr>
          <p:nvPr>
            <p:ph type="body"/>
          </p:nvPr>
        </p:nvSpPr>
        <p:spPr>
          <a:xfrm>
            <a:off x="72000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69" name="PlaceHolder 3"/>
          <p:cNvSpPr>
            <a:spLocks noGrp="1"/>
          </p:cNvSpPr>
          <p:nvPr>
            <p:ph type="body"/>
          </p:nvPr>
        </p:nvSpPr>
        <p:spPr>
          <a:xfrm>
            <a:off x="514728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70" name="PlaceHolder 4"/>
          <p:cNvSpPr>
            <a:spLocks noGrp="1"/>
          </p:cNvSpPr>
          <p:nvPr>
            <p:ph type="body"/>
          </p:nvPr>
        </p:nvSpPr>
        <p:spPr>
          <a:xfrm>
            <a:off x="720000" y="4450320"/>
            <a:ext cx="864000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72" name="PlaceHolder 2"/>
          <p:cNvSpPr>
            <a:spLocks noGrp="1"/>
          </p:cNvSpPr>
          <p:nvPr>
            <p:ph type="body"/>
          </p:nvPr>
        </p:nvSpPr>
        <p:spPr>
          <a:xfrm>
            <a:off x="720000" y="2160000"/>
            <a:ext cx="864000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73" name="PlaceHolder 3"/>
          <p:cNvSpPr>
            <a:spLocks noGrp="1"/>
          </p:cNvSpPr>
          <p:nvPr>
            <p:ph type="body"/>
          </p:nvPr>
        </p:nvSpPr>
        <p:spPr>
          <a:xfrm>
            <a:off x="720000" y="4450320"/>
            <a:ext cx="864000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75" name="PlaceHolder 2"/>
          <p:cNvSpPr>
            <a:spLocks noGrp="1"/>
          </p:cNvSpPr>
          <p:nvPr>
            <p:ph type="body"/>
          </p:nvPr>
        </p:nvSpPr>
        <p:spPr>
          <a:xfrm>
            <a:off x="72000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76" name="PlaceHolder 3"/>
          <p:cNvSpPr>
            <a:spLocks noGrp="1"/>
          </p:cNvSpPr>
          <p:nvPr>
            <p:ph type="body"/>
          </p:nvPr>
        </p:nvSpPr>
        <p:spPr>
          <a:xfrm>
            <a:off x="514728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77" name="PlaceHolder 4"/>
          <p:cNvSpPr>
            <a:spLocks noGrp="1"/>
          </p:cNvSpPr>
          <p:nvPr>
            <p:ph type="body"/>
          </p:nvPr>
        </p:nvSpPr>
        <p:spPr>
          <a:xfrm>
            <a:off x="514728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78" name="PlaceHolder 5"/>
          <p:cNvSpPr>
            <a:spLocks noGrp="1"/>
          </p:cNvSpPr>
          <p:nvPr>
            <p:ph type="body"/>
          </p:nvPr>
        </p:nvSpPr>
        <p:spPr>
          <a:xfrm>
            <a:off x="72000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80" name="PlaceHolder 2"/>
          <p:cNvSpPr>
            <a:spLocks noGrp="1"/>
          </p:cNvSpPr>
          <p:nvPr>
            <p:ph type="body"/>
          </p:nvPr>
        </p:nvSpPr>
        <p:spPr>
          <a:xfrm>
            <a:off x="720000" y="216000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81" name="PlaceHolder 3"/>
          <p:cNvSpPr>
            <a:spLocks noGrp="1"/>
          </p:cNvSpPr>
          <p:nvPr>
            <p:ph type="body"/>
          </p:nvPr>
        </p:nvSpPr>
        <p:spPr>
          <a:xfrm>
            <a:off x="3641040" y="216000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82" name="PlaceHolder 4"/>
          <p:cNvSpPr>
            <a:spLocks noGrp="1"/>
          </p:cNvSpPr>
          <p:nvPr>
            <p:ph type="body"/>
          </p:nvPr>
        </p:nvSpPr>
        <p:spPr>
          <a:xfrm>
            <a:off x="6562440" y="216000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83" name="PlaceHolder 5"/>
          <p:cNvSpPr>
            <a:spLocks noGrp="1"/>
          </p:cNvSpPr>
          <p:nvPr>
            <p:ph type="body"/>
          </p:nvPr>
        </p:nvSpPr>
        <p:spPr>
          <a:xfrm>
            <a:off x="6562440" y="445032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84" name="PlaceHolder 6"/>
          <p:cNvSpPr>
            <a:spLocks noGrp="1"/>
          </p:cNvSpPr>
          <p:nvPr>
            <p:ph type="body"/>
          </p:nvPr>
        </p:nvSpPr>
        <p:spPr>
          <a:xfrm>
            <a:off x="3641040" y="445032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85" name="PlaceHolder 7"/>
          <p:cNvSpPr>
            <a:spLocks noGrp="1"/>
          </p:cNvSpPr>
          <p:nvPr>
            <p:ph type="body"/>
          </p:nvPr>
        </p:nvSpPr>
        <p:spPr>
          <a:xfrm>
            <a:off x="720000" y="445032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10" name="PlaceHolder 2"/>
          <p:cNvSpPr>
            <a:spLocks noGrp="1"/>
          </p:cNvSpPr>
          <p:nvPr>
            <p:ph type="body"/>
          </p:nvPr>
        </p:nvSpPr>
        <p:spPr>
          <a:xfrm>
            <a:off x="720000" y="2160000"/>
            <a:ext cx="864000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12" name="PlaceHolder 2"/>
          <p:cNvSpPr>
            <a:spLocks noGrp="1"/>
          </p:cNvSpPr>
          <p:nvPr>
            <p:ph type="body"/>
          </p:nvPr>
        </p:nvSpPr>
        <p:spPr>
          <a:xfrm>
            <a:off x="72000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13" name="PlaceHolder 3"/>
          <p:cNvSpPr>
            <a:spLocks noGrp="1"/>
          </p:cNvSpPr>
          <p:nvPr>
            <p:ph type="body"/>
          </p:nvPr>
        </p:nvSpPr>
        <p:spPr>
          <a:xfrm>
            <a:off x="514728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17" name="PlaceHolder 2"/>
          <p:cNvSpPr>
            <a:spLocks noGrp="1"/>
          </p:cNvSpPr>
          <p:nvPr>
            <p:ph type="body"/>
          </p:nvPr>
        </p:nvSpPr>
        <p:spPr>
          <a:xfrm>
            <a:off x="72000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18" name="PlaceHolder 3"/>
          <p:cNvSpPr>
            <a:spLocks noGrp="1"/>
          </p:cNvSpPr>
          <p:nvPr>
            <p:ph type="body"/>
          </p:nvPr>
        </p:nvSpPr>
        <p:spPr>
          <a:xfrm>
            <a:off x="72000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19" name="PlaceHolder 4"/>
          <p:cNvSpPr>
            <a:spLocks noGrp="1"/>
          </p:cNvSpPr>
          <p:nvPr>
            <p:ph type="body"/>
          </p:nvPr>
        </p:nvSpPr>
        <p:spPr>
          <a:xfrm>
            <a:off x="514728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21" name="PlaceHolder 2"/>
          <p:cNvSpPr>
            <a:spLocks noGrp="1"/>
          </p:cNvSpPr>
          <p:nvPr>
            <p:ph type="body"/>
          </p:nvPr>
        </p:nvSpPr>
        <p:spPr>
          <a:xfrm>
            <a:off x="72000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22" name="PlaceHolder 3"/>
          <p:cNvSpPr>
            <a:spLocks noGrp="1"/>
          </p:cNvSpPr>
          <p:nvPr>
            <p:ph type="body"/>
          </p:nvPr>
        </p:nvSpPr>
        <p:spPr>
          <a:xfrm>
            <a:off x="514728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23" name="PlaceHolder 4"/>
          <p:cNvSpPr>
            <a:spLocks noGrp="1"/>
          </p:cNvSpPr>
          <p:nvPr>
            <p:ph type="body"/>
          </p:nvPr>
        </p:nvSpPr>
        <p:spPr>
          <a:xfrm>
            <a:off x="514728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25" name="PlaceHolder 2"/>
          <p:cNvSpPr>
            <a:spLocks noGrp="1"/>
          </p:cNvSpPr>
          <p:nvPr>
            <p:ph type="body"/>
          </p:nvPr>
        </p:nvSpPr>
        <p:spPr>
          <a:xfrm>
            <a:off x="72000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26" name="PlaceHolder 3"/>
          <p:cNvSpPr>
            <a:spLocks noGrp="1"/>
          </p:cNvSpPr>
          <p:nvPr>
            <p:ph type="body"/>
          </p:nvPr>
        </p:nvSpPr>
        <p:spPr>
          <a:xfrm>
            <a:off x="514728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27" name="PlaceHolder 4"/>
          <p:cNvSpPr>
            <a:spLocks noGrp="1"/>
          </p:cNvSpPr>
          <p:nvPr>
            <p:ph type="body"/>
          </p:nvPr>
        </p:nvSpPr>
        <p:spPr>
          <a:xfrm>
            <a:off x="720000" y="4450320"/>
            <a:ext cx="864000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hyperlink" Target="https://goo.gl/CVk15B" TargetMode="External"/><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792000" y="1800000"/>
            <a:ext cx="8568000" cy="1440000"/>
          </a:xfrm>
          <a:prstGeom prst="rect">
            <a:avLst/>
          </a:prstGeom>
        </p:spPr>
        <p:txBody>
          <a:bodyPr lIns="0" rIns="0" tIns="0" bIns="0" anchor="ctr"/>
          <a:p>
            <a:r>
              <a:rPr b="1" lang="de-DE" sz="4800" spc="-1" strike="noStrike">
                <a:solidFill>
                  <a:srgbClr val="333333"/>
                </a:solidFill>
                <a:uFill>
                  <a:solidFill>
                    <a:srgbClr val="ffffff"/>
                  </a:solidFill>
                </a:uFill>
                <a:latin typeface="Open Sans"/>
              </a:rPr>
              <a:t>Click to edit the title text format</a:t>
            </a:r>
            <a:endParaRPr b="1" lang="de-DE" sz="4800" spc="-1" strike="noStrike">
              <a:solidFill>
                <a:srgbClr val="333333"/>
              </a:solidFill>
              <a:uFill>
                <a:solidFill>
                  <a:srgbClr val="ffffff"/>
                </a:solidFill>
              </a:uFill>
              <a:latin typeface="Open Sans"/>
            </a:endParaRPr>
          </a:p>
        </p:txBody>
      </p:sp>
      <p:sp>
        <p:nvSpPr>
          <p:cNvPr id="1" name="PlaceHolder 2"/>
          <p:cNvSpPr>
            <a:spLocks noGrp="1"/>
          </p:cNvSpPr>
          <p:nvPr>
            <p:ph type="body"/>
          </p:nvPr>
        </p:nvSpPr>
        <p:spPr>
          <a:xfrm>
            <a:off x="792000" y="3456000"/>
            <a:ext cx="8568000" cy="982440"/>
          </a:xfrm>
          <a:prstGeom prst="rect">
            <a:avLst/>
          </a:prstGeom>
        </p:spPr>
        <p:txBody>
          <a:bodyPr lIns="0" rIns="0" tIns="0" bIns="0"/>
          <a:p>
            <a:pPr marL="432000" indent="-324000">
              <a:spcAft>
                <a:spcPts val="1879"/>
              </a:spcAft>
              <a:buClr>
                <a:srgbClr val="333333"/>
              </a:buClr>
              <a:buSzPct val="45000"/>
              <a:buFont typeface="Wingdings" charset="2"/>
              <a:buChar char=""/>
            </a:pPr>
            <a:r>
              <a:rPr b="0" lang="de-DE" sz="2400" spc="-1" strike="noStrike">
                <a:solidFill>
                  <a:srgbClr val="333333"/>
                </a:solidFill>
                <a:uFill>
                  <a:solidFill>
                    <a:srgbClr val="ffffff"/>
                  </a:solidFill>
                </a:uFill>
                <a:latin typeface="Open Sans"/>
              </a:rPr>
              <a:t>Click to edit the outline text format</a:t>
            </a:r>
            <a:endParaRPr b="0" lang="de-DE" sz="2400" spc="-1" strike="noStrike">
              <a:solidFill>
                <a:srgbClr val="333333"/>
              </a:solidFill>
              <a:uFill>
                <a:solidFill>
                  <a:srgbClr val="ffffff"/>
                </a:solidFill>
              </a:uFill>
              <a:latin typeface="Open Sans"/>
            </a:endParaRPr>
          </a:p>
          <a:p>
            <a:pPr lvl="1" marL="864000" indent="-324000">
              <a:spcAft>
                <a:spcPts val="1497"/>
              </a:spcAft>
              <a:buClr>
                <a:srgbClr val="ffffff"/>
              </a:buClr>
              <a:buSzPct val="75000"/>
              <a:buFont typeface="Symbol" charset="2"/>
              <a:buChar char=""/>
            </a:pPr>
            <a:r>
              <a:rPr b="0" lang="de-DE" sz="2400" spc="-1" strike="noStrike">
                <a:solidFill>
                  <a:srgbClr val="333333"/>
                </a:solidFill>
                <a:uFill>
                  <a:solidFill>
                    <a:srgbClr val="ffffff"/>
                  </a:solidFill>
                </a:uFill>
                <a:latin typeface="Open Sans"/>
              </a:rPr>
              <a:t>Second Outline Level</a:t>
            </a:r>
            <a:endParaRPr b="0" lang="de-DE" sz="2400" spc="-1" strike="noStrike">
              <a:solidFill>
                <a:srgbClr val="333333"/>
              </a:solidFill>
              <a:uFill>
                <a:solidFill>
                  <a:srgbClr val="ffffff"/>
                </a:solidFill>
              </a:uFill>
              <a:latin typeface="Open Sans"/>
            </a:endParaRPr>
          </a:p>
          <a:p>
            <a:pPr lvl="2" marL="1296000" indent="-288000">
              <a:spcAft>
                <a:spcPts val="1120"/>
              </a:spcAft>
              <a:buClr>
                <a:srgbClr val="ffffff"/>
              </a:buClr>
              <a:buSzPct val="45000"/>
              <a:buFont typeface="Wingdings" charset="2"/>
              <a:buChar char=""/>
            </a:pPr>
            <a:r>
              <a:rPr b="0" lang="de-DE" sz="2400" spc="-1" strike="noStrike">
                <a:solidFill>
                  <a:srgbClr val="333333"/>
                </a:solidFill>
                <a:uFill>
                  <a:solidFill>
                    <a:srgbClr val="ffffff"/>
                  </a:solidFill>
                </a:uFill>
                <a:latin typeface="Open Sans"/>
              </a:rPr>
              <a:t>Third Outline Level</a:t>
            </a:r>
            <a:endParaRPr b="0" lang="de-DE" sz="2400" spc="-1" strike="noStrike">
              <a:solidFill>
                <a:srgbClr val="333333"/>
              </a:solidFill>
              <a:uFill>
                <a:solidFill>
                  <a:srgbClr val="ffffff"/>
                </a:solidFill>
              </a:uFill>
              <a:latin typeface="Open Sans"/>
            </a:endParaRPr>
          </a:p>
          <a:p>
            <a:pPr lvl="3" marL="1728000" indent="-216000">
              <a:spcAft>
                <a:spcPts val="743"/>
              </a:spcAft>
              <a:buClr>
                <a:srgbClr val="ffffff"/>
              </a:buClr>
              <a:buSzPct val="75000"/>
              <a:buFont typeface="Symbol" charset="2"/>
              <a:buChar char=""/>
            </a:pPr>
            <a:r>
              <a:rPr b="0" lang="de-DE" sz="2400" spc="-1" strike="noStrike">
                <a:solidFill>
                  <a:srgbClr val="333333"/>
                </a:solidFill>
                <a:uFill>
                  <a:solidFill>
                    <a:srgbClr val="ffffff"/>
                  </a:solidFill>
                </a:uFill>
                <a:latin typeface="Open Sans"/>
              </a:rPr>
              <a:t>Fourth Outline Level</a:t>
            </a:r>
            <a:endParaRPr b="0" lang="de-DE" sz="2400" spc="-1" strike="noStrike">
              <a:solidFill>
                <a:srgbClr val="333333"/>
              </a:solidFill>
              <a:uFill>
                <a:solidFill>
                  <a:srgbClr val="ffffff"/>
                </a:solidFill>
              </a:uFill>
              <a:latin typeface="Open Sans"/>
            </a:endParaRPr>
          </a:p>
          <a:p>
            <a:pPr lvl="4" marL="2160000" indent="-216000">
              <a:spcAft>
                <a:spcPts val="366"/>
              </a:spcAft>
              <a:buClr>
                <a:srgbClr val="ffffff"/>
              </a:buClr>
              <a:buSzPct val="45000"/>
              <a:buFont typeface="Wingdings" charset="2"/>
              <a:buChar char=""/>
            </a:pPr>
            <a:r>
              <a:rPr b="0" lang="de-DE" sz="2400" spc="-1" strike="noStrike">
                <a:solidFill>
                  <a:srgbClr val="333333"/>
                </a:solidFill>
                <a:uFill>
                  <a:solidFill>
                    <a:srgbClr val="ffffff"/>
                  </a:solidFill>
                </a:uFill>
                <a:latin typeface="Open Sans"/>
              </a:rPr>
              <a:t>Fifth Outline Level</a:t>
            </a:r>
            <a:endParaRPr b="0" lang="de-DE" sz="2400" spc="-1" strike="noStrike">
              <a:solidFill>
                <a:srgbClr val="333333"/>
              </a:solidFill>
              <a:uFill>
                <a:solidFill>
                  <a:srgbClr val="ffffff"/>
                </a:solidFill>
              </a:uFill>
              <a:latin typeface="Open Sans"/>
            </a:endParaRPr>
          </a:p>
          <a:p>
            <a:pPr lvl="5" marL="2592000" indent="-216000">
              <a:spcAft>
                <a:spcPts val="366"/>
              </a:spcAft>
              <a:buClr>
                <a:srgbClr val="ffffff"/>
              </a:buClr>
              <a:buSzPct val="45000"/>
              <a:buFont typeface="Wingdings" charset="2"/>
              <a:buChar char=""/>
            </a:pPr>
            <a:r>
              <a:rPr b="0" lang="de-DE" sz="2400" spc="-1" strike="noStrike">
                <a:solidFill>
                  <a:srgbClr val="333333"/>
                </a:solidFill>
                <a:uFill>
                  <a:solidFill>
                    <a:srgbClr val="ffffff"/>
                  </a:solidFill>
                </a:uFill>
                <a:latin typeface="Open Sans"/>
              </a:rPr>
              <a:t>Sixth Outline Level</a:t>
            </a:r>
            <a:endParaRPr b="0" lang="de-DE" sz="2400" spc="-1" strike="noStrike">
              <a:solidFill>
                <a:srgbClr val="333333"/>
              </a:solidFill>
              <a:uFill>
                <a:solidFill>
                  <a:srgbClr val="ffffff"/>
                </a:solidFill>
              </a:uFill>
              <a:latin typeface="Open Sans"/>
            </a:endParaRPr>
          </a:p>
          <a:p>
            <a:pPr lvl="6" marL="3024000" indent="-216000">
              <a:spcAft>
                <a:spcPts val="366"/>
              </a:spcAft>
              <a:buClr>
                <a:srgbClr val="ffffff"/>
              </a:buClr>
              <a:buSzPct val="45000"/>
              <a:buFont typeface="Wingdings" charset="2"/>
              <a:buChar char=""/>
            </a:pPr>
            <a:r>
              <a:rPr b="0" lang="de-DE" sz="2400" spc="-1" strike="noStrike">
                <a:solidFill>
                  <a:srgbClr val="333333"/>
                </a:solidFill>
                <a:uFill>
                  <a:solidFill>
                    <a:srgbClr val="ffffff"/>
                  </a:solidFill>
                </a:uFill>
                <a:latin typeface="Open Sans"/>
              </a:rPr>
              <a:t>Seventh Outline Level</a:t>
            </a:r>
            <a:endParaRPr b="0" lang="de-DE" sz="2400" spc="-1" strike="noStrike">
              <a:solidFill>
                <a:srgbClr val="333333"/>
              </a:solidFill>
              <a:uFill>
                <a:solidFill>
                  <a:srgbClr val="ffffff"/>
                </a:solidFill>
              </a:uFill>
              <a:latin typeface="Open Sans"/>
            </a:endParaRPr>
          </a:p>
        </p:txBody>
      </p:sp>
      <p:sp>
        <p:nvSpPr>
          <p:cNvPr id="2" name="PlaceHolder 3"/>
          <p:cNvSpPr>
            <a:spLocks noGrp="1"/>
          </p:cNvSpPr>
          <p:nvPr>
            <p:ph type="ftr"/>
          </p:nvPr>
        </p:nvSpPr>
        <p:spPr>
          <a:xfrm>
            <a:off x="792000" y="6894720"/>
            <a:ext cx="3195000" cy="521280"/>
          </a:xfrm>
          <a:prstGeom prst="rect">
            <a:avLst/>
          </a:prstGeom>
        </p:spPr>
        <p:txBody>
          <a:bodyPr lIns="0" rIns="0" tIns="0" bIns="0"/>
          <a:p>
            <a:pPr algn="ctr"/>
            <a:r>
              <a:rPr b="0" lang="de-DE" sz="1400" spc="-1" strike="noStrike">
                <a:solidFill>
                  <a:srgbClr val="000000"/>
                </a:solidFill>
                <a:uFill>
                  <a:solidFill>
                    <a:srgbClr val="ffffff"/>
                  </a:solidFill>
                </a:uFill>
                <a:latin typeface="Open Sans"/>
              </a:rPr>
              <a:t>&lt;footer&gt;</a:t>
            </a:r>
            <a:endParaRPr b="0" lang="de-DE" sz="1400" spc="-1" strike="noStrike">
              <a:solidFill>
                <a:srgbClr val="000000"/>
              </a:solidFill>
              <a:uFill>
                <a:solidFill>
                  <a:srgbClr val="ffffff"/>
                </a:solidFill>
              </a:uFill>
              <a:latin typeface="Open Sans"/>
            </a:endParaRPr>
          </a:p>
        </p:txBody>
      </p:sp>
      <p:sp>
        <p:nvSpPr>
          <p:cNvPr id="3" name="PlaceHolder 4"/>
          <p:cNvSpPr>
            <a:spLocks noGrp="1"/>
          </p:cNvSpPr>
          <p:nvPr>
            <p:ph type="sldNum"/>
          </p:nvPr>
        </p:nvSpPr>
        <p:spPr>
          <a:xfrm>
            <a:off x="7227360" y="6886440"/>
            <a:ext cx="2348280" cy="521280"/>
          </a:xfrm>
          <a:prstGeom prst="rect">
            <a:avLst/>
          </a:prstGeom>
        </p:spPr>
        <p:txBody>
          <a:bodyPr lIns="0" rIns="0" tIns="0" bIns="0"/>
          <a:p>
            <a:pPr algn="r"/>
            <a:endParaRPr b="0" lang="de-DE" sz="1400" spc="-1" strike="noStrike">
              <a:solidFill>
                <a:srgbClr val="000000"/>
              </a:solidFill>
              <a:uFill>
                <a:solidFill>
                  <a:srgbClr val="ffffff"/>
                </a:solidFill>
              </a:uFill>
              <a:latin typeface="Open Sans"/>
            </a:endParaRPr>
          </a:p>
          <a:p>
            <a:pPr algn="r"/>
            <a:fld id="{81E31267-6983-4D13-8350-36D4722DA65B}" type="slidenum">
              <a:rPr b="0" lang="de-DE" sz="1400" spc="-1" strike="noStrike">
                <a:solidFill>
                  <a:srgbClr val="000000"/>
                </a:solidFill>
                <a:uFill>
                  <a:solidFill>
                    <a:srgbClr val="ffffff"/>
                  </a:solidFill>
                </a:uFill>
                <a:latin typeface="Open Sans"/>
              </a:rPr>
              <a:t>&lt;number&gt;</a:t>
            </a:fld>
            <a:r>
              <a:rPr b="0" lang="de-DE" sz="1400" spc="-1" strike="noStrike">
                <a:solidFill>
                  <a:srgbClr val="000000"/>
                </a:solidFill>
                <a:uFill>
                  <a:solidFill>
                    <a:srgbClr val="ffffff"/>
                  </a:solidFill>
                </a:uFill>
                <a:latin typeface="Open Sans"/>
              </a:rPr>
              <a:t> / </a:t>
            </a:r>
            <a:fld id="{0775F8FD-BCEE-4F7F-9F21-DF81D29C8A23}" type="slidecount">
              <a:rPr b="0" lang="de-DE" sz="1400" spc="-1" strike="noStrike">
                <a:solidFill>
                  <a:srgbClr val="000000"/>
                </a:solidFill>
                <a:uFill>
                  <a:solidFill>
                    <a:srgbClr val="ffffff"/>
                  </a:solidFill>
                </a:uFill>
                <a:latin typeface="Open Sans"/>
              </a:rPr>
              <a:t>23</a:t>
            </a:fld>
            <a:endParaRPr b="0" lang="de-DE" sz="1400" spc="-1" strike="noStrike">
              <a:solidFill>
                <a:srgbClr val="000000"/>
              </a:solidFill>
              <a:uFill>
                <a:solidFill>
                  <a:srgbClr val="ffffff"/>
                </a:solidFill>
              </a:uFill>
              <a:latin typeface="Open Sans"/>
            </a:endParaRPr>
          </a:p>
        </p:txBody>
      </p:sp>
      <p:sp>
        <p:nvSpPr>
          <p:cNvPr id="4" name="CustomShape 5"/>
          <p:cNvSpPr/>
          <p:nvPr/>
        </p:nvSpPr>
        <p:spPr>
          <a:xfrm>
            <a:off x="0" y="2016000"/>
            <a:ext cx="504000" cy="1080000"/>
          </a:xfrm>
          <a:prstGeom prst="rect">
            <a:avLst/>
          </a:prstGeom>
          <a:solidFill>
            <a:srgbClr val="7f00ff"/>
          </a:solidFill>
          <a:ln>
            <a:noFill/>
          </a:ln>
        </p:spPr>
        <p:style>
          <a:lnRef idx="0"/>
          <a:fillRef idx="0"/>
          <a:effectRef idx="0"/>
          <a:fontRef idx="minor"/>
        </p:style>
      </p:sp>
      <p:pic>
        <p:nvPicPr>
          <p:cNvPr id="5" name="" descr=""/>
          <p:cNvPicPr/>
          <p:nvPr/>
        </p:nvPicPr>
        <p:blipFill>
          <a:blip r:embed="rId2"/>
          <a:stretch/>
        </p:blipFill>
        <p:spPr>
          <a:xfrm>
            <a:off x="1512000" y="6845400"/>
            <a:ext cx="1923480" cy="534600"/>
          </a:xfrm>
          <a:prstGeom prst="rect">
            <a:avLst/>
          </a:prstGeom>
          <a:ln>
            <a:noFill/>
          </a:ln>
        </p:spPr>
      </p:pic>
      <p:pic>
        <p:nvPicPr>
          <p:cNvPr id="6" name="" descr=""/>
          <p:cNvPicPr/>
          <p:nvPr/>
        </p:nvPicPr>
        <p:blipFill>
          <a:blip r:embed="rId3"/>
          <a:stretch/>
        </p:blipFill>
        <p:spPr>
          <a:xfrm>
            <a:off x="648000" y="6696000"/>
            <a:ext cx="855000" cy="8550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720000" y="300960"/>
            <a:ext cx="8855640" cy="1262520"/>
          </a:xfrm>
          <a:prstGeom prst="rect">
            <a:avLst/>
          </a:prstGeom>
        </p:spPr>
        <p:txBody>
          <a:bodyPr lIns="0" rIns="0" tIns="0" bIns="0" anchor="ctr"/>
          <a:p>
            <a:r>
              <a:rPr b="1" lang="de-DE" sz="4400" spc="-1" strike="noStrike">
                <a:solidFill>
                  <a:srgbClr val="333333"/>
                </a:solidFill>
                <a:uFill>
                  <a:solidFill>
                    <a:srgbClr val="ffffff"/>
                  </a:solidFill>
                </a:uFill>
                <a:latin typeface="Open Sans"/>
              </a:rPr>
              <a:t>Click to edit the title text format</a:t>
            </a:r>
            <a:endParaRPr b="1" lang="de-DE" sz="4400" spc="-1" strike="noStrike">
              <a:solidFill>
                <a:srgbClr val="333333"/>
              </a:solidFill>
              <a:uFill>
                <a:solidFill>
                  <a:srgbClr val="ffffff"/>
                </a:solidFill>
              </a:uFill>
              <a:latin typeface="Open Sans"/>
            </a:endParaRPr>
          </a:p>
        </p:txBody>
      </p:sp>
      <p:sp>
        <p:nvSpPr>
          <p:cNvPr id="44" name="PlaceHolder 2"/>
          <p:cNvSpPr>
            <a:spLocks noGrp="1"/>
          </p:cNvSpPr>
          <p:nvPr>
            <p:ph type="body"/>
          </p:nvPr>
        </p:nvSpPr>
        <p:spPr>
          <a:xfrm>
            <a:off x="720000" y="2160000"/>
            <a:ext cx="8640000" cy="4384800"/>
          </a:xfrm>
          <a:prstGeom prst="rect">
            <a:avLst/>
          </a:prstGeom>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Click to edit the outline text format</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800" spc="-1" strike="noStrike">
                <a:solidFill>
                  <a:srgbClr val="333333"/>
                </a:solidFill>
                <a:uFill>
                  <a:solidFill>
                    <a:srgbClr val="ffffff"/>
                  </a:solidFill>
                </a:uFill>
                <a:latin typeface="Open Sans"/>
              </a:rPr>
              <a:t>Second Outline Level</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Third Outline Level</a:t>
            </a:r>
            <a:endParaRPr b="0" lang="de-DE" sz="2800" spc="-1" strike="noStrike">
              <a:solidFill>
                <a:srgbClr val="333333"/>
              </a:solidFill>
              <a:uFill>
                <a:solidFill>
                  <a:srgbClr val="ffffff"/>
                </a:solidFill>
              </a:uFill>
              <a:latin typeface="Open Sans"/>
            </a:endParaRPr>
          </a:p>
          <a:p>
            <a:pPr lvl="3" marL="396000" indent="-180000">
              <a:spcAft>
                <a:spcPts val="567"/>
              </a:spcAft>
              <a:buClr>
                <a:srgbClr val="7f00ff"/>
              </a:buClr>
              <a:buFont typeface="Symbol" charset="2"/>
              <a:buChar char=""/>
            </a:pPr>
            <a:r>
              <a:rPr b="0" lang="de-DE" sz="2800" spc="-1" strike="noStrike">
                <a:solidFill>
                  <a:srgbClr val="333333"/>
                </a:solidFill>
                <a:uFill>
                  <a:solidFill>
                    <a:srgbClr val="ffffff"/>
                  </a:solidFill>
                </a:uFill>
                <a:latin typeface="Open Sans"/>
              </a:rPr>
              <a:t>Fourth Outline Level</a:t>
            </a:r>
            <a:endParaRPr b="0" lang="de-DE" sz="2800" spc="-1" strike="noStrike">
              <a:solidFill>
                <a:srgbClr val="333333"/>
              </a:solidFill>
              <a:uFill>
                <a:solidFill>
                  <a:srgbClr val="ffffff"/>
                </a:solidFill>
              </a:uFill>
              <a:latin typeface="Open Sans"/>
            </a:endParaRPr>
          </a:p>
          <a:p>
            <a:pPr lvl="4" marL="450000" indent="-180000">
              <a:spcAft>
                <a:spcPts val="283"/>
              </a:spcAft>
              <a:buClr>
                <a:srgbClr val="7f00ff"/>
              </a:buClr>
              <a:buFont typeface="Wingdings" charset="2"/>
              <a:buChar char=""/>
            </a:pPr>
            <a:r>
              <a:rPr b="0" lang="de-DE" sz="2800" spc="-1" strike="noStrike">
                <a:solidFill>
                  <a:srgbClr val="333333"/>
                </a:solidFill>
                <a:uFill>
                  <a:solidFill>
                    <a:srgbClr val="ffffff"/>
                  </a:solidFill>
                </a:uFill>
                <a:latin typeface="Open Sans"/>
              </a:rPr>
              <a:t>Fifth Outline Level</a:t>
            </a:r>
            <a:endParaRPr b="0" lang="de-DE" sz="2800" spc="-1" strike="noStrike">
              <a:solidFill>
                <a:srgbClr val="333333"/>
              </a:solidFill>
              <a:uFill>
                <a:solidFill>
                  <a:srgbClr val="ffffff"/>
                </a:solidFill>
              </a:uFill>
              <a:latin typeface="Open Sans"/>
            </a:endParaRPr>
          </a:p>
          <a:p>
            <a:pPr lvl="5" marL="504000" indent="-180000">
              <a:spcAft>
                <a:spcPts val="283"/>
              </a:spcAft>
              <a:buClr>
                <a:srgbClr val="7f00ff"/>
              </a:buClr>
              <a:buFont typeface="Wingdings" charset="2"/>
              <a:buChar char=""/>
            </a:pPr>
            <a:r>
              <a:rPr b="0" lang="de-DE" sz="2800" spc="-1" strike="noStrike">
                <a:solidFill>
                  <a:srgbClr val="333333"/>
                </a:solidFill>
                <a:uFill>
                  <a:solidFill>
                    <a:srgbClr val="ffffff"/>
                  </a:solidFill>
                </a:uFill>
                <a:latin typeface="Open Sans"/>
              </a:rPr>
              <a:t>Sixth Outline Level</a:t>
            </a:r>
            <a:endParaRPr b="0" lang="de-DE" sz="2800" spc="-1" strike="noStrike">
              <a:solidFill>
                <a:srgbClr val="333333"/>
              </a:solidFill>
              <a:uFill>
                <a:solidFill>
                  <a:srgbClr val="ffffff"/>
                </a:solidFill>
              </a:uFill>
              <a:latin typeface="Open Sans"/>
            </a:endParaRPr>
          </a:p>
          <a:p>
            <a:pPr lvl="6" marL="558000" indent="-180000">
              <a:spcAft>
                <a:spcPts val="283"/>
              </a:spcAft>
              <a:buClr>
                <a:srgbClr val="7f00ff"/>
              </a:buClr>
              <a:buFont typeface="Wingdings" charset="2"/>
              <a:buChar char=""/>
            </a:pPr>
            <a:r>
              <a:rPr b="0" lang="de-DE" sz="2800" spc="-1" strike="noStrike">
                <a:solidFill>
                  <a:srgbClr val="333333"/>
                </a:solidFill>
                <a:uFill>
                  <a:solidFill>
                    <a:srgbClr val="ffffff"/>
                  </a:solidFill>
                </a:uFill>
                <a:latin typeface="Open Sans"/>
              </a:rPr>
              <a:t>Seventh Outline Level</a:t>
            </a:r>
            <a:endParaRPr b="0" lang="de-DE" sz="2800" spc="-1" strike="noStrike">
              <a:solidFill>
                <a:srgbClr val="333333"/>
              </a:solidFill>
              <a:uFill>
                <a:solidFill>
                  <a:srgbClr val="ffffff"/>
                </a:solidFill>
              </a:uFill>
              <a:latin typeface="Open Sans"/>
            </a:endParaRPr>
          </a:p>
        </p:txBody>
      </p:sp>
      <p:sp>
        <p:nvSpPr>
          <p:cNvPr id="45" name="PlaceHolder 3"/>
          <p:cNvSpPr>
            <a:spLocks noGrp="1"/>
          </p:cNvSpPr>
          <p:nvPr>
            <p:ph type="ftr"/>
          </p:nvPr>
        </p:nvSpPr>
        <p:spPr>
          <a:xfrm>
            <a:off x="3816000" y="6886800"/>
            <a:ext cx="3960000" cy="521280"/>
          </a:xfrm>
          <a:prstGeom prst="rect">
            <a:avLst/>
          </a:prstGeom>
        </p:spPr>
        <p:txBody>
          <a:bodyPr lIns="0" rIns="0" tIns="0" bIns="0"/>
          <a:p>
            <a:r>
              <a:rPr b="0" i="1" lang="de-DE" sz="1300" spc="-1" strike="noStrike">
                <a:solidFill>
                  <a:srgbClr val="666666"/>
                </a:solidFill>
                <a:uFill>
                  <a:solidFill>
                    <a:srgbClr val="ffffff"/>
                  </a:solidFill>
                </a:uFill>
                <a:latin typeface="Open Sans"/>
              </a:rPr>
              <a:t>Online resources at - </a:t>
            </a:r>
            <a:r>
              <a:rPr b="0" i="1" lang="de-DE" sz="1300" spc="-1" strike="noStrike">
                <a:solidFill>
                  <a:srgbClr val="666666"/>
                </a:solidFill>
                <a:uFill>
                  <a:solidFill>
                    <a:srgbClr val="ffffff"/>
                  </a:solidFill>
                </a:uFill>
                <a:latin typeface="Open Sans"/>
                <a:hlinkClick r:id="rId2"/>
              </a:rPr>
              <a:t>https://goo.gl/CVk15B</a:t>
            </a:r>
            <a:endParaRPr b="0" i="1" lang="de-DE" sz="1400" spc="-1" strike="noStrike">
              <a:solidFill>
                <a:srgbClr val="666666"/>
              </a:solidFill>
              <a:uFill>
                <a:solidFill>
                  <a:srgbClr val="ffffff"/>
                </a:solidFill>
              </a:uFill>
              <a:latin typeface="Open Sans"/>
            </a:endParaRPr>
          </a:p>
          <a:p>
            <a:r>
              <a:rPr b="0" i="1" lang="de-DE" sz="1300" spc="-1" strike="noStrike">
                <a:solidFill>
                  <a:srgbClr val="666666"/>
                </a:solidFill>
                <a:uFill>
                  <a:solidFill>
                    <a:srgbClr val="ffffff"/>
                  </a:solidFill>
                </a:uFill>
                <a:latin typeface="Open Sans"/>
              </a:rPr>
              <a:t>Project site - https://openscience.adaptcentre.ie</a:t>
            </a:r>
            <a:endParaRPr b="0" i="1" lang="de-DE" sz="1400" spc="-1" strike="noStrike">
              <a:solidFill>
                <a:srgbClr val="666666"/>
              </a:solidFill>
              <a:uFill>
                <a:solidFill>
                  <a:srgbClr val="ffffff"/>
                </a:solidFill>
              </a:uFill>
              <a:latin typeface="Open Sans"/>
            </a:endParaRPr>
          </a:p>
        </p:txBody>
      </p:sp>
      <p:sp>
        <p:nvSpPr>
          <p:cNvPr id="46" name="PlaceHolder 4"/>
          <p:cNvSpPr>
            <a:spLocks noGrp="1"/>
          </p:cNvSpPr>
          <p:nvPr>
            <p:ph type="sldNum"/>
          </p:nvPr>
        </p:nvSpPr>
        <p:spPr>
          <a:xfrm>
            <a:off x="7560000" y="6886800"/>
            <a:ext cx="2015640" cy="521280"/>
          </a:xfrm>
          <a:prstGeom prst="rect">
            <a:avLst/>
          </a:prstGeom>
        </p:spPr>
        <p:txBody>
          <a:bodyPr lIns="0" rIns="0" tIns="0" bIns="0"/>
          <a:p>
            <a:pPr algn="r"/>
            <a:endParaRPr b="0" lang="de-DE" sz="1400" spc="-1" strike="noStrike">
              <a:solidFill>
                <a:srgbClr val="000000"/>
              </a:solidFill>
              <a:uFill>
                <a:solidFill>
                  <a:srgbClr val="ffffff"/>
                </a:solidFill>
              </a:uFill>
              <a:latin typeface="Open Sans"/>
            </a:endParaRPr>
          </a:p>
          <a:p>
            <a:pPr algn="r"/>
            <a:fld id="{E714EBCB-55FC-49CE-99A9-D7640CC96066}" type="slidenum">
              <a:rPr b="0" lang="de-DE" sz="1400" spc="-1" strike="noStrike">
                <a:solidFill>
                  <a:srgbClr val="000000"/>
                </a:solidFill>
                <a:uFill>
                  <a:solidFill>
                    <a:srgbClr val="ffffff"/>
                  </a:solidFill>
                </a:uFill>
                <a:latin typeface="Open Sans"/>
              </a:rPr>
              <a:t>&lt;number&gt;</a:t>
            </a:fld>
            <a:r>
              <a:rPr b="0" lang="de-DE" sz="1400" spc="-1" strike="noStrike">
                <a:solidFill>
                  <a:srgbClr val="000000"/>
                </a:solidFill>
                <a:uFill>
                  <a:solidFill>
                    <a:srgbClr val="ffffff"/>
                  </a:solidFill>
                </a:uFill>
                <a:latin typeface="Open Sans"/>
              </a:rPr>
              <a:t> / </a:t>
            </a:r>
            <a:fld id="{F022D0E5-A869-4732-AC4B-595C182E6F70}" type="slidecount">
              <a:rPr b="0" lang="de-DE" sz="1400" spc="-1" strike="noStrike">
                <a:solidFill>
                  <a:srgbClr val="000000"/>
                </a:solidFill>
                <a:uFill>
                  <a:solidFill>
                    <a:srgbClr val="ffffff"/>
                  </a:solidFill>
                </a:uFill>
                <a:latin typeface="Open Sans"/>
              </a:rPr>
              <a:t>23</a:t>
            </a:fld>
            <a:endParaRPr b="0" lang="de-DE" sz="1400" spc="-1" strike="noStrike">
              <a:solidFill>
                <a:srgbClr val="000000"/>
              </a:solidFill>
              <a:uFill>
                <a:solidFill>
                  <a:srgbClr val="ffffff"/>
                </a:solidFill>
              </a:uFill>
              <a:latin typeface="Open Sans"/>
            </a:endParaRPr>
          </a:p>
        </p:txBody>
      </p:sp>
      <p:sp>
        <p:nvSpPr>
          <p:cNvPr id="47" name="CustomShape 5"/>
          <p:cNvSpPr/>
          <p:nvPr/>
        </p:nvSpPr>
        <p:spPr>
          <a:xfrm>
            <a:off x="0" y="288000"/>
            <a:ext cx="504000" cy="1080000"/>
          </a:xfrm>
          <a:prstGeom prst="rect">
            <a:avLst/>
          </a:prstGeom>
          <a:solidFill>
            <a:srgbClr val="7f00ff"/>
          </a:solidFill>
          <a:ln>
            <a:noFill/>
          </a:ln>
        </p:spPr>
        <p:style>
          <a:lnRef idx="0"/>
          <a:fillRef idx="0"/>
          <a:effectRef idx="0"/>
          <a:fontRef idx="minor"/>
        </p:style>
      </p:sp>
      <p:pic>
        <p:nvPicPr>
          <p:cNvPr id="48" name="" descr=""/>
          <p:cNvPicPr/>
          <p:nvPr/>
        </p:nvPicPr>
        <p:blipFill>
          <a:blip r:embed="rId3"/>
          <a:stretch/>
        </p:blipFill>
        <p:spPr>
          <a:xfrm>
            <a:off x="648360" y="6696360"/>
            <a:ext cx="855000" cy="855000"/>
          </a:xfrm>
          <a:prstGeom prst="rect">
            <a:avLst/>
          </a:prstGeom>
          <a:ln>
            <a:noFill/>
          </a:ln>
        </p:spPr>
      </p:pic>
      <p:pic>
        <p:nvPicPr>
          <p:cNvPr id="49" name="" descr=""/>
          <p:cNvPicPr/>
          <p:nvPr/>
        </p:nvPicPr>
        <p:blipFill>
          <a:blip r:embed="rId4"/>
          <a:stretch/>
        </p:blipFill>
        <p:spPr>
          <a:xfrm>
            <a:off x="1512360" y="6845760"/>
            <a:ext cx="1923480" cy="53460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720000" y="1800000"/>
            <a:ext cx="8568000" cy="1440000"/>
          </a:xfrm>
          <a:prstGeom prst="rect">
            <a:avLst/>
          </a:prstGeom>
          <a:noFill/>
          <a:ln>
            <a:noFill/>
          </a:ln>
        </p:spPr>
        <p:txBody>
          <a:bodyPr lIns="0" rIns="0" tIns="0" bIns="0" anchor="ctr"/>
          <a:p>
            <a:r>
              <a:rPr b="1" lang="de-DE" sz="2600" spc="-1" strike="noStrike">
                <a:solidFill>
                  <a:srgbClr val="333333"/>
                </a:solidFill>
                <a:uFill>
                  <a:solidFill>
                    <a:srgbClr val="ffffff"/>
                  </a:solidFill>
                </a:uFill>
                <a:latin typeface="Open Sans"/>
              </a:rPr>
              <a:t>Modelling provenance for GDPR compliance</a:t>
            </a:r>
            <a:r>
              <a:rPr b="1" lang="de-DE" sz="2600" spc="-1" strike="noStrike">
                <a:solidFill>
                  <a:srgbClr val="333333"/>
                </a:solidFill>
                <a:uFill>
                  <a:solidFill>
                    <a:srgbClr val="ffffff"/>
                  </a:solidFill>
                </a:uFill>
                <a:latin typeface="Open Sans"/>
              </a:rPr>
              <a:t>
</a:t>
            </a:r>
            <a:r>
              <a:rPr b="1" lang="de-DE" sz="2600" spc="-1" strike="noStrike">
                <a:solidFill>
                  <a:srgbClr val="333333"/>
                </a:solidFill>
                <a:uFill>
                  <a:solidFill>
                    <a:srgbClr val="ffffff"/>
                  </a:solidFill>
                </a:uFill>
                <a:latin typeface="Open Sans"/>
              </a:rPr>
              <a:t>using linked open data vocabularies</a:t>
            </a:r>
            <a:endParaRPr b="1" lang="de-DE" sz="4800" spc="-1" strike="noStrike">
              <a:solidFill>
                <a:srgbClr val="333333"/>
              </a:solidFill>
              <a:uFill>
                <a:solidFill>
                  <a:srgbClr val="ffffff"/>
                </a:solidFill>
              </a:uFill>
              <a:latin typeface="Open Sans"/>
            </a:endParaRPr>
          </a:p>
        </p:txBody>
      </p:sp>
      <p:sp>
        <p:nvSpPr>
          <p:cNvPr id="92" name="TextShape 2"/>
          <p:cNvSpPr txBox="1"/>
          <p:nvPr/>
        </p:nvSpPr>
        <p:spPr>
          <a:xfrm>
            <a:off x="648000" y="3389760"/>
            <a:ext cx="8568000" cy="2784600"/>
          </a:xfrm>
          <a:prstGeom prst="rect">
            <a:avLst/>
          </a:prstGeom>
          <a:noFill/>
          <a:ln>
            <a:noFill/>
          </a:ln>
        </p:spPr>
        <p:txBody>
          <a:bodyPr lIns="0" rIns="0" tIns="0" bIns="0" anchor="ctr"/>
          <a:p>
            <a:pPr algn="ctr"/>
            <a:r>
              <a:rPr b="0" lang="de-DE" sz="2000" spc="-1" strike="noStrike">
                <a:solidFill>
                  <a:srgbClr val="000000"/>
                </a:solidFill>
                <a:uFill>
                  <a:solidFill>
                    <a:srgbClr val="ffffff"/>
                  </a:solidFill>
                </a:uFill>
                <a:latin typeface="Open Sans"/>
              </a:rPr>
              <a:t>Harshvardhan J. Pandit</a:t>
            </a:r>
            <a:endParaRPr b="0" lang="de-DE" sz="3200" spc="-1" strike="noStrike">
              <a:solidFill>
                <a:srgbClr val="000000"/>
              </a:solidFill>
              <a:uFill>
                <a:solidFill>
                  <a:srgbClr val="ffffff"/>
                </a:solidFill>
              </a:uFill>
              <a:latin typeface="Open Sans"/>
            </a:endParaRPr>
          </a:p>
          <a:p>
            <a:pPr algn="ctr"/>
            <a:endParaRPr b="0" lang="de-DE" sz="3200" spc="-1" strike="noStrike">
              <a:solidFill>
                <a:srgbClr val="000000"/>
              </a:solidFill>
              <a:uFill>
                <a:solidFill>
                  <a:srgbClr val="ffffff"/>
                </a:solidFill>
              </a:uFill>
              <a:latin typeface="Open Sans"/>
            </a:endParaRPr>
          </a:p>
          <a:p>
            <a:pPr algn="ctr"/>
            <a:r>
              <a:rPr b="0" lang="de-DE" sz="2000" spc="-1" strike="noStrike">
                <a:solidFill>
                  <a:srgbClr val="000000"/>
                </a:solidFill>
                <a:uFill>
                  <a:solidFill>
                    <a:srgbClr val="ffffff"/>
                  </a:solidFill>
                </a:uFill>
                <a:latin typeface="Open Sans"/>
              </a:rPr>
              <a:t>Dave Lewis</a:t>
            </a:r>
            <a:endParaRPr b="0" lang="de-DE" sz="3200" spc="-1" strike="noStrike">
              <a:solidFill>
                <a:srgbClr val="000000"/>
              </a:solidFill>
              <a:uFill>
                <a:solidFill>
                  <a:srgbClr val="ffffff"/>
                </a:solidFill>
              </a:uFill>
              <a:latin typeface="Open Sans"/>
            </a:endParaRPr>
          </a:p>
          <a:p>
            <a:pPr algn="ctr"/>
            <a:endParaRPr b="0" lang="de-DE" sz="3200" spc="-1" strike="noStrike">
              <a:solidFill>
                <a:srgbClr val="000000"/>
              </a:solidFill>
              <a:uFill>
                <a:solidFill>
                  <a:srgbClr val="ffffff"/>
                </a:solidFill>
              </a:uFill>
              <a:latin typeface="Open Sans"/>
            </a:endParaRPr>
          </a:p>
          <a:p>
            <a:pPr algn="ctr"/>
            <a:endParaRPr b="0" lang="de-DE" sz="3200" spc="-1" strike="noStrike">
              <a:solidFill>
                <a:srgbClr val="000000"/>
              </a:solidFill>
              <a:uFill>
                <a:solidFill>
                  <a:srgbClr val="ffffff"/>
                </a:solidFill>
              </a:uFill>
              <a:latin typeface="Open Sans"/>
            </a:endParaRPr>
          </a:p>
          <a:p>
            <a:pPr algn="ctr"/>
            <a:r>
              <a:rPr b="0" lang="de-DE" sz="2000" spc="-1" strike="noStrike">
                <a:solidFill>
                  <a:srgbClr val="000000"/>
                </a:solidFill>
                <a:uFill>
                  <a:solidFill>
                    <a:srgbClr val="ffffff"/>
                  </a:solidFill>
                </a:uFill>
                <a:latin typeface="Open Sans"/>
              </a:rPr>
              <a:t>ADAPT Centre</a:t>
            </a:r>
            <a:endParaRPr b="0" lang="de-DE" sz="3200" spc="-1" strike="noStrike">
              <a:solidFill>
                <a:srgbClr val="000000"/>
              </a:solidFill>
              <a:uFill>
                <a:solidFill>
                  <a:srgbClr val="ffffff"/>
                </a:solidFill>
              </a:uFill>
              <a:latin typeface="Open Sans"/>
            </a:endParaRPr>
          </a:p>
          <a:p>
            <a:pPr algn="ctr"/>
            <a:r>
              <a:rPr b="0" lang="de-DE" sz="2000" spc="-1" strike="noStrike">
                <a:solidFill>
                  <a:srgbClr val="000000"/>
                </a:solidFill>
                <a:uFill>
                  <a:solidFill>
                    <a:srgbClr val="ffffff"/>
                  </a:solidFill>
                </a:uFill>
                <a:latin typeface="Open Sans"/>
              </a:rPr>
              <a:t>Trinity College Dublin</a:t>
            </a:r>
            <a:endParaRPr b="0" lang="de-DE" sz="3200" spc="-1" strike="noStrike">
              <a:solidFill>
                <a:srgbClr val="000000"/>
              </a:solidFill>
              <a:uFill>
                <a:solidFill>
                  <a:srgbClr val="ffffff"/>
                </a:solidFill>
              </a:uFill>
              <a:latin typeface="Open Sans"/>
            </a:endParaRPr>
          </a:p>
          <a:p>
            <a:pPr algn="ctr"/>
            <a:endParaRPr b="0" lang="de-DE" sz="3200" spc="-1" strike="noStrike">
              <a:solidFill>
                <a:srgbClr val="000000"/>
              </a:solidFill>
              <a:uFill>
                <a:solidFill>
                  <a:srgbClr val="ffffff"/>
                </a:solidFill>
              </a:uFill>
              <a:latin typeface="Open Sans"/>
            </a:endParaRPr>
          </a:p>
          <a:p>
            <a:pPr algn="ctr"/>
            <a:r>
              <a:rPr b="0" lang="de-DE" sz="1100" spc="-1" strike="noStrike">
                <a:solidFill>
                  <a:srgbClr val="000000"/>
                </a:solidFill>
                <a:uFill>
                  <a:solidFill>
                    <a:srgbClr val="ffffff"/>
                  </a:solidFill>
                </a:uFill>
                <a:latin typeface="Open Sans"/>
              </a:rPr>
              <a:t>The ADAPT Centre is funded under the</a:t>
            </a:r>
            <a:endParaRPr b="0" lang="de-DE" sz="3200" spc="-1" strike="noStrike">
              <a:solidFill>
                <a:srgbClr val="000000"/>
              </a:solidFill>
              <a:uFill>
                <a:solidFill>
                  <a:srgbClr val="ffffff"/>
                </a:solidFill>
              </a:uFill>
              <a:latin typeface="Open Sans"/>
            </a:endParaRPr>
          </a:p>
          <a:p>
            <a:pPr algn="ctr"/>
            <a:r>
              <a:rPr b="0" lang="de-DE" sz="1100" spc="-1" strike="noStrike">
                <a:solidFill>
                  <a:srgbClr val="000000"/>
                </a:solidFill>
                <a:uFill>
                  <a:solidFill>
                    <a:srgbClr val="ffffff"/>
                  </a:solidFill>
                </a:uFill>
                <a:latin typeface="Open Sans"/>
              </a:rPr>
              <a:t>SFI Research Centres Programme (Grant 13/RC/2106)</a:t>
            </a:r>
            <a:endParaRPr b="0" lang="de-DE" sz="3200" spc="-1" strike="noStrike">
              <a:solidFill>
                <a:srgbClr val="000000"/>
              </a:solidFill>
              <a:uFill>
                <a:solidFill>
                  <a:srgbClr val="ffffff"/>
                </a:solidFill>
              </a:uFill>
              <a:latin typeface="Open Sans"/>
            </a:endParaRPr>
          </a:p>
          <a:p>
            <a:pPr algn="ctr"/>
            <a:r>
              <a:rPr b="0" lang="de-DE" sz="1100" spc="-1" strike="noStrike">
                <a:solidFill>
                  <a:srgbClr val="000000"/>
                </a:solidFill>
                <a:uFill>
                  <a:solidFill>
                    <a:srgbClr val="ffffff"/>
                  </a:solidFill>
                </a:uFill>
                <a:latin typeface="Open Sans"/>
              </a:rPr>
              <a:t>and is co-funded under the European Regional Development Fund.</a:t>
            </a:r>
            <a:endParaRPr b="0" lang="de-DE" sz="3200" spc="-1" strike="noStrike">
              <a:solidFill>
                <a:srgbClr val="000000"/>
              </a:solidFill>
              <a:uFill>
                <a:solidFill>
                  <a:srgbClr val="ffffff"/>
                </a:solidFill>
              </a:uFill>
              <a:latin typeface="Open Sans"/>
            </a:endParaRPr>
          </a:p>
        </p:txBody>
      </p:sp>
      <p:pic>
        <p:nvPicPr>
          <p:cNvPr id="93" name="Picture 1" descr=""/>
          <p:cNvPicPr/>
          <p:nvPr/>
        </p:nvPicPr>
        <p:blipFill>
          <a:blip r:embed="rId1"/>
          <a:stretch/>
        </p:blipFill>
        <p:spPr>
          <a:xfrm>
            <a:off x="3603960" y="6876000"/>
            <a:ext cx="4100040" cy="4330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PROV Ontology (PROV-O)</a:t>
            </a:r>
            <a:endParaRPr b="1" lang="de-DE" sz="4400" spc="-1" strike="noStrike">
              <a:solidFill>
                <a:srgbClr val="333333"/>
              </a:solidFill>
              <a:uFill>
                <a:solidFill>
                  <a:srgbClr val="ffffff"/>
                </a:solidFill>
              </a:uFill>
              <a:latin typeface="Open Sans"/>
            </a:endParaRPr>
          </a:p>
        </p:txBody>
      </p:sp>
      <p:sp>
        <p:nvSpPr>
          <p:cNvPr id="113"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OWL2 ontology to express provenance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W3C Recommendation 30-APR-2013</a:t>
            </a:r>
            <a:endParaRPr b="0" lang="de-DE" sz="2800" spc="-1" strike="noStrike">
              <a:solidFill>
                <a:srgbClr val="333333"/>
              </a:solidFill>
              <a:uFill>
                <a:solidFill>
                  <a:srgbClr val="ffffff"/>
                </a:solidFill>
              </a:uFill>
              <a:latin typeface="Open Sans"/>
            </a:endParaRPr>
          </a:p>
        </p:txBody>
      </p:sp>
      <p:pic>
        <p:nvPicPr>
          <p:cNvPr id="114" name="" descr=""/>
          <p:cNvPicPr/>
          <p:nvPr/>
        </p:nvPicPr>
        <p:blipFill>
          <a:blip r:embed="rId1"/>
          <a:stretch/>
        </p:blipFill>
        <p:spPr>
          <a:xfrm>
            <a:off x="2341080" y="3465000"/>
            <a:ext cx="4714920" cy="2655000"/>
          </a:xfrm>
          <a:prstGeom prst="rect">
            <a:avLst/>
          </a:prstGeom>
          <a:ln>
            <a:noFill/>
          </a:ln>
        </p:spPr>
      </p:pic>
      <p:sp>
        <p:nvSpPr>
          <p:cNvPr id="115" name="TextShape 3"/>
          <p:cNvSpPr txBox="1"/>
          <p:nvPr/>
        </p:nvSpPr>
        <p:spPr>
          <a:xfrm>
            <a:off x="718920" y="1456200"/>
            <a:ext cx="3241080" cy="343800"/>
          </a:xfrm>
          <a:prstGeom prst="rect">
            <a:avLst/>
          </a:prstGeom>
          <a:noFill/>
          <a:ln>
            <a:noFill/>
          </a:ln>
        </p:spPr>
        <p:txBody>
          <a:bodyPr lIns="90000" rIns="90000" tIns="45000" bIns="45000"/>
          <a:p>
            <a:r>
              <a:rPr b="0" lang="de-DE" sz="1800" spc="-1" strike="noStrike">
                <a:solidFill>
                  <a:srgbClr val="0000ff"/>
                </a:solidFill>
                <a:uFill>
                  <a:solidFill>
                    <a:srgbClr val="ffffff"/>
                  </a:solidFill>
                </a:uFill>
                <a:latin typeface="Arial"/>
              </a:rPr>
              <a:t>https://www.w3.org/TR/prov-o/</a:t>
            </a:r>
            <a:endParaRPr b="0" lang="de-DE" sz="1800" spc="-1" strike="noStrike">
              <a:solidFill>
                <a:srgbClr val="0000ff"/>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P-Plan</a:t>
            </a:r>
            <a:endParaRPr b="1" lang="de-DE" sz="4400" spc="-1" strike="noStrike">
              <a:solidFill>
                <a:srgbClr val="333333"/>
              </a:solidFill>
              <a:uFill>
                <a:solidFill>
                  <a:srgbClr val="ffffff"/>
                </a:solidFill>
              </a:uFill>
              <a:latin typeface="Open Sans"/>
            </a:endParaRPr>
          </a:p>
        </p:txBody>
      </p:sp>
      <p:sp>
        <p:nvSpPr>
          <p:cNvPr id="117"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Extension of PROV-O</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Represent ‘plan‘ that guided execution</a:t>
            </a:r>
            <a:endParaRPr b="0" lang="de-DE" sz="2800" spc="-1" strike="noStrike">
              <a:solidFill>
                <a:srgbClr val="333333"/>
              </a:solidFill>
              <a:uFill>
                <a:solidFill>
                  <a:srgbClr val="ffffff"/>
                </a:solidFill>
              </a:uFill>
              <a:latin typeface="Open Sans"/>
            </a:endParaRPr>
          </a:p>
        </p:txBody>
      </p:sp>
      <p:pic>
        <p:nvPicPr>
          <p:cNvPr id="118" name="" descr=""/>
          <p:cNvPicPr/>
          <p:nvPr/>
        </p:nvPicPr>
        <p:blipFill>
          <a:blip r:embed="rId1"/>
          <a:stretch/>
        </p:blipFill>
        <p:spPr>
          <a:xfrm>
            <a:off x="3004200" y="3428280"/>
            <a:ext cx="4267800" cy="3116520"/>
          </a:xfrm>
          <a:prstGeom prst="rect">
            <a:avLst/>
          </a:prstGeom>
          <a:ln>
            <a:noFill/>
          </a:ln>
        </p:spPr>
      </p:pic>
      <p:sp>
        <p:nvSpPr>
          <p:cNvPr id="119" name="TextShape 3"/>
          <p:cNvSpPr txBox="1"/>
          <p:nvPr/>
        </p:nvSpPr>
        <p:spPr>
          <a:xfrm>
            <a:off x="718920" y="1456200"/>
            <a:ext cx="3529080" cy="343800"/>
          </a:xfrm>
          <a:prstGeom prst="rect">
            <a:avLst/>
          </a:prstGeom>
          <a:noFill/>
          <a:ln>
            <a:noFill/>
          </a:ln>
        </p:spPr>
        <p:txBody>
          <a:bodyPr lIns="90000" rIns="90000" tIns="45000" bIns="45000"/>
          <a:p>
            <a:r>
              <a:rPr b="0" lang="de-DE" sz="1800" spc="-1" strike="noStrike">
                <a:solidFill>
                  <a:srgbClr val="0000ff"/>
                </a:solidFill>
                <a:uFill>
                  <a:solidFill>
                    <a:srgbClr val="ffffff"/>
                  </a:solidFill>
                </a:uFill>
                <a:latin typeface="Arial"/>
              </a:rPr>
              <a:t>http://vocab.linkeddata.es/p-plan/</a:t>
            </a:r>
            <a:endParaRPr b="0" lang="de-DE" sz="1800" spc="-1" strike="noStrike">
              <a:solidFill>
                <a:srgbClr val="0000ff"/>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Research Hypothesis</a:t>
            </a:r>
            <a:endParaRPr b="1" lang="de-DE" sz="4400" spc="-1" strike="noStrike">
              <a:solidFill>
                <a:srgbClr val="333333"/>
              </a:solidFill>
              <a:uFill>
                <a:solidFill>
                  <a:srgbClr val="ffffff"/>
                </a:solidFill>
              </a:uFill>
              <a:latin typeface="Open Sans"/>
            </a:endParaRPr>
          </a:p>
        </p:txBody>
      </p:sp>
      <p:sp>
        <p:nvSpPr>
          <p:cNvPr id="121"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Proveniance of activities and entities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Track / Model with relevance to compliance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Uses obligations specified by GDPR</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Uses semantic web ontologies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Can be queried using SPARQL</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1" lang="de-DE" sz="2800" spc="-1" strike="noStrike" u="sng">
                <a:solidFill>
                  <a:srgbClr val="333333"/>
                </a:solidFill>
                <a:uFill>
                  <a:solidFill>
                    <a:srgbClr val="ffffff"/>
                  </a:solidFill>
                </a:uFill>
                <a:latin typeface="Open Sans"/>
              </a:rPr>
              <a:t>QUESTION:</a:t>
            </a:r>
            <a:r>
              <a:rPr b="0" lang="de-DE" sz="2800" spc="-1" strike="noStrike">
                <a:solidFill>
                  <a:srgbClr val="333333"/>
                </a:solidFill>
                <a:uFill>
                  <a:solidFill>
                    <a:srgbClr val="ffffff"/>
                  </a:solidFill>
                </a:uFill>
                <a:latin typeface="Open Sans"/>
              </a:rPr>
              <a:t> to what extent?</a:t>
            </a:r>
            <a:endParaRPr b="0" lang="de-DE" sz="2800" spc="-1" strike="noStrike">
              <a:solidFill>
                <a:srgbClr val="333333"/>
              </a:solidFill>
              <a:uFill>
                <a:solidFill>
                  <a:srgbClr val="ffffff"/>
                </a:solidFill>
              </a:uFill>
              <a:latin typeface="Open Sans"/>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720000" y="282960"/>
            <a:ext cx="8855640" cy="1298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GDPRov</a:t>
            </a:r>
            <a:r>
              <a:rPr b="1" lang="de-DE" sz="4400" spc="-1" strike="noStrike">
                <a:solidFill>
                  <a:srgbClr val="333333"/>
                </a:solidFill>
                <a:uFill>
                  <a:solidFill>
                    <a:srgbClr val="ffffff"/>
                  </a:solidFill>
                </a:uFill>
                <a:latin typeface="Open Sans"/>
              </a:rPr>
              <a:t>
</a:t>
            </a:r>
            <a:r>
              <a:rPr b="1" lang="de-DE" sz="4400" spc="-1" strike="noStrike">
                <a:solidFill>
                  <a:srgbClr val="333333"/>
                </a:solidFill>
                <a:uFill>
                  <a:solidFill>
                    <a:srgbClr val="ffffff"/>
                  </a:solidFill>
                </a:uFill>
                <a:latin typeface="Open Sans"/>
              </a:rPr>
              <a:t>GDPR Provenance Ontology</a:t>
            </a:r>
            <a:endParaRPr b="1" lang="de-DE" sz="4400" spc="-1" strike="noStrike">
              <a:solidFill>
                <a:srgbClr val="333333"/>
              </a:solidFill>
              <a:uFill>
                <a:solidFill>
                  <a:srgbClr val="ffffff"/>
                </a:solidFill>
              </a:uFill>
              <a:latin typeface="Open Sans"/>
            </a:endParaRPr>
          </a:p>
        </p:txBody>
      </p:sp>
      <p:sp>
        <p:nvSpPr>
          <p:cNvPr id="123"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PROV-O → past executions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P-PLAN  → future activities</a:t>
            </a:r>
            <a:endParaRPr b="0" lang="de-DE" sz="2800" spc="-1" strike="noStrike">
              <a:solidFill>
                <a:srgbClr val="333333"/>
              </a:solidFill>
              <a:uFill>
                <a:solidFill>
                  <a:srgbClr val="ffffff"/>
                </a:solidFill>
              </a:uFill>
              <a:latin typeface="Open Sans"/>
            </a:endParaRPr>
          </a:p>
        </p:txBody>
      </p:sp>
      <p:pic>
        <p:nvPicPr>
          <p:cNvPr id="124" name="" descr=""/>
          <p:cNvPicPr/>
          <p:nvPr/>
        </p:nvPicPr>
        <p:blipFill>
          <a:blip r:embed="rId1"/>
          <a:stretch/>
        </p:blipFill>
        <p:spPr>
          <a:xfrm>
            <a:off x="1705320" y="3348000"/>
            <a:ext cx="5062680" cy="29880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GDPRov - Data</a:t>
            </a:r>
            <a:endParaRPr b="1" lang="de-DE" sz="4400" spc="-1" strike="noStrike">
              <a:solidFill>
                <a:srgbClr val="333333"/>
              </a:solidFill>
              <a:uFill>
                <a:solidFill>
                  <a:srgbClr val="ffffff"/>
                </a:solidFill>
              </a:uFill>
              <a:latin typeface="Open Sans"/>
            </a:endParaRPr>
          </a:p>
        </p:txBody>
      </p:sp>
      <p:sp>
        <p:nvSpPr>
          <p:cNvPr id="126"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Personal Data</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Sensitive personal data</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(Pseudo-)Anonymous data</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Data Step</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Use / Share / Delete / Transform / Modify</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p-plan:Step → p-plan:Activity | prov:Activity</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endParaRPr b="0" lang="de-DE" sz="2800" spc="-1" strike="noStrike">
              <a:solidFill>
                <a:srgbClr val="333333"/>
              </a:solidFill>
              <a:uFill>
                <a:solidFill>
                  <a:srgbClr val="ffffff"/>
                </a:solidFill>
              </a:uFill>
              <a:latin typeface="Open Sans"/>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GDPRov - Consent</a:t>
            </a:r>
            <a:endParaRPr b="1" lang="de-DE" sz="4400" spc="-1" strike="noStrike">
              <a:solidFill>
                <a:srgbClr val="333333"/>
              </a:solidFill>
              <a:uFill>
                <a:solidFill>
                  <a:srgbClr val="ffffff"/>
                </a:solidFill>
              </a:uFill>
              <a:latin typeface="Open Sans"/>
            </a:endParaRPr>
          </a:p>
        </p:txBody>
      </p:sp>
      <p:sp>
        <p:nvSpPr>
          <p:cNvPr id="128"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Given Consent</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ConsentAgreement (</a:t>
            </a:r>
            <a:r>
              <a:rPr b="0" lang="de-DE" sz="2400" spc="-1" strike="noStrike">
                <a:solidFill>
                  <a:srgbClr val="333333"/>
                </a:solidFill>
                <a:uFill>
                  <a:solidFill>
                    <a:srgbClr val="ffffff"/>
                  </a:solidFill>
                </a:uFill>
                <a:latin typeface="Open Sans"/>
              </a:rPr>
              <a:t>given consent</a:t>
            </a:r>
            <a:r>
              <a:rPr b="0" lang="de-DE" sz="2800" spc="-1" strike="noStrike">
                <a:solidFill>
                  <a:srgbClr val="333333"/>
                </a:solidFill>
                <a:uFill>
                  <a:solidFill>
                    <a:srgbClr val="ffffff"/>
                  </a:solidFill>
                </a:uFill>
                <a:latin typeface="Open Sans"/>
              </a:rPr>
              <a:t>)</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ConsentAgreementTemplate (</a:t>
            </a:r>
            <a:r>
              <a:rPr b="0" lang="de-DE" sz="2400" spc="-1" strike="noStrike">
                <a:solidFill>
                  <a:srgbClr val="333333"/>
                </a:solidFill>
                <a:uFill>
                  <a:solidFill>
                    <a:srgbClr val="ffffff"/>
                  </a:solidFill>
                </a:uFill>
                <a:latin typeface="Open Sans"/>
              </a:rPr>
              <a:t>choices given</a:t>
            </a:r>
            <a:r>
              <a:rPr b="0" lang="de-DE" sz="2800" spc="-1" strike="noStrike">
                <a:solidFill>
                  <a:srgbClr val="333333"/>
                </a:solidFill>
                <a:uFill>
                  <a:solidFill>
                    <a:srgbClr val="ffffff"/>
                  </a:solidFill>
                </a:uFill>
                <a:latin typeface="Open Sans"/>
              </a:rPr>
              <a: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Consent Step</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Acquisition / Modification / Archival</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p-plan:Step → p-plan:Activity | prov:Activity</a:t>
            </a:r>
            <a:endParaRPr b="0" lang="de-DE" sz="2800" spc="-1" strike="noStrike">
              <a:solidFill>
                <a:srgbClr val="333333"/>
              </a:solidFill>
              <a:uFill>
                <a:solidFill>
                  <a:srgbClr val="ffffff"/>
                </a:solidFill>
              </a:uFill>
              <a:latin typeface="Open Sans"/>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720000" y="2160000"/>
            <a:ext cx="8640000" cy="4384800"/>
          </a:xfrm>
          <a:prstGeom prst="rect">
            <a:avLst/>
          </a:prstGeom>
          <a:noFill/>
          <a:ln>
            <a:noFill/>
          </a:ln>
        </p:spPr>
        <p:txBody>
          <a:bodyPr lIns="90000" rIns="90000" tIns="45000" bIns="4500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ea typeface="Microsoft YaHei"/>
              </a:rPr>
              <a:t> </a:t>
            </a:r>
            <a:r>
              <a:rPr b="0" lang="de-DE" sz="2800" spc="-1" strike="noStrike">
                <a:solidFill>
                  <a:srgbClr val="333333"/>
                </a:solidFill>
                <a:uFill>
                  <a:solidFill>
                    <a:srgbClr val="ffffff"/>
                  </a:solidFill>
                </a:uFill>
                <a:latin typeface="Open Sans"/>
                <a:ea typeface="Microsoft YaHei"/>
              </a:rPr>
              <a:t>Combine steps into a cohesive activity</a:t>
            </a:r>
            <a:endParaRPr b="0" lang="de-DE" sz="1800" spc="-1" strike="noStrike">
              <a:solidFill>
                <a:srgbClr val="000000"/>
              </a:solidFill>
              <a:uFill>
                <a:solidFill>
                  <a:srgbClr val="ffffff"/>
                </a:solidFill>
              </a:uFill>
              <a:latin typeface="Arial"/>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ea typeface="Microsoft YaHei"/>
              </a:rPr>
              <a:t> </a:t>
            </a:r>
            <a:r>
              <a:rPr b="0" lang="de-DE" sz="2800" spc="-1" strike="noStrike">
                <a:solidFill>
                  <a:srgbClr val="333333"/>
                </a:solidFill>
                <a:uFill>
                  <a:solidFill>
                    <a:srgbClr val="ffffff"/>
                  </a:solidFill>
                </a:uFill>
                <a:latin typeface="Open Sans"/>
                <a:ea typeface="Microsoft YaHei"/>
              </a:rPr>
              <a:t>Uses p-plan:Plan | prov:Plan</a:t>
            </a:r>
            <a:endParaRPr b="0" lang="de-DE" sz="1800" spc="-1" strike="noStrike">
              <a:solidFill>
                <a:srgbClr val="000000"/>
              </a:solidFill>
              <a:uFill>
                <a:solidFill>
                  <a:srgbClr val="ffffff"/>
                </a:solidFill>
              </a:uFill>
              <a:latin typeface="Arial"/>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ea typeface="Microsoft YaHei"/>
              </a:rPr>
              <a:t> </a:t>
            </a:r>
            <a:r>
              <a:rPr b="0" lang="de-DE" sz="2800" spc="-1" strike="noStrike">
                <a:solidFill>
                  <a:srgbClr val="333333"/>
                </a:solidFill>
                <a:uFill>
                  <a:solidFill>
                    <a:srgbClr val="ffffff"/>
                  </a:solidFill>
                </a:uFill>
                <a:latin typeface="Open Sans"/>
                <a:ea typeface="Microsoft YaHei"/>
              </a:rPr>
              <a:t>GDPR Rights</a:t>
            </a:r>
            <a:endParaRPr b="0" lang="de-DE" sz="1800" spc="-1" strike="noStrike">
              <a:solidFill>
                <a:srgbClr val="000000"/>
              </a:solidFill>
              <a:uFill>
                <a:solidFill>
                  <a:srgbClr val="ffffff"/>
                </a:solidFill>
              </a:uFill>
              <a:latin typeface="Arial"/>
            </a:endParaRPr>
          </a:p>
          <a:p>
            <a:pPr lvl="2" marL="900000" indent="-180000">
              <a:spcAft>
                <a:spcPts val="1417"/>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ea typeface="Microsoft YaHei"/>
              </a:rPr>
              <a:t> </a:t>
            </a:r>
            <a:r>
              <a:rPr b="0" lang="de-DE" sz="2800" spc="-1" strike="noStrike">
                <a:solidFill>
                  <a:srgbClr val="333333"/>
                </a:solidFill>
                <a:uFill>
                  <a:solidFill>
                    <a:srgbClr val="ffffff"/>
                  </a:solidFill>
                </a:uFill>
                <a:latin typeface="Open Sans"/>
                <a:ea typeface="Microsoft YaHei"/>
              </a:rPr>
              <a:t>Data erasure, Consent Withdrawal, Data Rectification, etc.</a:t>
            </a:r>
            <a:endParaRPr b="0" lang="de-DE" sz="1800" spc="-1" strike="noStrike">
              <a:solidFill>
                <a:srgbClr val="000000"/>
              </a:solidFill>
              <a:uFill>
                <a:solidFill>
                  <a:srgbClr val="ffffff"/>
                </a:solidFill>
              </a:uFill>
              <a:latin typeface="Arial"/>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ea typeface="Microsoft YaHei"/>
              </a:rPr>
              <a:t> </a:t>
            </a:r>
            <a:r>
              <a:rPr b="0" lang="de-DE" sz="2800" spc="-1" strike="noStrike">
                <a:solidFill>
                  <a:srgbClr val="333333"/>
                </a:solidFill>
                <a:uFill>
                  <a:solidFill>
                    <a:srgbClr val="ffffff"/>
                  </a:solidFill>
                </a:uFill>
                <a:latin typeface="Open Sans"/>
                <a:ea typeface="Microsoft YaHei"/>
              </a:rPr>
              <a:t>Data Breach</a:t>
            </a:r>
            <a:endParaRPr b="0" lang="de-DE" sz="1800" spc="-1" strike="noStrike">
              <a:solidFill>
                <a:srgbClr val="000000"/>
              </a:solidFill>
              <a:uFill>
                <a:solidFill>
                  <a:srgbClr val="ffffff"/>
                </a:solidFill>
              </a:uFill>
              <a:latin typeface="Arial"/>
            </a:endParaRPr>
          </a:p>
          <a:p>
            <a:pPr lvl="2" marL="900000" indent="-180000">
              <a:spcAft>
                <a:spcPts val="1417"/>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ea typeface="Microsoft YaHei"/>
              </a:rPr>
              <a:t> </a:t>
            </a:r>
            <a:r>
              <a:rPr b="0" lang="de-DE" sz="2800" spc="-1" strike="noStrike">
                <a:solidFill>
                  <a:srgbClr val="333333"/>
                </a:solidFill>
                <a:uFill>
                  <a:solidFill>
                    <a:srgbClr val="ffffff"/>
                  </a:solidFill>
                </a:uFill>
                <a:latin typeface="Open Sans"/>
                <a:ea typeface="Microsoft YaHei"/>
              </a:rPr>
              <a:t>Notify authority and data subject, record breach extent and actions, etc.</a:t>
            </a:r>
            <a:endParaRPr b="0" lang="de-DE" sz="1800" spc="-1" strike="noStrike">
              <a:solidFill>
                <a:srgbClr val="000000"/>
              </a:solidFill>
              <a:uFill>
                <a:solidFill>
                  <a:srgbClr val="ffffff"/>
                </a:solidFill>
              </a:uFill>
              <a:latin typeface="Arial"/>
            </a:endParaRPr>
          </a:p>
        </p:txBody>
      </p:sp>
      <p:sp>
        <p:nvSpPr>
          <p:cNvPr id="130" name="TextShape 2"/>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GDPRov - Process</a:t>
            </a:r>
            <a:endParaRPr b="1" lang="de-DE" sz="4400" spc="-1" strike="noStrike">
              <a:solidFill>
                <a:srgbClr val="333333"/>
              </a:solidFill>
              <a:uFill>
                <a:solidFill>
                  <a:srgbClr val="ffffff"/>
                </a:solidFill>
              </a:uFill>
              <a:latin typeface="Open Sans"/>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SPARQL query</a:t>
            </a:r>
            <a:endParaRPr b="1" lang="de-DE" sz="4400" spc="-1" strike="noStrike">
              <a:solidFill>
                <a:srgbClr val="333333"/>
              </a:solidFill>
              <a:uFill>
                <a:solidFill>
                  <a:srgbClr val="ffffff"/>
                </a:solidFill>
              </a:uFill>
              <a:latin typeface="Open Sans"/>
            </a:endParaRPr>
          </a:p>
        </p:txBody>
      </p:sp>
      <p:sp>
        <p:nvSpPr>
          <p:cNvPr id="132" name="TextShape 2"/>
          <p:cNvSpPr txBox="1"/>
          <p:nvPr/>
        </p:nvSpPr>
        <p:spPr>
          <a:xfrm>
            <a:off x="787320" y="1440000"/>
            <a:ext cx="5692680" cy="2901960"/>
          </a:xfrm>
          <a:prstGeom prst="rect">
            <a:avLst/>
          </a:prstGeom>
          <a:noFill/>
          <a:ln w="6480">
            <a:solidFill>
              <a:srgbClr val="000040"/>
            </a:solidFill>
            <a:round/>
          </a:ln>
        </p:spPr>
        <p:txBody>
          <a:bodyPr lIns="93240" rIns="93240" tIns="48240" bIns="48240"/>
          <a:p>
            <a:r>
              <a:rPr b="0" lang="de-DE" sz="1200" spc="-1" strike="noStrike">
                <a:solidFill>
                  <a:srgbClr val="000000"/>
                </a:solidFill>
                <a:uFill>
                  <a:solidFill>
                    <a:srgbClr val="ffffff"/>
                  </a:solidFill>
                </a:uFill>
                <a:latin typeface="DejaVu Sans Mono"/>
              </a:rPr>
              <a:t>PREFIX GDPRov: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&lt;https://openscience.adaptcentre.ie/ontologies/GDPRov#&gt;</a:t>
            </a:r>
            <a:endParaRPr b="0" lang="de-DE" sz="1800" spc="-1" strike="noStrike">
              <a:solidFill>
                <a:srgbClr val="000000"/>
              </a:solidFill>
              <a:uFill>
                <a:solidFill>
                  <a:srgbClr val="ffffff"/>
                </a:solidFill>
              </a:uFill>
              <a:latin typeface="Arial"/>
            </a:endParaRPr>
          </a:p>
          <a:p>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SELECT ?data ?sharestep ?isAnonymised ?anonymisationStep</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WHERE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?data a GDPRov:Data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?sharestep a GDPRov:DataSharingStep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?sharestep GDPRov:sharesData ?data.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BIND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EXISTS { ?data a GDPRov:AnonymisedData .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as ?isAnonymised )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OPTIONAL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?anonymisationStep</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GDPRov:generatesAnonymisedData ?data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a:t>
            </a:r>
            <a:endParaRPr b="0" lang="de-DE" sz="1800" spc="-1" strike="noStrike">
              <a:solidFill>
                <a:srgbClr val="000000"/>
              </a:solidFill>
              <a:uFill>
                <a:solidFill>
                  <a:srgbClr val="ffffff"/>
                </a:solidFill>
              </a:uFill>
              <a:latin typeface="Arial"/>
            </a:endParaRPr>
          </a:p>
        </p:txBody>
      </p:sp>
      <p:sp>
        <p:nvSpPr>
          <p:cNvPr id="133" name="TextShape 3"/>
          <p:cNvSpPr txBox="1"/>
          <p:nvPr/>
        </p:nvSpPr>
        <p:spPr>
          <a:xfrm>
            <a:off x="3600000" y="5760000"/>
            <a:ext cx="180720" cy="427320"/>
          </a:xfrm>
          <a:prstGeom prst="rect">
            <a:avLst/>
          </a:prstGeom>
          <a:noFill/>
          <a:ln>
            <a:noFill/>
          </a:ln>
        </p:spPr>
      </p:sp>
      <p:graphicFrame>
        <p:nvGraphicFramePr>
          <p:cNvPr id="134" name="Table 4"/>
          <p:cNvGraphicFramePr/>
          <p:nvPr/>
        </p:nvGraphicFramePr>
        <p:xfrm>
          <a:off x="4150440" y="5509800"/>
          <a:ext cx="5039640" cy="1190520"/>
        </p:xfrm>
        <a:graphic>
          <a:graphicData uri="http://schemas.openxmlformats.org/drawingml/2006/table">
            <a:tbl>
              <a:tblPr/>
              <a:tblGrid>
                <a:gridCol w="1095120"/>
                <a:gridCol w="1318320"/>
                <a:gridCol w="1231560"/>
                <a:gridCol w="1395000"/>
              </a:tblGrid>
              <a:tr h="298080">
                <a:tc>
                  <a:txBody>
                    <a:bodyPr lIns="90000" rIns="90000" tIns="46800" bIns="46800" anchor="ctr"/>
                    <a:p>
                      <a:pPr algn="ctr"/>
                      <a:r>
                        <a:rPr b="1" lang="de-DE" sz="1200" spc="-1" strike="noStrike">
                          <a:solidFill>
                            <a:srgbClr val="000000"/>
                          </a:solidFill>
                          <a:uFill>
                            <a:solidFill>
                              <a:srgbClr val="ffffff"/>
                            </a:solidFill>
                          </a:uFill>
                          <a:latin typeface="Arial"/>
                        </a:rPr>
                        <a:t>data</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1" lang="de-DE" sz="1200" spc="-1" strike="noStrike">
                          <a:solidFill>
                            <a:srgbClr val="000000"/>
                          </a:solidFill>
                          <a:uFill>
                            <a:solidFill>
                              <a:srgbClr val="ffffff"/>
                            </a:solidFill>
                          </a:uFill>
                          <a:latin typeface="Arial"/>
                        </a:rPr>
                        <a:t>shareStep</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1" lang="de-DE" sz="1200" spc="-1" strike="noStrike">
                          <a:solidFill>
                            <a:srgbClr val="000000"/>
                          </a:solidFill>
                          <a:uFill>
                            <a:solidFill>
                              <a:srgbClr val="ffffff"/>
                            </a:solidFill>
                          </a:uFill>
                          <a:latin typeface="Arial"/>
                        </a:rPr>
                        <a:t>isAnonymised</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1" lang="de-DE" sz="1200" spc="-1" strike="noStrike">
                          <a:solidFill>
                            <a:srgbClr val="000000"/>
                          </a:solidFill>
                          <a:uFill>
                            <a:solidFill>
                              <a:srgbClr val="ffffff"/>
                            </a:solidFill>
                          </a:uFill>
                          <a:latin typeface="Arial"/>
                        </a:rPr>
                        <a:t>anonymiserStep</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r>
              <a:tr h="298080">
                <a:tc>
                  <a:txBody>
                    <a:bodyPr lIns="90000" rIns="90000" tIns="46800" bIns="46800" anchor="ctr"/>
                    <a:p>
                      <a:pPr algn="ctr"/>
                      <a:r>
                        <a:rPr b="0" lang="de-DE" sz="1200" spc="-1" strike="noStrike">
                          <a:solidFill>
                            <a:srgbClr val="000000"/>
                          </a:solidFill>
                          <a:uFill>
                            <a:solidFill>
                              <a:srgbClr val="ffffff"/>
                            </a:solidFill>
                          </a:uFill>
                          <a:latin typeface="Arial"/>
                        </a:rPr>
                        <a:t>productsSold</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productAnalytics</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false</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NULL</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r>
              <a:tr h="298080">
                <a:tc>
                  <a:txBody>
                    <a:bodyPr lIns="90000" rIns="90000" tIns="46800" bIns="46800" anchor="ctr"/>
                    <a:p>
                      <a:pPr algn="ctr"/>
                      <a:r>
                        <a:rPr b="0" lang="de-DE" sz="1200" spc="-1" strike="noStrike">
                          <a:solidFill>
                            <a:srgbClr val="000000"/>
                          </a:solidFill>
                          <a:uFill>
                            <a:solidFill>
                              <a:srgbClr val="ffffff"/>
                            </a:solidFill>
                          </a:uFill>
                          <a:latin typeface="Arial"/>
                        </a:rPr>
                        <a:t>billingInfo</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billingAnalytics</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false</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NULL</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r>
              <a:tr h="296640">
                <a:tc>
                  <a:txBody>
                    <a:bodyPr lIns="90000" rIns="90000" tIns="46800" bIns="46800" anchor="ctr"/>
                    <a:p>
                      <a:pPr algn="ctr"/>
                      <a:r>
                        <a:rPr b="0" lang="de-DE" sz="1200" spc="-1" strike="noStrike">
                          <a:solidFill>
                            <a:srgbClr val="000000"/>
                          </a:solidFill>
                          <a:uFill>
                            <a:solidFill>
                              <a:srgbClr val="ffffff"/>
                            </a:solidFill>
                          </a:uFill>
                          <a:latin typeface="Arial"/>
                        </a:rPr>
                        <a:t>customerInfo</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profiling</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true</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anonymiseUsers</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r>
            </a:tbl>
          </a:graphicData>
        </a:graphic>
      </p:graphicFrame>
      <p:sp>
        <p:nvSpPr>
          <p:cNvPr id="135" name="Line 5"/>
          <p:cNvSpPr/>
          <p:nvPr/>
        </p:nvSpPr>
        <p:spPr>
          <a:xfrm>
            <a:off x="3600000" y="4341960"/>
            <a:ext cx="2016000" cy="1155960"/>
          </a:xfrm>
          <a:prstGeom prst="line">
            <a:avLst/>
          </a:prstGeom>
          <a:ln>
            <a:solidFill>
              <a:srgbClr val="000040"/>
            </a:solidFill>
            <a:headEnd len="med" type="oval" w="med"/>
            <a:tailEnd len="med" type="triangle" w="med"/>
          </a:ln>
        </p:spPr>
        <p:style>
          <a:lnRef idx="0"/>
          <a:fillRef idx="0"/>
          <a:effectRef idx="0"/>
          <a:fontRef idx="minor"/>
        </p:style>
      </p:sp>
      <p:sp>
        <p:nvSpPr>
          <p:cNvPr id="136" name="TextShape 6"/>
          <p:cNvSpPr txBox="1"/>
          <p:nvPr/>
        </p:nvSpPr>
        <p:spPr>
          <a:xfrm>
            <a:off x="965520" y="4648320"/>
            <a:ext cx="2850480" cy="2115000"/>
          </a:xfrm>
          <a:prstGeom prst="rect">
            <a:avLst/>
          </a:prstGeom>
          <a:noFill/>
          <a:ln>
            <a:noFill/>
          </a:ln>
        </p:spPr>
        <p:txBody>
          <a:bodyPr lIns="90000" rIns="90000" tIns="45000" bIns="45000"/>
          <a:p>
            <a:r>
              <a:rPr b="0" lang="de-DE" sz="1800" spc="-1" strike="noStrike">
                <a:solidFill>
                  <a:srgbClr val="000000"/>
                </a:solidFill>
                <a:uFill>
                  <a:solidFill>
                    <a:srgbClr val="ffffff"/>
                  </a:solidFill>
                </a:uFill>
                <a:latin typeface="Arial"/>
              </a:rPr>
              <a:t>Query to retrieve data shared with third parties,</a:t>
            </a:r>
            <a:endParaRPr b="0" lang="de-DE" sz="1800" spc="-1" strike="noStrike">
              <a:solidFill>
                <a:srgbClr val="000000"/>
              </a:solidFill>
              <a:uFill>
                <a:solidFill>
                  <a:srgbClr val="ffffff"/>
                </a:solidFill>
              </a:uFill>
              <a:latin typeface="Arial"/>
            </a:endParaRPr>
          </a:p>
          <a:p>
            <a:r>
              <a:rPr b="0" lang="de-DE" sz="1800" spc="-1" strike="noStrike">
                <a:solidFill>
                  <a:srgbClr val="000000"/>
                </a:solidFill>
                <a:uFill>
                  <a:solidFill>
                    <a:srgbClr val="ffffff"/>
                  </a:solidFill>
                </a:uFill>
                <a:latin typeface="Arial"/>
              </a:rPr>
              <a:t>whether that data was anonymised, and if yes,</a:t>
            </a:r>
            <a:endParaRPr b="0" lang="de-DE" sz="1800" spc="-1" strike="noStrike">
              <a:solidFill>
                <a:srgbClr val="000000"/>
              </a:solidFill>
              <a:uFill>
                <a:solidFill>
                  <a:srgbClr val="ffffff"/>
                </a:solidFill>
              </a:uFill>
              <a:latin typeface="Arial"/>
            </a:endParaRPr>
          </a:p>
          <a:p>
            <a:r>
              <a:rPr b="0" lang="de-DE" sz="1800" spc="-1" strike="noStrike">
                <a:solidFill>
                  <a:srgbClr val="000000"/>
                </a:solidFill>
                <a:uFill>
                  <a:solidFill>
                    <a:srgbClr val="ffffff"/>
                  </a:solidFill>
                </a:uFill>
                <a:latin typeface="Arial"/>
              </a:rPr>
              <a:t>then using what process?</a:t>
            </a:r>
            <a:endParaRPr b="0" lang="de-DE"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GDPR linked data resource</a:t>
            </a:r>
            <a:endParaRPr b="1" lang="de-DE" sz="4400" spc="-1" strike="noStrike">
              <a:solidFill>
                <a:srgbClr val="333333"/>
              </a:solidFill>
              <a:uFill>
                <a:solidFill>
                  <a:srgbClr val="ffffff"/>
                </a:solidFill>
              </a:uFill>
              <a:latin typeface="Open Sans"/>
            </a:endParaRPr>
          </a:p>
        </p:txBody>
      </p:sp>
      <p:sp>
        <p:nvSpPr>
          <p:cNvPr id="138" name="TextShape 2"/>
          <p:cNvSpPr txBox="1"/>
          <p:nvPr/>
        </p:nvSpPr>
        <p:spPr>
          <a:xfrm>
            <a:off x="720000" y="18072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References to canonical text are needed to -</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Associate provenance</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Cover obligations</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Track compliance queries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GDPR as linked data resource</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Use SKOS to model concepts</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Use European Legislation Identifier (ELI)</a:t>
            </a:r>
            <a:endParaRPr b="0" lang="de-DE" sz="2800" spc="-1" strike="noStrike">
              <a:solidFill>
                <a:srgbClr val="333333"/>
              </a:solidFill>
              <a:uFill>
                <a:solidFill>
                  <a:srgbClr val="ffffff"/>
                </a:solidFill>
              </a:uFill>
              <a:latin typeface="Open Sans"/>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720000" y="282960"/>
            <a:ext cx="8855640" cy="1298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GDPRtEXT</a:t>
            </a:r>
            <a:r>
              <a:rPr b="1" lang="de-DE" sz="4400" spc="-1" strike="noStrike">
                <a:solidFill>
                  <a:srgbClr val="333333"/>
                </a:solidFill>
                <a:uFill>
                  <a:solidFill>
                    <a:srgbClr val="ffffff"/>
                  </a:solidFill>
                </a:uFill>
                <a:latin typeface="Open Sans"/>
              </a:rPr>
              <a:t>
</a:t>
            </a:r>
            <a:r>
              <a:rPr b="1" lang="de-DE" sz="4400" spc="-1" strike="noStrike">
                <a:solidFill>
                  <a:srgbClr val="333333"/>
                </a:solidFill>
                <a:uFill>
                  <a:solidFill>
                    <a:srgbClr val="ffffff"/>
                  </a:solidFill>
                </a:uFill>
                <a:latin typeface="Open Sans"/>
              </a:rPr>
              <a:t>GDPR text EXTensions</a:t>
            </a:r>
            <a:endParaRPr b="1" lang="de-DE" sz="4400" spc="-1" strike="noStrike">
              <a:solidFill>
                <a:srgbClr val="333333"/>
              </a:solidFill>
              <a:uFill>
                <a:solidFill>
                  <a:srgbClr val="ffffff"/>
                </a:solidFill>
              </a:uFill>
              <a:latin typeface="Open Sans"/>
            </a:endParaRPr>
          </a:p>
        </p:txBody>
      </p:sp>
      <p:sp>
        <p:nvSpPr>
          <p:cNvPr id="140"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GDPR text as RDF &amp; Annotated HTML</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Define concepts from GDPR as </a:t>
            </a:r>
            <a:r>
              <a:rPr b="0" i="1" lang="de-DE" sz="2800" spc="-1" strike="noStrike">
                <a:solidFill>
                  <a:srgbClr val="333333"/>
                </a:solidFill>
                <a:uFill>
                  <a:solidFill>
                    <a:srgbClr val="ffffff"/>
                  </a:solidFill>
                </a:uFill>
                <a:latin typeface="Open Sans"/>
              </a:rPr>
              <a:t>skos:Concept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i="1"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Relates terms to where they occur</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Relates terms to each other</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Accessible online</a:t>
            </a: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  </a:t>
            </a:r>
            <a:r>
              <a:rPr b="0" lang="de-DE" sz="2800" spc="-1" strike="noStrike">
                <a:solidFill>
                  <a:srgbClr val="7f00ff"/>
                </a:solidFill>
                <a:uFill>
                  <a:solidFill>
                    <a:srgbClr val="ffffff"/>
                  </a:solidFill>
                </a:uFill>
                <a:latin typeface="Open Sans"/>
              </a:rPr>
              <a:t>https://openscience.adaptcentre.ie</a:t>
            </a:r>
            <a:endParaRPr b="0" lang="de-DE" sz="2800" spc="-1" strike="noStrike">
              <a:solidFill>
                <a:srgbClr val="333333"/>
              </a:solidFill>
              <a:uFill>
                <a:solidFill>
                  <a:srgbClr val="ffffff"/>
                </a:solidFill>
              </a:uFill>
              <a:latin typeface="Open Sans"/>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Presentation Index</a:t>
            </a:r>
            <a:endParaRPr b="1" lang="de-DE" sz="4400" spc="-1" strike="noStrike">
              <a:solidFill>
                <a:srgbClr val="333333"/>
              </a:solidFill>
              <a:uFill>
                <a:solidFill>
                  <a:srgbClr val="ffffff"/>
                </a:solidFill>
              </a:uFill>
              <a:latin typeface="Open Sans"/>
            </a:endParaRPr>
          </a:p>
        </p:txBody>
      </p:sp>
      <p:sp>
        <p:nvSpPr>
          <p:cNvPr id="95"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Background on GDPR</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Compliance for GDPR</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Provenance requirements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Semantic Web Vocabularies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GDPRov vocabulary</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SPARQL queries for compliance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Future Outlook</a:t>
            </a:r>
            <a:endParaRPr b="0" lang="de-DE" sz="2800" spc="-1" strike="noStrike">
              <a:solidFill>
                <a:srgbClr val="333333"/>
              </a:solidFill>
              <a:uFill>
                <a:solidFill>
                  <a:srgbClr val="ffffff"/>
                </a:solidFill>
              </a:uFill>
              <a:latin typeface="Open Sans"/>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GDPR – the BIGGER picture</a:t>
            </a:r>
            <a:endParaRPr b="1" lang="de-DE" sz="4400" spc="-1" strike="noStrike">
              <a:solidFill>
                <a:srgbClr val="333333"/>
              </a:solidFill>
              <a:uFill>
                <a:solidFill>
                  <a:srgbClr val="ffffff"/>
                </a:solidFill>
              </a:uFill>
              <a:latin typeface="Open Sans"/>
            </a:endParaRPr>
          </a:p>
        </p:txBody>
      </p:sp>
      <p:pic>
        <p:nvPicPr>
          <p:cNvPr id="142" name="" descr=""/>
          <p:cNvPicPr/>
          <p:nvPr/>
        </p:nvPicPr>
        <p:blipFill>
          <a:blip r:embed="rId1"/>
          <a:srcRect l="0" t="8520" r="6768" b="11596"/>
          <a:stretch/>
        </p:blipFill>
        <p:spPr>
          <a:xfrm>
            <a:off x="1080000" y="1591200"/>
            <a:ext cx="7775640" cy="49964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Quick Recall - Contributions</a:t>
            </a:r>
            <a:endParaRPr b="1" lang="de-DE" sz="4400" spc="-1" strike="noStrike">
              <a:solidFill>
                <a:srgbClr val="333333"/>
              </a:solidFill>
              <a:uFill>
                <a:solidFill>
                  <a:srgbClr val="ffffff"/>
                </a:solidFill>
              </a:uFill>
              <a:latin typeface="Open Sans"/>
            </a:endParaRPr>
          </a:p>
        </p:txBody>
      </p:sp>
      <p:sp>
        <p:nvSpPr>
          <p:cNvPr id="144"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Expressing Provenance of Entity/Activity by extending PROV-O / P-Plan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Modelling ontology on GDPR obligations and terms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Using SPARQL to retrieve provenance information relevant to compliance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Creation of GDPRtEXT resource</a:t>
            </a:r>
            <a:endParaRPr b="0" lang="de-DE" sz="2800" spc="-1" strike="noStrike">
              <a:solidFill>
                <a:srgbClr val="333333"/>
              </a:solidFill>
              <a:uFill>
                <a:solidFill>
                  <a:srgbClr val="ffffff"/>
                </a:solidFill>
              </a:uFill>
              <a:latin typeface="Open Sans"/>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Future Outlook</a:t>
            </a:r>
            <a:endParaRPr b="1" lang="de-DE" sz="4400" spc="-1" strike="noStrike">
              <a:solidFill>
                <a:srgbClr val="333333"/>
              </a:solidFill>
              <a:uFill>
                <a:solidFill>
                  <a:srgbClr val="ffffff"/>
                </a:solidFill>
              </a:uFill>
              <a:latin typeface="Open Sans"/>
            </a:endParaRPr>
          </a:p>
        </p:txBody>
      </p:sp>
      <p:sp>
        <p:nvSpPr>
          <p:cNvPr id="146"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Model use-cases for provenance and compliance queries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UsablePrivacy project → annotated privacy policies that describe data collection process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Create a vocabulary to express GDPR terms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Keep a lookout for privacy policies updated to reflect requirements of GDPR</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999999"/>
                </a:solidFill>
                <a:uFill>
                  <a:solidFill>
                    <a:srgbClr val="ffffff"/>
                  </a:solidFill>
                </a:uFill>
                <a:latin typeface="Open Sans"/>
              </a:rPr>
              <a:t> </a:t>
            </a:r>
            <a:r>
              <a:rPr b="0" lang="de-DE" sz="2800" spc="-1" strike="noStrike">
                <a:solidFill>
                  <a:srgbClr val="000000"/>
                </a:solidFill>
                <a:uFill>
                  <a:solidFill>
                    <a:srgbClr val="ffffff"/>
                  </a:solidFill>
                </a:uFill>
                <a:latin typeface="Open Sans"/>
              </a:rPr>
              <a:t>Google Cloud recently published their GDPR privacy policy</a:t>
            </a:r>
            <a:endParaRPr b="0" lang="de-DE" sz="2800" spc="-1" strike="noStrike">
              <a:solidFill>
                <a:srgbClr val="333333"/>
              </a:solidFill>
              <a:uFill>
                <a:solidFill>
                  <a:srgbClr val="ffffff"/>
                </a:solidFill>
              </a:uFill>
              <a:latin typeface="Open Sans"/>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Let‘s Discuss!!!</a:t>
            </a:r>
            <a:endParaRPr b="1" lang="de-DE" sz="4400" spc="-1" strike="noStrike">
              <a:solidFill>
                <a:srgbClr val="333333"/>
              </a:solidFill>
              <a:uFill>
                <a:solidFill>
                  <a:srgbClr val="ffffff"/>
                </a:solidFill>
              </a:uFill>
              <a:latin typeface="Open Sans"/>
            </a:endParaRPr>
          </a:p>
        </p:txBody>
      </p:sp>
      <p:sp>
        <p:nvSpPr>
          <p:cNvPr id="148"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GDPR</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Provenance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Semantic Web Vocabularies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GDPRov model</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SPARQL queries for compliance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GDPRtEXT resource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Collaboration</a:t>
            </a:r>
            <a:r>
              <a:rPr b="0" lang="de-DE" sz="2800" spc="-1" strike="noStrike">
                <a:solidFill>
                  <a:srgbClr val="333333"/>
                </a:solidFill>
                <a:uFill>
                  <a:solidFill>
                    <a:srgbClr val="ffffff"/>
                  </a:solidFill>
                </a:uFill>
                <a:latin typeface="Open Sans"/>
              </a:rPr>
              <a:t>
</a:t>
            </a:r>
            <a:r>
              <a:rPr b="0" lang="de-DE" sz="2000" spc="-1" strike="noStrike">
                <a:solidFill>
                  <a:srgbClr val="999999"/>
                </a:solidFill>
                <a:uFill>
                  <a:solidFill>
                    <a:srgbClr val="ffffff"/>
                  </a:solidFill>
                </a:uFill>
                <a:latin typeface="Open Sans"/>
              </a:rPr>
              <a:t>   me + you = ideas</a:t>
            </a:r>
            <a:endParaRPr b="0" lang="de-DE" sz="2800" spc="-1" strike="noStrike">
              <a:solidFill>
                <a:srgbClr val="333333"/>
              </a:solidFill>
              <a:uFill>
                <a:solidFill>
                  <a:srgbClr val="ffffff"/>
                </a:solidFill>
              </a:uFill>
              <a:latin typeface="Open Sans"/>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GDPR</a:t>
            </a:r>
            <a:endParaRPr b="1" lang="de-DE" sz="4400" spc="-1" strike="noStrike">
              <a:solidFill>
                <a:srgbClr val="333333"/>
              </a:solidFill>
              <a:uFill>
                <a:solidFill>
                  <a:srgbClr val="ffffff"/>
                </a:solidFill>
              </a:uFill>
              <a:latin typeface="Open Sans"/>
            </a:endParaRPr>
          </a:p>
        </p:txBody>
      </p:sp>
      <p:sp>
        <p:nvSpPr>
          <p:cNvPr id="97" name="TextShape 2"/>
          <p:cNvSpPr txBox="1"/>
          <p:nvPr/>
        </p:nvSpPr>
        <p:spPr>
          <a:xfrm>
            <a:off x="720000" y="1728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Greater responsibility &amp; accountability</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Needs ‘valid‘ given consent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Anonymisation &amp; Pseudo-Anonymisation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Rights to Data Subjects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Fines up to 4% of global turnover</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Record of processing activity</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Data Protection Officer to monitor compliance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Record and notify about Data Breaches</a:t>
            </a:r>
            <a:endParaRPr b="0" lang="de-DE" sz="2800" spc="-1" strike="noStrike">
              <a:solidFill>
                <a:srgbClr val="333333"/>
              </a:solidFill>
              <a:uFill>
                <a:solidFill>
                  <a:srgbClr val="ffffff"/>
                </a:solidFill>
              </a:uFill>
              <a:latin typeface="Open Sans"/>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720000" y="282960"/>
            <a:ext cx="8855640" cy="1298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Article 6(1)</a:t>
            </a:r>
            <a:r>
              <a:rPr b="1" lang="de-DE" sz="4400" spc="-1" strike="noStrike">
                <a:solidFill>
                  <a:srgbClr val="333333"/>
                </a:solidFill>
                <a:uFill>
                  <a:solidFill>
                    <a:srgbClr val="ffffff"/>
                  </a:solidFill>
                </a:uFill>
                <a:latin typeface="Open Sans"/>
              </a:rPr>
              <a:t>
</a:t>
            </a:r>
            <a:r>
              <a:rPr b="1" lang="de-DE" sz="4400" spc="-1" strike="noStrike">
                <a:solidFill>
                  <a:srgbClr val="333333"/>
                </a:solidFill>
                <a:uFill>
                  <a:solidFill>
                    <a:srgbClr val="ffffff"/>
                  </a:solidFill>
                </a:uFill>
                <a:latin typeface="Open Sans"/>
              </a:rPr>
              <a:t>Lawfulness of Processing</a:t>
            </a:r>
            <a:endParaRPr b="1" lang="de-DE" sz="4400" spc="-1" strike="noStrike">
              <a:solidFill>
                <a:srgbClr val="333333"/>
              </a:solidFill>
              <a:uFill>
                <a:solidFill>
                  <a:srgbClr val="ffffff"/>
                </a:solidFill>
              </a:uFill>
              <a:latin typeface="Open Sans"/>
            </a:endParaRPr>
          </a:p>
        </p:txBody>
      </p:sp>
      <p:sp>
        <p:nvSpPr>
          <p:cNvPr id="99"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Given consent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Contract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Legal obligation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Protect vital interests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Public interest / Official authority</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Legitimate interests</a:t>
            </a:r>
            <a:endParaRPr b="0" lang="de-DE" sz="2800" spc="-1" strike="noStrike">
              <a:solidFill>
                <a:srgbClr val="333333"/>
              </a:solidFill>
              <a:uFill>
                <a:solidFill>
                  <a:srgbClr val="ffffff"/>
                </a:solidFill>
              </a:uFill>
              <a:latin typeface="Open Sans"/>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Controller / Processor</a:t>
            </a:r>
            <a:endParaRPr b="1" lang="de-DE" sz="4400" spc="-1" strike="noStrike">
              <a:solidFill>
                <a:srgbClr val="333333"/>
              </a:solidFill>
              <a:uFill>
                <a:solidFill>
                  <a:srgbClr val="ffffff"/>
                </a:solidFill>
              </a:uFill>
              <a:latin typeface="Open Sans"/>
            </a:endParaRPr>
          </a:p>
        </p:txBody>
      </p:sp>
      <p:sp>
        <p:nvSpPr>
          <p:cNvPr id="101"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Controller</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Determines purposes of processing</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More responsibilities</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Appoints Processor(s)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Processor</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Processes data on instruction of Controller</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Cannot act outside given instructions</a:t>
            </a:r>
            <a:endParaRPr b="0" lang="de-DE" sz="2800" spc="-1" strike="noStrike">
              <a:solidFill>
                <a:srgbClr val="333333"/>
              </a:solidFill>
              <a:uFill>
                <a:solidFill>
                  <a:srgbClr val="ffffff"/>
                </a:solidFill>
              </a:uFill>
              <a:latin typeface="Open Sans"/>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Compliance</a:t>
            </a:r>
            <a:endParaRPr b="1" lang="de-DE" sz="4400" spc="-1" strike="noStrike">
              <a:solidFill>
                <a:srgbClr val="333333"/>
              </a:solidFill>
              <a:uFill>
                <a:solidFill>
                  <a:srgbClr val="ffffff"/>
                </a:solidFill>
              </a:uFill>
              <a:latin typeface="Open Sans"/>
            </a:endParaRPr>
          </a:p>
        </p:txBody>
      </p:sp>
      <p:sp>
        <p:nvSpPr>
          <p:cNvPr id="103"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StarSymbol"/>
              <a:buAutoNum type="alphaU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Demonstrate Compliance</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tarSymbol"/>
              <a:buAutoNum type="romanLcPeriod"/>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PAST</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tarSymbol"/>
              <a:buAutoNum type="romanLcPeriod"/>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Activities that already have happened</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tarSymbol"/>
              <a:buAutoNum type="romanLcPeriod"/>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Records / Archives / Documentation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lphaU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Monitor Compliance (on-going basis)</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tarSymbol"/>
              <a:buAutoNum type="romanLcPeriod"/>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FUTURE</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tarSymbol"/>
              <a:buAutoNum type="romanLcPeriod"/>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Activities yet to happen</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tarSymbol"/>
              <a:buAutoNum type="romanLcPeriod"/>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Planning / Modeling </a:t>
            </a:r>
            <a:endParaRPr b="0" lang="de-DE" sz="2800" spc="-1" strike="noStrike">
              <a:solidFill>
                <a:srgbClr val="333333"/>
              </a:solidFill>
              <a:uFill>
                <a:solidFill>
                  <a:srgbClr val="ffffff"/>
                </a:solidFill>
              </a:uFill>
              <a:latin typeface="Open Sans"/>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Recital 82</a:t>
            </a:r>
            <a:endParaRPr b="1" lang="de-DE" sz="4400" spc="-1" strike="noStrike">
              <a:solidFill>
                <a:srgbClr val="333333"/>
              </a:solidFill>
              <a:uFill>
                <a:solidFill>
                  <a:srgbClr val="ffffff"/>
                </a:solidFill>
              </a:uFill>
              <a:latin typeface="Open Sans"/>
            </a:endParaRPr>
          </a:p>
        </p:txBody>
      </p:sp>
      <p:sp>
        <p:nvSpPr>
          <p:cNvPr id="105" name="TextShape 2"/>
          <p:cNvSpPr txBox="1"/>
          <p:nvPr/>
        </p:nvSpPr>
        <p:spPr>
          <a:xfrm>
            <a:off x="720000" y="2160000"/>
            <a:ext cx="8640000" cy="4384800"/>
          </a:xfrm>
          <a:prstGeom prst="rect">
            <a:avLst/>
          </a:prstGeom>
          <a:noFill/>
          <a:ln>
            <a:noFill/>
          </a:ln>
        </p:spPr>
        <p:txBody>
          <a:bodyPr lIns="0" rIns="0" tIns="0" bIns="0"/>
          <a:p>
            <a:pPr algn="just">
              <a:spcAft>
                <a:spcPts val="1417"/>
              </a:spcAft>
            </a:pPr>
            <a:r>
              <a:rPr b="0" lang="de-DE" sz="2800" spc="-1" strike="noStrike">
                <a:solidFill>
                  <a:srgbClr val="333333"/>
                </a:solidFill>
                <a:uFill>
                  <a:solidFill>
                    <a:srgbClr val="ffffff"/>
                  </a:solidFill>
                </a:uFill>
                <a:latin typeface="Open Sans"/>
              </a:rPr>
              <a:t>“</a:t>
            </a:r>
            <a:r>
              <a:rPr b="0" lang="de-DE" sz="2800" spc="-1" strike="noStrike">
                <a:solidFill>
                  <a:srgbClr val="333333"/>
                </a:solidFill>
                <a:uFill>
                  <a:solidFill>
                    <a:srgbClr val="ffffff"/>
                  </a:solidFill>
                </a:uFill>
                <a:latin typeface="Open Sans"/>
              </a:rPr>
              <a:t>In order to demonstrate compliance with this Regulation, the controller or processor should maintain records of processing activities under its responsibility. Each controller and processor should be obliged to cooperate with the supervisory authority and make those records, on request, available to it, so that it might serve for monitoring those processing operations.“</a:t>
            </a:r>
            <a:endParaRPr b="0" lang="de-DE" sz="2800" spc="-1" strike="noStrike">
              <a:solidFill>
                <a:srgbClr val="333333"/>
              </a:solidFill>
              <a:uFill>
                <a:solidFill>
                  <a:srgbClr val="ffffff"/>
                </a:solidFill>
              </a:uFill>
              <a:latin typeface="Open Sans"/>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Provenance</a:t>
            </a:r>
            <a:endParaRPr b="1" lang="de-DE" sz="4400" spc="-1" strike="noStrike">
              <a:solidFill>
                <a:srgbClr val="333333"/>
              </a:solidFill>
              <a:uFill>
                <a:solidFill>
                  <a:srgbClr val="ffffff"/>
                </a:solidFill>
              </a:uFill>
              <a:latin typeface="Open Sans"/>
            </a:endParaRPr>
          </a:p>
        </p:txBody>
      </p:sp>
      <p:sp>
        <p:nvSpPr>
          <p:cNvPr id="107"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Flexible in expression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Open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Shareable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Extendable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Queriable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Can be adapted for GDPR</a:t>
            </a:r>
            <a:endParaRPr b="0" lang="de-DE" sz="2800" spc="-1" strike="noStrike">
              <a:solidFill>
                <a:srgbClr val="333333"/>
              </a:solidFill>
              <a:uFill>
                <a:solidFill>
                  <a:srgbClr val="ffffff"/>
                </a:solidFill>
              </a:uFill>
              <a:latin typeface="Open Sans"/>
            </a:endParaRPr>
          </a:p>
        </p:txBody>
      </p:sp>
      <p:sp>
        <p:nvSpPr>
          <p:cNvPr id="108" name="CustomShape 3"/>
          <p:cNvSpPr/>
          <p:nvPr/>
        </p:nvSpPr>
        <p:spPr>
          <a:xfrm>
            <a:off x="3600000" y="2736000"/>
            <a:ext cx="360000" cy="864000"/>
          </a:xfrm>
          <a:custGeom>
            <a:avLst/>
            <a:gdLst/>
            <a:ahLst/>
            <a:rect l="0" t="0" r="r" b="b"/>
            <a:pathLst>
              <a:path w="1002" h="2402">
                <a:moveTo>
                  <a:pt x="0" y="0"/>
                </a:moveTo>
                <a:cubicBezTo>
                  <a:pt x="250" y="0"/>
                  <a:pt x="500" y="100"/>
                  <a:pt x="500" y="200"/>
                </a:cubicBezTo>
                <a:lnTo>
                  <a:pt x="500" y="1002"/>
                </a:lnTo>
                <a:cubicBezTo>
                  <a:pt x="500" y="1102"/>
                  <a:pt x="750" y="1202"/>
                  <a:pt x="1001" y="1202"/>
                </a:cubicBezTo>
                <a:cubicBezTo>
                  <a:pt x="750" y="1202"/>
                  <a:pt x="500" y="1303"/>
                  <a:pt x="500" y="1403"/>
                </a:cubicBezTo>
                <a:lnTo>
                  <a:pt x="500" y="2200"/>
                </a:lnTo>
                <a:cubicBezTo>
                  <a:pt x="500" y="2300"/>
                  <a:pt x="250" y="2401"/>
                  <a:pt x="0" y="2401"/>
                </a:cubicBezTo>
              </a:path>
            </a:pathLst>
          </a:custGeom>
          <a:noFill/>
          <a:ln w="38160">
            <a:solidFill>
              <a:srgbClr val="7f00ff"/>
            </a:solidFill>
            <a:round/>
          </a:ln>
        </p:spPr>
        <p:style>
          <a:lnRef idx="0"/>
          <a:fillRef idx="0"/>
          <a:effectRef idx="0"/>
          <a:fontRef idx="minor"/>
        </p:style>
      </p:sp>
      <p:sp>
        <p:nvSpPr>
          <p:cNvPr id="109" name="TextShape 4"/>
          <p:cNvSpPr txBox="1"/>
          <p:nvPr/>
        </p:nvSpPr>
        <p:spPr>
          <a:xfrm>
            <a:off x="4054680" y="2882160"/>
            <a:ext cx="3361320" cy="501840"/>
          </a:xfrm>
          <a:prstGeom prst="rect">
            <a:avLst/>
          </a:prstGeom>
          <a:noFill/>
          <a:ln>
            <a:noFill/>
          </a:ln>
        </p:spPr>
        <p:txBody>
          <a:bodyPr lIns="90000" rIns="90000" tIns="45000" bIns="45000"/>
          <a:p>
            <a:r>
              <a:rPr b="0" lang="de-DE" sz="2800" spc="-1" strike="noStrike">
                <a:solidFill>
                  <a:srgbClr val="7f00ff"/>
                </a:solidFill>
                <a:uFill>
                  <a:solidFill>
                    <a:srgbClr val="ffffff"/>
                  </a:solidFill>
                </a:uFill>
                <a:latin typeface="Open Sans"/>
              </a:rPr>
              <a:t>Linked Open Data</a:t>
            </a:r>
            <a:endParaRPr b="0" lang="de-DE"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Semantic Web Vocabularies</a:t>
            </a:r>
            <a:endParaRPr b="1" lang="de-DE" sz="4400" spc="-1" strike="noStrike">
              <a:solidFill>
                <a:srgbClr val="333333"/>
              </a:solidFill>
              <a:uFill>
                <a:solidFill>
                  <a:srgbClr val="ffffff"/>
                </a:solidFill>
              </a:uFill>
              <a:latin typeface="Open Sans"/>
            </a:endParaRPr>
          </a:p>
        </p:txBody>
      </p:sp>
      <p:sp>
        <p:nvSpPr>
          <p:cNvPr id="111"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Express       → RDF</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Model          → OWL</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Query          → SPARQL</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Collaborate → Open World Assumption</a:t>
            </a: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 eases creating</a:t>
            </a: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                         abstract common model</a:t>
            </a:r>
            <a:endParaRPr b="0" lang="de-DE" sz="2800" spc="-1" strike="noStrike">
              <a:solidFill>
                <a:srgbClr val="333333"/>
              </a:solidFill>
              <a:uFill>
                <a:solidFill>
                  <a:srgbClr val="ffffff"/>
                </a:solidFill>
              </a:uFill>
              <a:latin typeface="Open Sans"/>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TotalTime>
  <Application>LibreOffice/5.3.1.2$Linux_X86_64 LibreOffice_project/30m0$Build-2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2017-10-17T19:32:33Z</dcterms:created>
  <dc:creator/>
  <dc:description/>
  <dc:language>en-IN</dc:language>
  <cp:lastModifiedBy/>
  <dcterms:modified xsi:type="dcterms:W3CDTF">2017-10-21T22:42:04Z</dcterms:modified>
  <cp:revision>29</cp:revision>
  <dc:subject/>
  <dc:title/>
</cp:coreProperties>
</file>