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75" r:id="rId4"/>
    <p:sldId id="273" r:id="rId5"/>
    <p:sldId id="274" r:id="rId6"/>
    <p:sldId id="258" r:id="rId7"/>
    <p:sldId id="259" r:id="rId8"/>
    <p:sldId id="270" r:id="rId9"/>
    <p:sldId id="271" r:id="rId10"/>
    <p:sldId id="264" r:id="rId11"/>
    <p:sldId id="262" r:id="rId12"/>
    <p:sldId id="265" r:id="rId13"/>
    <p:sldId id="266" r:id="rId14"/>
    <p:sldId id="272" r:id="rId15"/>
    <p:sldId id="267" r:id="rId16"/>
    <p:sldId id="268" r:id="rId17"/>
    <p:sldId id="26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6"/>
    <p:restoredTop sz="94643"/>
  </p:normalViewPr>
  <p:slideViewPr>
    <p:cSldViewPr snapToGrid="0" snapToObjects="1">
      <p:cViewPr>
        <p:scale>
          <a:sx n="152" d="100"/>
          <a:sy n="152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AF437-BDC4-264D-9111-E4464D05DB6D}" type="doc">
      <dgm:prSet loTypeId="urn:microsoft.com/office/officeart/2005/8/layout/hierarchy5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4D56940-A572-F84F-83AC-82A0D885E6EA}">
      <dgm:prSet phldrT="[Text]"/>
      <dgm:spPr/>
      <dgm:t>
        <a:bodyPr/>
        <a:lstStyle/>
        <a:p>
          <a:r>
            <a:rPr lang="en-US" dirty="0" smtClean="0"/>
            <a:t>Experiment Template</a:t>
          </a:r>
          <a:endParaRPr lang="en-US" dirty="0"/>
        </a:p>
      </dgm:t>
    </dgm:pt>
    <dgm:pt modelId="{5294260B-314A-E341-B7C3-077A3A256F5D}" type="parTrans" cxnId="{1D914B65-154E-CC48-A516-4374A7C407A6}">
      <dgm:prSet/>
      <dgm:spPr/>
      <dgm:t>
        <a:bodyPr/>
        <a:lstStyle/>
        <a:p>
          <a:endParaRPr lang="en-US"/>
        </a:p>
      </dgm:t>
    </dgm:pt>
    <dgm:pt modelId="{FB6DFFA5-4809-0D42-8ED2-271EF53C6C7A}" type="sibTrans" cxnId="{1D914B65-154E-CC48-A516-4374A7C407A6}">
      <dgm:prSet/>
      <dgm:spPr/>
      <dgm:t>
        <a:bodyPr/>
        <a:lstStyle/>
        <a:p>
          <a:endParaRPr lang="en-US"/>
        </a:p>
      </dgm:t>
    </dgm:pt>
    <dgm:pt modelId="{9E445718-3392-0F40-9D37-6C67A46A5144}">
      <dgm:prSet phldrT="[Text]"/>
      <dgm:spPr/>
      <dgm:t>
        <a:bodyPr/>
        <a:lstStyle/>
        <a:p>
          <a:r>
            <a:rPr lang="en-US" dirty="0" smtClean="0"/>
            <a:t>Execution1</a:t>
          </a:r>
          <a:endParaRPr lang="en-US" dirty="0"/>
        </a:p>
      </dgm:t>
    </dgm:pt>
    <dgm:pt modelId="{26EB20D4-D852-1347-81D2-91A0605B9CE2}" type="parTrans" cxnId="{BA09A1EE-2B6B-DF4F-BA47-4D39DA6A6544}">
      <dgm:prSet/>
      <dgm:spPr/>
      <dgm:t>
        <a:bodyPr/>
        <a:lstStyle/>
        <a:p>
          <a:endParaRPr lang="en-US"/>
        </a:p>
      </dgm:t>
    </dgm:pt>
    <dgm:pt modelId="{89668C54-EEE9-9E4D-A84A-FB0F8F60F66A}" type="sibTrans" cxnId="{BA09A1EE-2B6B-DF4F-BA47-4D39DA6A6544}">
      <dgm:prSet/>
      <dgm:spPr/>
      <dgm:t>
        <a:bodyPr/>
        <a:lstStyle/>
        <a:p>
          <a:endParaRPr lang="en-US"/>
        </a:p>
      </dgm:t>
    </dgm:pt>
    <dgm:pt modelId="{D0114920-8202-4846-B881-117FDD1BF08E}">
      <dgm:prSet phldrT="[Text]"/>
      <dgm:spPr/>
      <dgm:t>
        <a:bodyPr/>
        <a:lstStyle/>
        <a:p>
          <a:r>
            <a:rPr lang="en-US" dirty="0" smtClean="0"/>
            <a:t>log file</a:t>
          </a:r>
          <a:endParaRPr lang="en-US" dirty="0"/>
        </a:p>
      </dgm:t>
    </dgm:pt>
    <dgm:pt modelId="{19D411BA-B0C8-464F-8774-E680CFD2692D}" type="parTrans" cxnId="{381F92B3-4F7D-1846-A1CF-1A88020C93A2}">
      <dgm:prSet/>
      <dgm:spPr/>
      <dgm:t>
        <a:bodyPr/>
        <a:lstStyle/>
        <a:p>
          <a:endParaRPr lang="en-US"/>
        </a:p>
      </dgm:t>
    </dgm:pt>
    <dgm:pt modelId="{5AA4F987-BEA3-3A4D-BDDC-8D906FB51C62}" type="sibTrans" cxnId="{381F92B3-4F7D-1846-A1CF-1A88020C93A2}">
      <dgm:prSet/>
      <dgm:spPr/>
      <dgm:t>
        <a:bodyPr/>
        <a:lstStyle/>
        <a:p>
          <a:endParaRPr lang="en-US"/>
        </a:p>
      </dgm:t>
    </dgm:pt>
    <dgm:pt modelId="{C71BBF66-B918-394E-879D-1FE13934564A}">
      <dgm:prSet phldrT="[Text]"/>
      <dgm:spPr/>
      <dgm:t>
        <a:bodyPr/>
        <a:lstStyle/>
        <a:p>
          <a:r>
            <a:rPr lang="en-US" dirty="0" smtClean="0"/>
            <a:t>start / end time</a:t>
          </a:r>
          <a:endParaRPr lang="en-US" dirty="0"/>
        </a:p>
      </dgm:t>
    </dgm:pt>
    <dgm:pt modelId="{32B19068-812B-A74A-9B7D-585A1DBC1E52}" type="parTrans" cxnId="{1DFB660F-EDD3-684F-A738-778247560120}">
      <dgm:prSet/>
      <dgm:spPr/>
      <dgm:t>
        <a:bodyPr/>
        <a:lstStyle/>
        <a:p>
          <a:endParaRPr lang="en-US"/>
        </a:p>
      </dgm:t>
    </dgm:pt>
    <dgm:pt modelId="{C58BF8AF-E94B-1C48-B39F-8028CE1318E1}" type="sibTrans" cxnId="{1DFB660F-EDD3-684F-A738-778247560120}">
      <dgm:prSet/>
      <dgm:spPr/>
      <dgm:t>
        <a:bodyPr/>
        <a:lstStyle/>
        <a:p>
          <a:endParaRPr lang="en-US"/>
        </a:p>
      </dgm:t>
    </dgm:pt>
    <dgm:pt modelId="{F7D410C2-58F2-D844-B90B-5FBF77BAF2DB}">
      <dgm:prSet phldrT="[Text]"/>
      <dgm:spPr/>
      <dgm:t>
        <a:bodyPr/>
        <a:lstStyle/>
        <a:p>
          <a:r>
            <a:rPr lang="en-US" dirty="0" smtClean="0"/>
            <a:t>Execution(n)</a:t>
          </a:r>
          <a:endParaRPr lang="en-US" dirty="0"/>
        </a:p>
      </dgm:t>
    </dgm:pt>
    <dgm:pt modelId="{AE648997-830C-154D-9294-27C5BAAA05A8}" type="parTrans" cxnId="{30713E5E-B8F6-8D44-8D60-2612F11836A9}">
      <dgm:prSet/>
      <dgm:spPr/>
      <dgm:t>
        <a:bodyPr/>
        <a:lstStyle/>
        <a:p>
          <a:endParaRPr lang="en-US"/>
        </a:p>
      </dgm:t>
    </dgm:pt>
    <dgm:pt modelId="{D5CE9F1D-2BAE-0F49-8281-5E48CB94A60E}" type="sibTrans" cxnId="{30713E5E-B8F6-8D44-8D60-2612F11836A9}">
      <dgm:prSet/>
      <dgm:spPr/>
      <dgm:t>
        <a:bodyPr/>
        <a:lstStyle/>
        <a:p>
          <a:endParaRPr lang="en-US"/>
        </a:p>
      </dgm:t>
    </dgm:pt>
    <dgm:pt modelId="{5306DE0F-858B-5B41-91FC-7DFEFE220808}">
      <dgm:prSet phldrT="[Text]"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24EEB719-09C6-804F-9ACA-B4D84D80FCD2}" type="parTrans" cxnId="{D0DDE79B-0742-794A-88A8-C051DFC0D372}">
      <dgm:prSet/>
      <dgm:spPr/>
      <dgm:t>
        <a:bodyPr/>
        <a:lstStyle/>
        <a:p>
          <a:endParaRPr lang="en-US"/>
        </a:p>
      </dgm:t>
    </dgm:pt>
    <dgm:pt modelId="{333899E3-AD59-754E-AD88-162747A9C67D}" type="sibTrans" cxnId="{D0DDE79B-0742-794A-88A8-C051DFC0D372}">
      <dgm:prSet/>
      <dgm:spPr/>
      <dgm:t>
        <a:bodyPr/>
        <a:lstStyle/>
        <a:p>
          <a:endParaRPr lang="en-US"/>
        </a:p>
      </dgm:t>
    </dgm:pt>
    <dgm:pt modelId="{7A4AF7F3-DFFF-B047-8676-6D32D43E3381}">
      <dgm:prSet phldrT="[Text]"/>
      <dgm:spPr/>
      <dgm:t>
        <a:bodyPr/>
        <a:lstStyle/>
        <a:p>
          <a:r>
            <a:rPr lang="en-US" dirty="0" smtClean="0"/>
            <a:t>rights</a:t>
          </a:r>
          <a:endParaRPr lang="en-US" dirty="0"/>
        </a:p>
      </dgm:t>
    </dgm:pt>
    <dgm:pt modelId="{D17394EB-A337-E445-822B-80F2CF1EFF90}" type="parTrans" cxnId="{A45E4B9B-442E-A44B-9D6E-81A74DFE17F4}">
      <dgm:prSet/>
      <dgm:spPr/>
      <dgm:t>
        <a:bodyPr/>
        <a:lstStyle/>
        <a:p>
          <a:endParaRPr lang="en-US"/>
        </a:p>
      </dgm:t>
    </dgm:pt>
    <dgm:pt modelId="{8B25690D-D427-FA44-9B0F-C1468450CD82}" type="sibTrans" cxnId="{A45E4B9B-442E-A44B-9D6E-81A74DFE17F4}">
      <dgm:prSet/>
      <dgm:spPr/>
      <dgm:t>
        <a:bodyPr/>
        <a:lstStyle/>
        <a:p>
          <a:endParaRPr lang="en-US"/>
        </a:p>
      </dgm:t>
    </dgm:pt>
    <dgm:pt modelId="{ADCEB897-D0E7-DE4C-AE9E-58C51ACBF8B7}">
      <dgm:prSet phldrT="[Text]"/>
      <dgm:spPr/>
      <dgm:t>
        <a:bodyPr/>
        <a:lstStyle/>
        <a:p>
          <a:r>
            <a:rPr lang="en-US" dirty="0" smtClean="0"/>
            <a:t>agent (user/software)</a:t>
          </a:r>
          <a:endParaRPr lang="en-US" dirty="0"/>
        </a:p>
      </dgm:t>
    </dgm:pt>
    <dgm:pt modelId="{89F253F1-E810-E043-8339-2CC0EE01370E}" type="parTrans" cxnId="{164BADEC-F76D-3B44-B170-9FD99A86526D}">
      <dgm:prSet/>
      <dgm:spPr/>
      <dgm:t>
        <a:bodyPr/>
        <a:lstStyle/>
        <a:p>
          <a:endParaRPr lang="en-US"/>
        </a:p>
      </dgm:t>
    </dgm:pt>
    <dgm:pt modelId="{33985A58-F4D7-3F4A-BE0B-23795FE87432}" type="sibTrans" cxnId="{164BADEC-F76D-3B44-B170-9FD99A86526D}">
      <dgm:prSet/>
      <dgm:spPr/>
      <dgm:t>
        <a:bodyPr/>
        <a:lstStyle/>
        <a:p>
          <a:endParaRPr lang="en-US"/>
        </a:p>
      </dgm:t>
    </dgm:pt>
    <dgm:pt modelId="{2EF98CD1-B82B-6F49-943A-E89FA89673C9}">
      <dgm:prSet phldrT="[Text]"/>
      <dgm:spPr>
        <a:ln>
          <a:noFill/>
        </a:ln>
      </dgm:spPr>
      <dgm:t>
        <a:bodyPr/>
        <a:lstStyle/>
        <a:p>
          <a:r>
            <a:rPr lang="en-US" dirty="0" smtClean="0">
              <a:ln>
                <a:noFill/>
              </a:ln>
              <a:effectLst/>
            </a:rPr>
            <a:t>.</a:t>
          </a:r>
          <a:br>
            <a:rPr lang="en-US" dirty="0" smtClean="0">
              <a:ln>
                <a:noFill/>
              </a:ln>
              <a:effectLst/>
            </a:rPr>
          </a:br>
          <a:r>
            <a:rPr lang="en-US" dirty="0" smtClean="0">
              <a:ln>
                <a:noFill/>
              </a:ln>
              <a:effectLst/>
            </a:rPr>
            <a:t>.</a:t>
          </a:r>
          <a:br>
            <a:rPr lang="en-US" dirty="0" smtClean="0">
              <a:ln>
                <a:noFill/>
              </a:ln>
              <a:effectLst/>
            </a:rPr>
          </a:br>
          <a:r>
            <a:rPr lang="en-US" dirty="0" smtClean="0">
              <a:ln>
                <a:noFill/>
              </a:ln>
              <a:effectLst/>
            </a:rPr>
            <a:t>.</a:t>
          </a:r>
          <a:endParaRPr lang="en-US" dirty="0">
            <a:ln>
              <a:noFill/>
            </a:ln>
            <a:effectLst/>
          </a:endParaRPr>
        </a:p>
      </dgm:t>
    </dgm:pt>
    <dgm:pt modelId="{7F9B0CEA-2C20-F64F-A486-8ED3063A5367}" type="parTrans" cxnId="{B989AC6C-7E89-7041-8C16-A007AD02675C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950D664C-0C67-484C-806A-D523201C0FA0}" type="sibTrans" cxnId="{B989AC6C-7E89-7041-8C16-A007AD02675C}">
      <dgm:prSet/>
      <dgm:spPr/>
      <dgm:t>
        <a:bodyPr/>
        <a:lstStyle/>
        <a:p>
          <a:endParaRPr lang="en-US"/>
        </a:p>
      </dgm:t>
    </dgm:pt>
    <dgm:pt modelId="{C5E14DCE-E95B-C549-81E3-E030A24EE7AF}" type="pres">
      <dgm:prSet presAssocID="{253AF437-BDC4-264D-9111-E4464D05DB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D77DD-A42C-6E4E-BF26-ED33B83F387E}" type="pres">
      <dgm:prSet presAssocID="{253AF437-BDC4-264D-9111-E4464D05DB6D}" presName="hierFlow" presStyleCnt="0"/>
      <dgm:spPr/>
    </dgm:pt>
    <dgm:pt modelId="{AFC440B0-34F8-4A42-A300-BB5C4155462D}" type="pres">
      <dgm:prSet presAssocID="{253AF437-BDC4-264D-9111-E4464D05DB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5C05D11-9E4A-094F-A68C-614098C9F0B4}" type="pres">
      <dgm:prSet presAssocID="{44D56940-A572-F84F-83AC-82A0D885E6EA}" presName="Name17" presStyleCnt="0"/>
      <dgm:spPr/>
    </dgm:pt>
    <dgm:pt modelId="{48D5EF2D-F38C-DC44-84C5-A44DAAE350B7}" type="pres">
      <dgm:prSet presAssocID="{44D56940-A572-F84F-83AC-82A0D885E6E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17F52E-7DF4-1341-94C8-64B233440ADA}" type="pres">
      <dgm:prSet presAssocID="{44D56940-A572-F84F-83AC-82A0D885E6EA}" presName="hierChild2" presStyleCnt="0"/>
      <dgm:spPr/>
    </dgm:pt>
    <dgm:pt modelId="{A0E7F447-C634-A744-82F3-2ED8589AC6EC}" type="pres">
      <dgm:prSet presAssocID="{26EB20D4-D852-1347-81D2-91A0605B9CE2}" presName="Name25" presStyleLbl="parChTrans1D2" presStyleIdx="0" presStyleCnt="3"/>
      <dgm:spPr/>
      <dgm:t>
        <a:bodyPr/>
        <a:lstStyle/>
        <a:p>
          <a:endParaRPr lang="en-US"/>
        </a:p>
      </dgm:t>
    </dgm:pt>
    <dgm:pt modelId="{898D68E5-8F74-3743-8761-FD4681E5D117}" type="pres">
      <dgm:prSet presAssocID="{26EB20D4-D852-1347-81D2-91A0605B9CE2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07D0ACB-11CF-A341-9F07-C383604B006F}" type="pres">
      <dgm:prSet presAssocID="{9E445718-3392-0F40-9D37-6C67A46A5144}" presName="Name30" presStyleCnt="0"/>
      <dgm:spPr/>
    </dgm:pt>
    <dgm:pt modelId="{A18EB879-2888-5F4A-9A82-DF207AEC601A}" type="pres">
      <dgm:prSet presAssocID="{9E445718-3392-0F40-9D37-6C67A46A5144}" presName="level2Shape" presStyleLbl="node2" presStyleIdx="0" presStyleCnt="3"/>
      <dgm:spPr/>
      <dgm:t>
        <a:bodyPr/>
        <a:lstStyle/>
        <a:p>
          <a:endParaRPr lang="en-US"/>
        </a:p>
      </dgm:t>
    </dgm:pt>
    <dgm:pt modelId="{A06AED30-DE67-B84B-ACD8-BE924B1DEE76}" type="pres">
      <dgm:prSet presAssocID="{9E445718-3392-0F40-9D37-6C67A46A5144}" presName="hierChild3" presStyleCnt="0"/>
      <dgm:spPr/>
    </dgm:pt>
    <dgm:pt modelId="{1DC2ED53-7FCE-DD4E-8C7D-291FED6562E4}" type="pres">
      <dgm:prSet presAssocID="{19D411BA-B0C8-464F-8774-E680CFD2692D}" presName="Name25" presStyleLbl="parChTrans1D3" presStyleIdx="0" presStyleCnt="5"/>
      <dgm:spPr/>
      <dgm:t>
        <a:bodyPr/>
        <a:lstStyle/>
        <a:p>
          <a:endParaRPr lang="en-US"/>
        </a:p>
      </dgm:t>
    </dgm:pt>
    <dgm:pt modelId="{0F4350B9-E187-D74C-96C2-A4ACFC962966}" type="pres">
      <dgm:prSet presAssocID="{19D411BA-B0C8-464F-8774-E680CFD2692D}" presName="connTx" presStyleLbl="parChTrans1D3" presStyleIdx="0" presStyleCnt="5"/>
      <dgm:spPr/>
      <dgm:t>
        <a:bodyPr/>
        <a:lstStyle/>
        <a:p>
          <a:endParaRPr lang="en-US"/>
        </a:p>
      </dgm:t>
    </dgm:pt>
    <dgm:pt modelId="{A2B256EB-F0D8-ED44-BEF6-DA92C6EA08B9}" type="pres">
      <dgm:prSet presAssocID="{D0114920-8202-4846-B881-117FDD1BF08E}" presName="Name30" presStyleCnt="0"/>
      <dgm:spPr/>
    </dgm:pt>
    <dgm:pt modelId="{6747959C-A2FA-8741-83FB-F1B329D27F4D}" type="pres">
      <dgm:prSet presAssocID="{D0114920-8202-4846-B881-117FDD1BF08E}" presName="level2Shape" presStyleLbl="node3" presStyleIdx="0" presStyleCnt="5"/>
      <dgm:spPr/>
      <dgm:t>
        <a:bodyPr/>
        <a:lstStyle/>
        <a:p>
          <a:endParaRPr lang="en-US"/>
        </a:p>
      </dgm:t>
    </dgm:pt>
    <dgm:pt modelId="{0E893540-74B2-024E-8802-0EE4CE0FCA7C}" type="pres">
      <dgm:prSet presAssocID="{D0114920-8202-4846-B881-117FDD1BF08E}" presName="hierChild3" presStyleCnt="0"/>
      <dgm:spPr/>
    </dgm:pt>
    <dgm:pt modelId="{5B558E5D-342B-AA45-8106-4A82A25370F7}" type="pres">
      <dgm:prSet presAssocID="{32B19068-812B-A74A-9B7D-585A1DBC1E52}" presName="Name25" presStyleLbl="parChTrans1D3" presStyleIdx="1" presStyleCnt="5"/>
      <dgm:spPr/>
      <dgm:t>
        <a:bodyPr/>
        <a:lstStyle/>
        <a:p>
          <a:endParaRPr lang="en-US"/>
        </a:p>
      </dgm:t>
    </dgm:pt>
    <dgm:pt modelId="{936FAA8C-BF78-3542-9146-A11B9919FC88}" type="pres">
      <dgm:prSet presAssocID="{32B19068-812B-A74A-9B7D-585A1DBC1E52}" presName="connTx" presStyleLbl="parChTrans1D3" presStyleIdx="1" presStyleCnt="5"/>
      <dgm:spPr/>
      <dgm:t>
        <a:bodyPr/>
        <a:lstStyle/>
        <a:p>
          <a:endParaRPr lang="en-US"/>
        </a:p>
      </dgm:t>
    </dgm:pt>
    <dgm:pt modelId="{E48E4FDA-408C-D849-8E56-CC6DF143071F}" type="pres">
      <dgm:prSet presAssocID="{C71BBF66-B918-394E-879D-1FE13934564A}" presName="Name30" presStyleCnt="0"/>
      <dgm:spPr/>
    </dgm:pt>
    <dgm:pt modelId="{389BDD3E-7CF1-9646-B886-492F66B1A693}" type="pres">
      <dgm:prSet presAssocID="{C71BBF66-B918-394E-879D-1FE13934564A}" presName="level2Shape" presStyleLbl="node3" presStyleIdx="1" presStyleCnt="5"/>
      <dgm:spPr/>
      <dgm:t>
        <a:bodyPr/>
        <a:lstStyle/>
        <a:p>
          <a:endParaRPr lang="en-US"/>
        </a:p>
      </dgm:t>
    </dgm:pt>
    <dgm:pt modelId="{0C68AA0A-1ACA-994C-92A2-5B8F6ADB2267}" type="pres">
      <dgm:prSet presAssocID="{C71BBF66-B918-394E-879D-1FE13934564A}" presName="hierChild3" presStyleCnt="0"/>
      <dgm:spPr/>
    </dgm:pt>
    <dgm:pt modelId="{A2D4361D-A7A4-7A42-9DE5-3042904F834C}" type="pres">
      <dgm:prSet presAssocID="{24EEB719-09C6-804F-9ACA-B4D84D80FCD2}" presName="Name25" presStyleLbl="parChTrans1D3" presStyleIdx="2" presStyleCnt="5"/>
      <dgm:spPr/>
      <dgm:t>
        <a:bodyPr/>
        <a:lstStyle/>
        <a:p>
          <a:endParaRPr lang="en-US"/>
        </a:p>
      </dgm:t>
    </dgm:pt>
    <dgm:pt modelId="{265B8670-08FC-9D42-B761-93887F049D96}" type="pres">
      <dgm:prSet presAssocID="{24EEB719-09C6-804F-9ACA-B4D84D80FCD2}" presName="connTx" presStyleLbl="parChTrans1D3" presStyleIdx="2" presStyleCnt="5"/>
      <dgm:spPr/>
      <dgm:t>
        <a:bodyPr/>
        <a:lstStyle/>
        <a:p>
          <a:endParaRPr lang="en-US"/>
        </a:p>
      </dgm:t>
    </dgm:pt>
    <dgm:pt modelId="{5126FDE3-0B57-3A44-8018-E9470BAB1D17}" type="pres">
      <dgm:prSet presAssocID="{5306DE0F-858B-5B41-91FC-7DFEFE220808}" presName="Name30" presStyleCnt="0"/>
      <dgm:spPr/>
    </dgm:pt>
    <dgm:pt modelId="{F51DADF6-89EC-6746-A4CA-83058C34466D}" type="pres">
      <dgm:prSet presAssocID="{5306DE0F-858B-5B41-91FC-7DFEFE220808}" presName="level2Shape" presStyleLbl="node3" presStyleIdx="2" presStyleCnt="5"/>
      <dgm:spPr/>
      <dgm:t>
        <a:bodyPr/>
        <a:lstStyle/>
        <a:p>
          <a:endParaRPr lang="en-US"/>
        </a:p>
      </dgm:t>
    </dgm:pt>
    <dgm:pt modelId="{E0DBAEA0-BD4E-4C4E-89BD-0F54087D8D6B}" type="pres">
      <dgm:prSet presAssocID="{5306DE0F-858B-5B41-91FC-7DFEFE220808}" presName="hierChild3" presStyleCnt="0"/>
      <dgm:spPr/>
    </dgm:pt>
    <dgm:pt modelId="{90A91ACB-D985-0842-8512-CA57D47B44E0}" type="pres">
      <dgm:prSet presAssocID="{D17394EB-A337-E445-822B-80F2CF1EFF90}" presName="Name25" presStyleLbl="parChTrans1D3" presStyleIdx="3" presStyleCnt="5"/>
      <dgm:spPr/>
      <dgm:t>
        <a:bodyPr/>
        <a:lstStyle/>
        <a:p>
          <a:endParaRPr lang="en-US"/>
        </a:p>
      </dgm:t>
    </dgm:pt>
    <dgm:pt modelId="{DF771CDB-7016-2E47-BE43-7B45B9B8CA61}" type="pres">
      <dgm:prSet presAssocID="{D17394EB-A337-E445-822B-80F2CF1EFF90}" presName="connTx" presStyleLbl="parChTrans1D3" presStyleIdx="3" presStyleCnt="5"/>
      <dgm:spPr/>
      <dgm:t>
        <a:bodyPr/>
        <a:lstStyle/>
        <a:p>
          <a:endParaRPr lang="en-US"/>
        </a:p>
      </dgm:t>
    </dgm:pt>
    <dgm:pt modelId="{C0D56231-87CB-7B44-A1B1-8CBE176EE205}" type="pres">
      <dgm:prSet presAssocID="{7A4AF7F3-DFFF-B047-8676-6D32D43E3381}" presName="Name30" presStyleCnt="0"/>
      <dgm:spPr/>
    </dgm:pt>
    <dgm:pt modelId="{472FDD1F-4AC7-6B4F-9905-FB9542E24372}" type="pres">
      <dgm:prSet presAssocID="{7A4AF7F3-DFFF-B047-8676-6D32D43E3381}" presName="level2Shape" presStyleLbl="node3" presStyleIdx="3" presStyleCnt="5"/>
      <dgm:spPr/>
      <dgm:t>
        <a:bodyPr/>
        <a:lstStyle/>
        <a:p>
          <a:endParaRPr lang="en-US"/>
        </a:p>
      </dgm:t>
    </dgm:pt>
    <dgm:pt modelId="{FB938D5E-B0F8-A74F-AC74-7CC38DE0ED9B}" type="pres">
      <dgm:prSet presAssocID="{7A4AF7F3-DFFF-B047-8676-6D32D43E3381}" presName="hierChild3" presStyleCnt="0"/>
      <dgm:spPr/>
    </dgm:pt>
    <dgm:pt modelId="{59E43619-9479-CB46-A684-DAD2E2E39310}" type="pres">
      <dgm:prSet presAssocID="{89F253F1-E810-E043-8339-2CC0EE01370E}" presName="Name25" presStyleLbl="parChTrans1D3" presStyleIdx="4" presStyleCnt="5"/>
      <dgm:spPr/>
      <dgm:t>
        <a:bodyPr/>
        <a:lstStyle/>
        <a:p>
          <a:endParaRPr lang="en-US"/>
        </a:p>
      </dgm:t>
    </dgm:pt>
    <dgm:pt modelId="{8D5B5117-2C8F-8F4B-B72B-0F339A8A6B61}" type="pres">
      <dgm:prSet presAssocID="{89F253F1-E810-E043-8339-2CC0EE01370E}" presName="connTx" presStyleLbl="parChTrans1D3" presStyleIdx="4" presStyleCnt="5"/>
      <dgm:spPr/>
      <dgm:t>
        <a:bodyPr/>
        <a:lstStyle/>
        <a:p>
          <a:endParaRPr lang="en-US"/>
        </a:p>
      </dgm:t>
    </dgm:pt>
    <dgm:pt modelId="{65FDF3E6-99C9-BF4E-ACCC-A654D6D872A7}" type="pres">
      <dgm:prSet presAssocID="{ADCEB897-D0E7-DE4C-AE9E-58C51ACBF8B7}" presName="Name30" presStyleCnt="0"/>
      <dgm:spPr/>
    </dgm:pt>
    <dgm:pt modelId="{E94A3591-040B-6544-9732-A61B1CD210C9}" type="pres">
      <dgm:prSet presAssocID="{ADCEB897-D0E7-DE4C-AE9E-58C51ACBF8B7}" presName="level2Shape" presStyleLbl="node3" presStyleIdx="4" presStyleCnt="5"/>
      <dgm:spPr/>
      <dgm:t>
        <a:bodyPr/>
        <a:lstStyle/>
        <a:p>
          <a:endParaRPr lang="en-US"/>
        </a:p>
      </dgm:t>
    </dgm:pt>
    <dgm:pt modelId="{8C2BF653-0266-024F-B2A1-3A5D6CC53BC2}" type="pres">
      <dgm:prSet presAssocID="{ADCEB897-D0E7-DE4C-AE9E-58C51ACBF8B7}" presName="hierChild3" presStyleCnt="0"/>
      <dgm:spPr/>
    </dgm:pt>
    <dgm:pt modelId="{BB9A89FB-71F7-004E-8E64-E5287701DFD0}" type="pres">
      <dgm:prSet presAssocID="{7F9B0CEA-2C20-F64F-A486-8ED3063A5367}" presName="Name25" presStyleLbl="parChTrans1D2" presStyleIdx="1" presStyleCnt="3"/>
      <dgm:spPr/>
      <dgm:t>
        <a:bodyPr/>
        <a:lstStyle/>
        <a:p>
          <a:endParaRPr lang="en-US"/>
        </a:p>
      </dgm:t>
    </dgm:pt>
    <dgm:pt modelId="{F8F6E7FB-3691-8E40-9249-C2E94917BB67}" type="pres">
      <dgm:prSet presAssocID="{7F9B0CEA-2C20-F64F-A486-8ED3063A536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65151559-DE59-F741-88B1-48FFA083ED54}" type="pres">
      <dgm:prSet presAssocID="{2EF98CD1-B82B-6F49-943A-E89FA89673C9}" presName="Name30" presStyleCnt="0"/>
      <dgm:spPr/>
    </dgm:pt>
    <dgm:pt modelId="{EA5565BA-D28C-AD48-AA1D-1D24CAACF630}" type="pres">
      <dgm:prSet presAssocID="{2EF98CD1-B82B-6F49-943A-E89FA89673C9}" presName="level2Shape" presStyleLbl="node2" presStyleIdx="1" presStyleCnt="3"/>
      <dgm:spPr/>
      <dgm:t>
        <a:bodyPr/>
        <a:lstStyle/>
        <a:p>
          <a:endParaRPr lang="en-US"/>
        </a:p>
      </dgm:t>
    </dgm:pt>
    <dgm:pt modelId="{C470D95A-118F-8148-8C2E-32FDED5977C8}" type="pres">
      <dgm:prSet presAssocID="{2EF98CD1-B82B-6F49-943A-E89FA89673C9}" presName="hierChild3" presStyleCnt="0"/>
      <dgm:spPr/>
    </dgm:pt>
    <dgm:pt modelId="{D864FCCB-6A7C-1448-B09D-4435356634A6}" type="pres">
      <dgm:prSet presAssocID="{AE648997-830C-154D-9294-27C5BAAA05A8}" presName="Name25" presStyleLbl="parChTrans1D2" presStyleIdx="2" presStyleCnt="3"/>
      <dgm:spPr/>
      <dgm:t>
        <a:bodyPr/>
        <a:lstStyle/>
        <a:p>
          <a:endParaRPr lang="en-US"/>
        </a:p>
      </dgm:t>
    </dgm:pt>
    <dgm:pt modelId="{9BD53899-FFA2-FA4D-BA72-AB513784B386}" type="pres">
      <dgm:prSet presAssocID="{AE648997-830C-154D-9294-27C5BAAA05A8}" presName="connTx" presStyleLbl="parChTrans1D2" presStyleIdx="2" presStyleCnt="3"/>
      <dgm:spPr/>
      <dgm:t>
        <a:bodyPr/>
        <a:lstStyle/>
        <a:p>
          <a:endParaRPr lang="en-US"/>
        </a:p>
      </dgm:t>
    </dgm:pt>
    <dgm:pt modelId="{1EEE9B66-FA44-784B-8F36-C7804813F2D6}" type="pres">
      <dgm:prSet presAssocID="{F7D410C2-58F2-D844-B90B-5FBF77BAF2DB}" presName="Name30" presStyleCnt="0"/>
      <dgm:spPr/>
    </dgm:pt>
    <dgm:pt modelId="{7913F4A4-B2D8-9043-8705-0B6912A60A0A}" type="pres">
      <dgm:prSet presAssocID="{F7D410C2-58F2-D844-B90B-5FBF77BAF2DB}" presName="level2Shape" presStyleLbl="node2" presStyleIdx="2" presStyleCnt="3"/>
      <dgm:spPr/>
      <dgm:t>
        <a:bodyPr/>
        <a:lstStyle/>
        <a:p>
          <a:endParaRPr lang="en-US"/>
        </a:p>
      </dgm:t>
    </dgm:pt>
    <dgm:pt modelId="{E5FD20A2-8EDD-E143-A68A-F3AAA592AE9A}" type="pres">
      <dgm:prSet presAssocID="{F7D410C2-58F2-D844-B90B-5FBF77BAF2DB}" presName="hierChild3" presStyleCnt="0"/>
      <dgm:spPr/>
    </dgm:pt>
    <dgm:pt modelId="{BBD42E1A-19F1-0C40-BD0D-CE92A9205ACC}" type="pres">
      <dgm:prSet presAssocID="{253AF437-BDC4-264D-9111-E4464D05DB6D}" presName="bgShapesFlow" presStyleCnt="0"/>
      <dgm:spPr/>
    </dgm:pt>
  </dgm:ptLst>
  <dgm:cxnLst>
    <dgm:cxn modelId="{E675F600-158B-AD48-87AD-FAB5C654C9CE}" type="presOf" srcId="{5306DE0F-858B-5B41-91FC-7DFEFE220808}" destId="{F51DADF6-89EC-6746-A4CA-83058C34466D}" srcOrd="0" destOrd="0" presId="urn:microsoft.com/office/officeart/2005/8/layout/hierarchy5"/>
    <dgm:cxn modelId="{E141C10F-8B18-C342-8B79-0CD1D1D8A06D}" type="presOf" srcId="{9E445718-3392-0F40-9D37-6C67A46A5144}" destId="{A18EB879-2888-5F4A-9A82-DF207AEC601A}" srcOrd="0" destOrd="0" presId="urn:microsoft.com/office/officeart/2005/8/layout/hierarchy5"/>
    <dgm:cxn modelId="{A45E4B9B-442E-A44B-9D6E-81A74DFE17F4}" srcId="{9E445718-3392-0F40-9D37-6C67A46A5144}" destId="{7A4AF7F3-DFFF-B047-8676-6D32D43E3381}" srcOrd="3" destOrd="0" parTransId="{D17394EB-A337-E445-822B-80F2CF1EFF90}" sibTransId="{8B25690D-D427-FA44-9B0F-C1468450CD82}"/>
    <dgm:cxn modelId="{D0DDE79B-0742-794A-88A8-C051DFC0D372}" srcId="{9E445718-3392-0F40-9D37-6C67A46A5144}" destId="{5306DE0F-858B-5B41-91FC-7DFEFE220808}" srcOrd="2" destOrd="0" parTransId="{24EEB719-09C6-804F-9ACA-B4D84D80FCD2}" sibTransId="{333899E3-AD59-754E-AD88-162747A9C67D}"/>
    <dgm:cxn modelId="{381F92B3-4F7D-1846-A1CF-1A88020C93A2}" srcId="{9E445718-3392-0F40-9D37-6C67A46A5144}" destId="{D0114920-8202-4846-B881-117FDD1BF08E}" srcOrd="0" destOrd="0" parTransId="{19D411BA-B0C8-464F-8774-E680CFD2692D}" sibTransId="{5AA4F987-BEA3-3A4D-BDDC-8D906FB51C62}"/>
    <dgm:cxn modelId="{1DFB660F-EDD3-684F-A738-778247560120}" srcId="{9E445718-3392-0F40-9D37-6C67A46A5144}" destId="{C71BBF66-B918-394E-879D-1FE13934564A}" srcOrd="1" destOrd="0" parTransId="{32B19068-812B-A74A-9B7D-585A1DBC1E52}" sibTransId="{C58BF8AF-E94B-1C48-B39F-8028CE1318E1}"/>
    <dgm:cxn modelId="{4D2B4747-3E89-324B-AD99-AB6EF33ECE6F}" type="presOf" srcId="{7F9B0CEA-2C20-F64F-A486-8ED3063A5367}" destId="{F8F6E7FB-3691-8E40-9249-C2E94917BB67}" srcOrd="1" destOrd="0" presId="urn:microsoft.com/office/officeart/2005/8/layout/hierarchy5"/>
    <dgm:cxn modelId="{344B53B6-45E9-3442-8A1B-73C56A5BA0B1}" type="presOf" srcId="{7A4AF7F3-DFFF-B047-8676-6D32D43E3381}" destId="{472FDD1F-4AC7-6B4F-9905-FB9542E24372}" srcOrd="0" destOrd="0" presId="urn:microsoft.com/office/officeart/2005/8/layout/hierarchy5"/>
    <dgm:cxn modelId="{419A3E18-C7E2-FE45-958A-D8AC2577F9E3}" type="presOf" srcId="{F7D410C2-58F2-D844-B90B-5FBF77BAF2DB}" destId="{7913F4A4-B2D8-9043-8705-0B6912A60A0A}" srcOrd="0" destOrd="0" presId="urn:microsoft.com/office/officeart/2005/8/layout/hierarchy5"/>
    <dgm:cxn modelId="{F5DB9FA9-E6C7-864F-9018-29A0D41E7A96}" type="presOf" srcId="{AE648997-830C-154D-9294-27C5BAAA05A8}" destId="{9BD53899-FFA2-FA4D-BA72-AB513784B386}" srcOrd="1" destOrd="0" presId="urn:microsoft.com/office/officeart/2005/8/layout/hierarchy5"/>
    <dgm:cxn modelId="{CCF8CBDE-5488-B14C-BFA3-243AA1339ED6}" type="presOf" srcId="{253AF437-BDC4-264D-9111-E4464D05DB6D}" destId="{C5E14DCE-E95B-C549-81E3-E030A24EE7AF}" srcOrd="0" destOrd="0" presId="urn:microsoft.com/office/officeart/2005/8/layout/hierarchy5"/>
    <dgm:cxn modelId="{B989AC6C-7E89-7041-8C16-A007AD02675C}" srcId="{44D56940-A572-F84F-83AC-82A0D885E6EA}" destId="{2EF98CD1-B82B-6F49-943A-E89FA89673C9}" srcOrd="1" destOrd="0" parTransId="{7F9B0CEA-2C20-F64F-A486-8ED3063A5367}" sibTransId="{950D664C-0C67-484C-806A-D523201C0FA0}"/>
    <dgm:cxn modelId="{BA09A1EE-2B6B-DF4F-BA47-4D39DA6A6544}" srcId="{44D56940-A572-F84F-83AC-82A0D885E6EA}" destId="{9E445718-3392-0F40-9D37-6C67A46A5144}" srcOrd="0" destOrd="0" parTransId="{26EB20D4-D852-1347-81D2-91A0605B9CE2}" sibTransId="{89668C54-EEE9-9E4D-A84A-FB0F8F60F66A}"/>
    <dgm:cxn modelId="{FAA82BD3-854A-C444-A1BD-9C29A4013C86}" type="presOf" srcId="{AE648997-830C-154D-9294-27C5BAAA05A8}" destId="{D864FCCB-6A7C-1448-B09D-4435356634A6}" srcOrd="0" destOrd="0" presId="urn:microsoft.com/office/officeart/2005/8/layout/hierarchy5"/>
    <dgm:cxn modelId="{BBA802D6-F0DA-5B4F-B748-2DD148CCA47B}" type="presOf" srcId="{19D411BA-B0C8-464F-8774-E680CFD2692D}" destId="{1DC2ED53-7FCE-DD4E-8C7D-291FED6562E4}" srcOrd="0" destOrd="0" presId="urn:microsoft.com/office/officeart/2005/8/layout/hierarchy5"/>
    <dgm:cxn modelId="{53CEA952-500E-0D44-AEF4-67BE10BEBDBB}" type="presOf" srcId="{89F253F1-E810-E043-8339-2CC0EE01370E}" destId="{8D5B5117-2C8F-8F4B-B72B-0F339A8A6B61}" srcOrd="1" destOrd="0" presId="urn:microsoft.com/office/officeart/2005/8/layout/hierarchy5"/>
    <dgm:cxn modelId="{FE0D235C-8B08-104C-B2DB-4AE224AF470C}" type="presOf" srcId="{26EB20D4-D852-1347-81D2-91A0605B9CE2}" destId="{A0E7F447-C634-A744-82F3-2ED8589AC6EC}" srcOrd="0" destOrd="0" presId="urn:microsoft.com/office/officeart/2005/8/layout/hierarchy5"/>
    <dgm:cxn modelId="{7CE44E6C-843B-C449-AB77-CC6F11265AFE}" type="presOf" srcId="{D0114920-8202-4846-B881-117FDD1BF08E}" destId="{6747959C-A2FA-8741-83FB-F1B329D27F4D}" srcOrd="0" destOrd="0" presId="urn:microsoft.com/office/officeart/2005/8/layout/hierarchy5"/>
    <dgm:cxn modelId="{65810DE1-7FB1-3E45-8D5B-77AE2698466C}" type="presOf" srcId="{24EEB719-09C6-804F-9ACA-B4D84D80FCD2}" destId="{265B8670-08FC-9D42-B761-93887F049D96}" srcOrd="1" destOrd="0" presId="urn:microsoft.com/office/officeart/2005/8/layout/hierarchy5"/>
    <dgm:cxn modelId="{0C2D083F-8670-8D4B-BB72-2AA4019E6A9A}" type="presOf" srcId="{19D411BA-B0C8-464F-8774-E680CFD2692D}" destId="{0F4350B9-E187-D74C-96C2-A4ACFC962966}" srcOrd="1" destOrd="0" presId="urn:microsoft.com/office/officeart/2005/8/layout/hierarchy5"/>
    <dgm:cxn modelId="{164BADEC-F76D-3B44-B170-9FD99A86526D}" srcId="{9E445718-3392-0F40-9D37-6C67A46A5144}" destId="{ADCEB897-D0E7-DE4C-AE9E-58C51ACBF8B7}" srcOrd="4" destOrd="0" parTransId="{89F253F1-E810-E043-8339-2CC0EE01370E}" sibTransId="{33985A58-F4D7-3F4A-BE0B-23795FE87432}"/>
    <dgm:cxn modelId="{C9DB81CD-3277-2644-9587-89C1543E11F9}" type="presOf" srcId="{32B19068-812B-A74A-9B7D-585A1DBC1E52}" destId="{936FAA8C-BF78-3542-9146-A11B9919FC88}" srcOrd="1" destOrd="0" presId="urn:microsoft.com/office/officeart/2005/8/layout/hierarchy5"/>
    <dgm:cxn modelId="{301FD0EF-F61B-B043-BA80-B45B695E6AB7}" type="presOf" srcId="{C71BBF66-B918-394E-879D-1FE13934564A}" destId="{389BDD3E-7CF1-9646-B886-492F66B1A693}" srcOrd="0" destOrd="0" presId="urn:microsoft.com/office/officeart/2005/8/layout/hierarchy5"/>
    <dgm:cxn modelId="{4F4C1787-019F-9E45-9E20-1A3DD759BCB0}" type="presOf" srcId="{ADCEB897-D0E7-DE4C-AE9E-58C51ACBF8B7}" destId="{E94A3591-040B-6544-9732-A61B1CD210C9}" srcOrd="0" destOrd="0" presId="urn:microsoft.com/office/officeart/2005/8/layout/hierarchy5"/>
    <dgm:cxn modelId="{ABDAB601-D6BB-B14E-9003-26F96F95DA7C}" type="presOf" srcId="{2EF98CD1-B82B-6F49-943A-E89FA89673C9}" destId="{EA5565BA-D28C-AD48-AA1D-1D24CAACF630}" srcOrd="0" destOrd="0" presId="urn:microsoft.com/office/officeart/2005/8/layout/hierarchy5"/>
    <dgm:cxn modelId="{3752C5D0-FD77-0F48-A969-B0E91E68F91F}" type="presOf" srcId="{32B19068-812B-A74A-9B7D-585A1DBC1E52}" destId="{5B558E5D-342B-AA45-8106-4A82A25370F7}" srcOrd="0" destOrd="0" presId="urn:microsoft.com/office/officeart/2005/8/layout/hierarchy5"/>
    <dgm:cxn modelId="{C3A2C536-62BE-2A41-95C9-F1BA888AF82A}" type="presOf" srcId="{44D56940-A572-F84F-83AC-82A0D885E6EA}" destId="{48D5EF2D-F38C-DC44-84C5-A44DAAE350B7}" srcOrd="0" destOrd="0" presId="urn:microsoft.com/office/officeart/2005/8/layout/hierarchy5"/>
    <dgm:cxn modelId="{1D914B65-154E-CC48-A516-4374A7C407A6}" srcId="{253AF437-BDC4-264D-9111-E4464D05DB6D}" destId="{44D56940-A572-F84F-83AC-82A0D885E6EA}" srcOrd="0" destOrd="0" parTransId="{5294260B-314A-E341-B7C3-077A3A256F5D}" sibTransId="{FB6DFFA5-4809-0D42-8ED2-271EF53C6C7A}"/>
    <dgm:cxn modelId="{DD978812-4BA1-9E4F-B8F2-73448BE369FE}" type="presOf" srcId="{89F253F1-E810-E043-8339-2CC0EE01370E}" destId="{59E43619-9479-CB46-A684-DAD2E2E39310}" srcOrd="0" destOrd="0" presId="urn:microsoft.com/office/officeart/2005/8/layout/hierarchy5"/>
    <dgm:cxn modelId="{118FAFB2-AC7E-7641-B4D1-F72A888DD399}" type="presOf" srcId="{D17394EB-A337-E445-822B-80F2CF1EFF90}" destId="{90A91ACB-D985-0842-8512-CA57D47B44E0}" srcOrd="0" destOrd="0" presId="urn:microsoft.com/office/officeart/2005/8/layout/hierarchy5"/>
    <dgm:cxn modelId="{1CA59547-EEC4-6F4A-8712-EE72374D9C10}" type="presOf" srcId="{26EB20D4-D852-1347-81D2-91A0605B9CE2}" destId="{898D68E5-8F74-3743-8761-FD4681E5D117}" srcOrd="1" destOrd="0" presId="urn:microsoft.com/office/officeart/2005/8/layout/hierarchy5"/>
    <dgm:cxn modelId="{30713E5E-B8F6-8D44-8D60-2612F11836A9}" srcId="{44D56940-A572-F84F-83AC-82A0D885E6EA}" destId="{F7D410C2-58F2-D844-B90B-5FBF77BAF2DB}" srcOrd="2" destOrd="0" parTransId="{AE648997-830C-154D-9294-27C5BAAA05A8}" sibTransId="{D5CE9F1D-2BAE-0F49-8281-5E48CB94A60E}"/>
    <dgm:cxn modelId="{732F3C80-29A2-2F43-AEE6-9364E1F9371F}" type="presOf" srcId="{24EEB719-09C6-804F-9ACA-B4D84D80FCD2}" destId="{A2D4361D-A7A4-7A42-9DE5-3042904F834C}" srcOrd="0" destOrd="0" presId="urn:microsoft.com/office/officeart/2005/8/layout/hierarchy5"/>
    <dgm:cxn modelId="{AE343447-040C-7F48-9245-FF81CCDE150D}" type="presOf" srcId="{7F9B0CEA-2C20-F64F-A486-8ED3063A5367}" destId="{BB9A89FB-71F7-004E-8E64-E5287701DFD0}" srcOrd="0" destOrd="0" presId="urn:microsoft.com/office/officeart/2005/8/layout/hierarchy5"/>
    <dgm:cxn modelId="{11D53DA4-14FF-E541-A422-AE4F8AF155CE}" type="presOf" srcId="{D17394EB-A337-E445-822B-80F2CF1EFF90}" destId="{DF771CDB-7016-2E47-BE43-7B45B9B8CA61}" srcOrd="1" destOrd="0" presId="urn:microsoft.com/office/officeart/2005/8/layout/hierarchy5"/>
    <dgm:cxn modelId="{0941DBA5-2F5C-004F-8B54-4F840220EF38}" type="presParOf" srcId="{C5E14DCE-E95B-C549-81E3-E030A24EE7AF}" destId="{C68D77DD-A42C-6E4E-BF26-ED33B83F387E}" srcOrd="0" destOrd="0" presId="urn:microsoft.com/office/officeart/2005/8/layout/hierarchy5"/>
    <dgm:cxn modelId="{C614E029-F658-2947-A405-3A7FDDE68C72}" type="presParOf" srcId="{C68D77DD-A42C-6E4E-BF26-ED33B83F387E}" destId="{AFC440B0-34F8-4A42-A300-BB5C4155462D}" srcOrd="0" destOrd="0" presId="urn:microsoft.com/office/officeart/2005/8/layout/hierarchy5"/>
    <dgm:cxn modelId="{0AF9950B-8570-4B4B-8397-E1BD14C2AD3F}" type="presParOf" srcId="{AFC440B0-34F8-4A42-A300-BB5C4155462D}" destId="{A5C05D11-9E4A-094F-A68C-614098C9F0B4}" srcOrd="0" destOrd="0" presId="urn:microsoft.com/office/officeart/2005/8/layout/hierarchy5"/>
    <dgm:cxn modelId="{7A2FE4AB-23F6-8D4C-B171-582C589AB68B}" type="presParOf" srcId="{A5C05D11-9E4A-094F-A68C-614098C9F0B4}" destId="{48D5EF2D-F38C-DC44-84C5-A44DAAE350B7}" srcOrd="0" destOrd="0" presId="urn:microsoft.com/office/officeart/2005/8/layout/hierarchy5"/>
    <dgm:cxn modelId="{B1928DE0-ABAC-D845-A431-DF14F4FE7CFA}" type="presParOf" srcId="{A5C05D11-9E4A-094F-A68C-614098C9F0B4}" destId="{AE17F52E-7DF4-1341-94C8-64B233440ADA}" srcOrd="1" destOrd="0" presId="urn:microsoft.com/office/officeart/2005/8/layout/hierarchy5"/>
    <dgm:cxn modelId="{1E47F25B-EEC4-1443-8FA4-F82A6A0F84E1}" type="presParOf" srcId="{AE17F52E-7DF4-1341-94C8-64B233440ADA}" destId="{A0E7F447-C634-A744-82F3-2ED8589AC6EC}" srcOrd="0" destOrd="0" presId="urn:microsoft.com/office/officeart/2005/8/layout/hierarchy5"/>
    <dgm:cxn modelId="{AE226219-255C-5740-AF90-7A099A45FAE4}" type="presParOf" srcId="{A0E7F447-C634-A744-82F3-2ED8589AC6EC}" destId="{898D68E5-8F74-3743-8761-FD4681E5D117}" srcOrd="0" destOrd="0" presId="urn:microsoft.com/office/officeart/2005/8/layout/hierarchy5"/>
    <dgm:cxn modelId="{1CF496DD-999F-C544-9CF8-0BC0E09B21CD}" type="presParOf" srcId="{AE17F52E-7DF4-1341-94C8-64B233440ADA}" destId="{E07D0ACB-11CF-A341-9F07-C383604B006F}" srcOrd="1" destOrd="0" presId="urn:microsoft.com/office/officeart/2005/8/layout/hierarchy5"/>
    <dgm:cxn modelId="{A050CE10-1928-C340-9F28-F68E1644082A}" type="presParOf" srcId="{E07D0ACB-11CF-A341-9F07-C383604B006F}" destId="{A18EB879-2888-5F4A-9A82-DF207AEC601A}" srcOrd="0" destOrd="0" presId="urn:microsoft.com/office/officeart/2005/8/layout/hierarchy5"/>
    <dgm:cxn modelId="{964AAF1E-C829-DD4E-9594-4AEF77B11CD9}" type="presParOf" srcId="{E07D0ACB-11CF-A341-9F07-C383604B006F}" destId="{A06AED30-DE67-B84B-ACD8-BE924B1DEE76}" srcOrd="1" destOrd="0" presId="urn:microsoft.com/office/officeart/2005/8/layout/hierarchy5"/>
    <dgm:cxn modelId="{AAB99FE6-A179-6E47-857D-4DE60C458A77}" type="presParOf" srcId="{A06AED30-DE67-B84B-ACD8-BE924B1DEE76}" destId="{1DC2ED53-7FCE-DD4E-8C7D-291FED6562E4}" srcOrd="0" destOrd="0" presId="urn:microsoft.com/office/officeart/2005/8/layout/hierarchy5"/>
    <dgm:cxn modelId="{0A15382C-6D51-7948-81F1-67B6A5002A1F}" type="presParOf" srcId="{1DC2ED53-7FCE-DD4E-8C7D-291FED6562E4}" destId="{0F4350B9-E187-D74C-96C2-A4ACFC962966}" srcOrd="0" destOrd="0" presId="urn:microsoft.com/office/officeart/2005/8/layout/hierarchy5"/>
    <dgm:cxn modelId="{B52FC2C7-5737-BA44-8309-3D5F1A3EB049}" type="presParOf" srcId="{A06AED30-DE67-B84B-ACD8-BE924B1DEE76}" destId="{A2B256EB-F0D8-ED44-BEF6-DA92C6EA08B9}" srcOrd="1" destOrd="0" presId="urn:microsoft.com/office/officeart/2005/8/layout/hierarchy5"/>
    <dgm:cxn modelId="{8632E65F-5DC0-1041-A77A-B839754F5475}" type="presParOf" srcId="{A2B256EB-F0D8-ED44-BEF6-DA92C6EA08B9}" destId="{6747959C-A2FA-8741-83FB-F1B329D27F4D}" srcOrd="0" destOrd="0" presId="urn:microsoft.com/office/officeart/2005/8/layout/hierarchy5"/>
    <dgm:cxn modelId="{7FE25901-2554-6D4D-B23B-BA01B8DBE30B}" type="presParOf" srcId="{A2B256EB-F0D8-ED44-BEF6-DA92C6EA08B9}" destId="{0E893540-74B2-024E-8802-0EE4CE0FCA7C}" srcOrd="1" destOrd="0" presId="urn:microsoft.com/office/officeart/2005/8/layout/hierarchy5"/>
    <dgm:cxn modelId="{9397EBD1-C21B-FF45-9873-94B79B4E6F75}" type="presParOf" srcId="{A06AED30-DE67-B84B-ACD8-BE924B1DEE76}" destId="{5B558E5D-342B-AA45-8106-4A82A25370F7}" srcOrd="2" destOrd="0" presId="urn:microsoft.com/office/officeart/2005/8/layout/hierarchy5"/>
    <dgm:cxn modelId="{73238B25-06B6-C247-9E39-D6B623CAB221}" type="presParOf" srcId="{5B558E5D-342B-AA45-8106-4A82A25370F7}" destId="{936FAA8C-BF78-3542-9146-A11B9919FC88}" srcOrd="0" destOrd="0" presId="urn:microsoft.com/office/officeart/2005/8/layout/hierarchy5"/>
    <dgm:cxn modelId="{543D55F2-5149-F942-AF54-5007208473B0}" type="presParOf" srcId="{A06AED30-DE67-B84B-ACD8-BE924B1DEE76}" destId="{E48E4FDA-408C-D849-8E56-CC6DF143071F}" srcOrd="3" destOrd="0" presId="urn:microsoft.com/office/officeart/2005/8/layout/hierarchy5"/>
    <dgm:cxn modelId="{F2D8BFE2-44A2-434D-A424-E5AD75B56BB8}" type="presParOf" srcId="{E48E4FDA-408C-D849-8E56-CC6DF143071F}" destId="{389BDD3E-7CF1-9646-B886-492F66B1A693}" srcOrd="0" destOrd="0" presId="urn:microsoft.com/office/officeart/2005/8/layout/hierarchy5"/>
    <dgm:cxn modelId="{2AA11E75-D4A5-F946-ADB2-F93BB47BF078}" type="presParOf" srcId="{E48E4FDA-408C-D849-8E56-CC6DF143071F}" destId="{0C68AA0A-1ACA-994C-92A2-5B8F6ADB2267}" srcOrd="1" destOrd="0" presId="urn:microsoft.com/office/officeart/2005/8/layout/hierarchy5"/>
    <dgm:cxn modelId="{B6FC747A-C14F-8242-8D03-698C585CBE6C}" type="presParOf" srcId="{A06AED30-DE67-B84B-ACD8-BE924B1DEE76}" destId="{A2D4361D-A7A4-7A42-9DE5-3042904F834C}" srcOrd="4" destOrd="0" presId="urn:microsoft.com/office/officeart/2005/8/layout/hierarchy5"/>
    <dgm:cxn modelId="{341D67FA-34E5-C746-8B9D-FBDDF32BE808}" type="presParOf" srcId="{A2D4361D-A7A4-7A42-9DE5-3042904F834C}" destId="{265B8670-08FC-9D42-B761-93887F049D96}" srcOrd="0" destOrd="0" presId="urn:microsoft.com/office/officeart/2005/8/layout/hierarchy5"/>
    <dgm:cxn modelId="{5E2E6526-1734-504E-870B-356140E4BF4F}" type="presParOf" srcId="{A06AED30-DE67-B84B-ACD8-BE924B1DEE76}" destId="{5126FDE3-0B57-3A44-8018-E9470BAB1D17}" srcOrd="5" destOrd="0" presId="urn:microsoft.com/office/officeart/2005/8/layout/hierarchy5"/>
    <dgm:cxn modelId="{962C9310-AB22-B649-9E7A-5F315C9E3B32}" type="presParOf" srcId="{5126FDE3-0B57-3A44-8018-E9470BAB1D17}" destId="{F51DADF6-89EC-6746-A4CA-83058C34466D}" srcOrd="0" destOrd="0" presId="urn:microsoft.com/office/officeart/2005/8/layout/hierarchy5"/>
    <dgm:cxn modelId="{4CFBDD2A-EBF2-5541-8E73-EE26D2128943}" type="presParOf" srcId="{5126FDE3-0B57-3A44-8018-E9470BAB1D17}" destId="{E0DBAEA0-BD4E-4C4E-89BD-0F54087D8D6B}" srcOrd="1" destOrd="0" presId="urn:microsoft.com/office/officeart/2005/8/layout/hierarchy5"/>
    <dgm:cxn modelId="{07FA156E-AA3D-A54A-8B17-D2259F07D229}" type="presParOf" srcId="{A06AED30-DE67-B84B-ACD8-BE924B1DEE76}" destId="{90A91ACB-D985-0842-8512-CA57D47B44E0}" srcOrd="6" destOrd="0" presId="urn:microsoft.com/office/officeart/2005/8/layout/hierarchy5"/>
    <dgm:cxn modelId="{6F25F6E2-60F0-0A4A-A95F-2C91E74774E5}" type="presParOf" srcId="{90A91ACB-D985-0842-8512-CA57D47B44E0}" destId="{DF771CDB-7016-2E47-BE43-7B45B9B8CA61}" srcOrd="0" destOrd="0" presId="urn:microsoft.com/office/officeart/2005/8/layout/hierarchy5"/>
    <dgm:cxn modelId="{6F8B0D93-6E8B-6342-A26B-65DE6F47F3A6}" type="presParOf" srcId="{A06AED30-DE67-B84B-ACD8-BE924B1DEE76}" destId="{C0D56231-87CB-7B44-A1B1-8CBE176EE205}" srcOrd="7" destOrd="0" presId="urn:microsoft.com/office/officeart/2005/8/layout/hierarchy5"/>
    <dgm:cxn modelId="{E5C100FF-3A55-5840-94F9-97F40AFF88BA}" type="presParOf" srcId="{C0D56231-87CB-7B44-A1B1-8CBE176EE205}" destId="{472FDD1F-4AC7-6B4F-9905-FB9542E24372}" srcOrd="0" destOrd="0" presId="urn:microsoft.com/office/officeart/2005/8/layout/hierarchy5"/>
    <dgm:cxn modelId="{41CE649E-7FC6-6546-9606-CF6F7F717F88}" type="presParOf" srcId="{C0D56231-87CB-7B44-A1B1-8CBE176EE205}" destId="{FB938D5E-B0F8-A74F-AC74-7CC38DE0ED9B}" srcOrd="1" destOrd="0" presId="urn:microsoft.com/office/officeart/2005/8/layout/hierarchy5"/>
    <dgm:cxn modelId="{E6A09108-532C-2645-9141-E2BD3A5DC9E2}" type="presParOf" srcId="{A06AED30-DE67-B84B-ACD8-BE924B1DEE76}" destId="{59E43619-9479-CB46-A684-DAD2E2E39310}" srcOrd="8" destOrd="0" presId="urn:microsoft.com/office/officeart/2005/8/layout/hierarchy5"/>
    <dgm:cxn modelId="{51A269E8-7C7E-9246-9C79-FF90D001BA7F}" type="presParOf" srcId="{59E43619-9479-CB46-A684-DAD2E2E39310}" destId="{8D5B5117-2C8F-8F4B-B72B-0F339A8A6B61}" srcOrd="0" destOrd="0" presId="urn:microsoft.com/office/officeart/2005/8/layout/hierarchy5"/>
    <dgm:cxn modelId="{F1F1CCC1-1EA7-1C45-B5E5-5F8B15A41AB1}" type="presParOf" srcId="{A06AED30-DE67-B84B-ACD8-BE924B1DEE76}" destId="{65FDF3E6-99C9-BF4E-ACCC-A654D6D872A7}" srcOrd="9" destOrd="0" presId="urn:microsoft.com/office/officeart/2005/8/layout/hierarchy5"/>
    <dgm:cxn modelId="{B4B34A38-17D2-B94F-AA01-39DF5F248016}" type="presParOf" srcId="{65FDF3E6-99C9-BF4E-ACCC-A654D6D872A7}" destId="{E94A3591-040B-6544-9732-A61B1CD210C9}" srcOrd="0" destOrd="0" presId="urn:microsoft.com/office/officeart/2005/8/layout/hierarchy5"/>
    <dgm:cxn modelId="{DC760FA7-3149-B64B-A574-21A95FDABC83}" type="presParOf" srcId="{65FDF3E6-99C9-BF4E-ACCC-A654D6D872A7}" destId="{8C2BF653-0266-024F-B2A1-3A5D6CC53BC2}" srcOrd="1" destOrd="0" presId="urn:microsoft.com/office/officeart/2005/8/layout/hierarchy5"/>
    <dgm:cxn modelId="{85F2BA65-1ECF-C541-8CDB-0AE5C745CFE9}" type="presParOf" srcId="{AE17F52E-7DF4-1341-94C8-64B233440ADA}" destId="{BB9A89FB-71F7-004E-8E64-E5287701DFD0}" srcOrd="2" destOrd="0" presId="urn:microsoft.com/office/officeart/2005/8/layout/hierarchy5"/>
    <dgm:cxn modelId="{B13EC3DA-F672-1646-9449-86891B67D72F}" type="presParOf" srcId="{BB9A89FB-71F7-004E-8E64-E5287701DFD0}" destId="{F8F6E7FB-3691-8E40-9249-C2E94917BB67}" srcOrd="0" destOrd="0" presId="urn:microsoft.com/office/officeart/2005/8/layout/hierarchy5"/>
    <dgm:cxn modelId="{4ACD4CC2-01F6-3541-A647-06666C012983}" type="presParOf" srcId="{AE17F52E-7DF4-1341-94C8-64B233440ADA}" destId="{65151559-DE59-F741-88B1-48FFA083ED54}" srcOrd="3" destOrd="0" presId="urn:microsoft.com/office/officeart/2005/8/layout/hierarchy5"/>
    <dgm:cxn modelId="{46891F55-0942-C949-AB35-3601B30220AF}" type="presParOf" srcId="{65151559-DE59-F741-88B1-48FFA083ED54}" destId="{EA5565BA-D28C-AD48-AA1D-1D24CAACF630}" srcOrd="0" destOrd="0" presId="urn:microsoft.com/office/officeart/2005/8/layout/hierarchy5"/>
    <dgm:cxn modelId="{352783A8-36B1-1649-B878-E4D99E1D1710}" type="presParOf" srcId="{65151559-DE59-F741-88B1-48FFA083ED54}" destId="{C470D95A-118F-8148-8C2E-32FDED5977C8}" srcOrd="1" destOrd="0" presId="urn:microsoft.com/office/officeart/2005/8/layout/hierarchy5"/>
    <dgm:cxn modelId="{6F8433E1-5D9D-5B4B-8037-5CC3A832314E}" type="presParOf" srcId="{AE17F52E-7DF4-1341-94C8-64B233440ADA}" destId="{D864FCCB-6A7C-1448-B09D-4435356634A6}" srcOrd="4" destOrd="0" presId="urn:microsoft.com/office/officeart/2005/8/layout/hierarchy5"/>
    <dgm:cxn modelId="{BFB70545-BA9A-2F46-8AE6-EA7DC43628E2}" type="presParOf" srcId="{D864FCCB-6A7C-1448-B09D-4435356634A6}" destId="{9BD53899-FFA2-FA4D-BA72-AB513784B386}" srcOrd="0" destOrd="0" presId="urn:microsoft.com/office/officeart/2005/8/layout/hierarchy5"/>
    <dgm:cxn modelId="{417E064B-ED61-264C-B05E-3EAC60B6EA4E}" type="presParOf" srcId="{AE17F52E-7DF4-1341-94C8-64B233440ADA}" destId="{1EEE9B66-FA44-784B-8F36-C7804813F2D6}" srcOrd="5" destOrd="0" presId="urn:microsoft.com/office/officeart/2005/8/layout/hierarchy5"/>
    <dgm:cxn modelId="{5BB22274-C7D7-1E40-8ECB-6C029FEE8C37}" type="presParOf" srcId="{1EEE9B66-FA44-784B-8F36-C7804813F2D6}" destId="{7913F4A4-B2D8-9043-8705-0B6912A60A0A}" srcOrd="0" destOrd="0" presId="urn:microsoft.com/office/officeart/2005/8/layout/hierarchy5"/>
    <dgm:cxn modelId="{0AAD37B6-F76C-1146-80EA-E8A66D808FAB}" type="presParOf" srcId="{1EEE9B66-FA44-784B-8F36-C7804813F2D6}" destId="{E5FD20A2-8EDD-E143-A68A-F3AAA592AE9A}" srcOrd="1" destOrd="0" presId="urn:microsoft.com/office/officeart/2005/8/layout/hierarchy5"/>
    <dgm:cxn modelId="{43CD925A-5683-5F46-A06A-DBC39AD1242E}" type="presParOf" srcId="{C5E14DCE-E95B-C549-81E3-E030A24EE7AF}" destId="{BBD42E1A-19F1-0C40-BD0D-CE92A9205AC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65974-5DD5-BA41-860C-6A4C3EA36D04}" type="doc">
      <dgm:prSet loTypeId="urn:microsoft.com/office/officeart/2005/8/layout/process1" loCatId="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178C1C3-D533-AF45-9A8D-693D8335C3F8}">
      <dgm:prSet/>
      <dgm:spPr>
        <a:ln w="25400">
          <a:solidFill>
            <a:schemeClr val="accent1"/>
          </a:solidFill>
        </a:ln>
      </dgm:spPr>
      <dgm:t>
        <a:bodyPr/>
        <a:lstStyle/>
        <a:p>
          <a:pPr rtl="0"/>
          <a:r>
            <a:rPr lang="en-US" b="0" i="0" dirty="0" smtClean="0"/>
            <a:t>Ethics Application Clearance</a:t>
          </a:r>
          <a:endParaRPr lang="en-US" dirty="0"/>
        </a:p>
      </dgm:t>
    </dgm:pt>
    <dgm:pt modelId="{91534673-B66D-6848-BF64-8C948CF27B45}" type="parTrans" cxnId="{CAC9E55B-8BF1-9F41-90D8-F14D84EAAC56}">
      <dgm:prSet/>
      <dgm:spPr/>
      <dgm:t>
        <a:bodyPr/>
        <a:lstStyle/>
        <a:p>
          <a:endParaRPr lang="en-US"/>
        </a:p>
      </dgm:t>
    </dgm:pt>
    <dgm:pt modelId="{3672F109-6689-7B45-B7C8-5DEAB4A66E12}" type="sibTrans" cxnId="{CAC9E55B-8BF1-9F41-90D8-F14D84EAAC56}">
      <dgm:prSet/>
      <dgm:spPr/>
      <dgm:t>
        <a:bodyPr/>
        <a:lstStyle/>
        <a:p>
          <a:endParaRPr lang="en-US"/>
        </a:p>
      </dgm:t>
    </dgm:pt>
    <dgm:pt modelId="{61E1E6A8-95FB-9C4D-8EA8-1FE2035039B0}">
      <dgm:prSet/>
      <dgm:spPr/>
      <dgm:t>
        <a:bodyPr/>
        <a:lstStyle/>
        <a:p>
          <a:pPr rtl="0"/>
          <a:r>
            <a:rPr lang="en-US" sz="1800" dirty="0" smtClean="0"/>
            <a:t>Experiment</a:t>
          </a:r>
          <a:endParaRPr lang="en-US" sz="1800" dirty="0"/>
        </a:p>
      </dgm:t>
    </dgm:pt>
    <dgm:pt modelId="{31BEB2FF-D229-4B48-88F1-20DAD8734B84}" type="parTrans" cxnId="{6D54C889-15B6-5E42-A51E-3D67411DE9BF}">
      <dgm:prSet/>
      <dgm:spPr/>
      <dgm:t>
        <a:bodyPr/>
        <a:lstStyle/>
        <a:p>
          <a:endParaRPr lang="en-US"/>
        </a:p>
      </dgm:t>
    </dgm:pt>
    <dgm:pt modelId="{24291EEF-EC2D-D543-A8F4-0A924E590B29}" type="sibTrans" cxnId="{6D54C889-15B6-5E42-A51E-3D67411DE9BF}">
      <dgm:prSet/>
      <dgm:spPr/>
      <dgm:t>
        <a:bodyPr/>
        <a:lstStyle/>
        <a:p>
          <a:endParaRPr lang="en-US"/>
        </a:p>
      </dgm:t>
    </dgm:pt>
    <dgm:pt modelId="{45F891F1-A43C-F843-8A75-49501202232E}">
      <dgm:prSet custT="1"/>
      <dgm:spPr/>
      <dgm:t>
        <a:bodyPr/>
        <a:lstStyle/>
        <a:p>
          <a:pPr rtl="0"/>
          <a:r>
            <a:rPr lang="en-US" sz="1200" dirty="0" smtClean="0"/>
            <a:t>Pre-questionnaire</a:t>
          </a:r>
          <a:endParaRPr lang="en-US" sz="1200" dirty="0"/>
        </a:p>
      </dgm:t>
    </dgm:pt>
    <dgm:pt modelId="{BB2790EE-FF41-F742-AACB-47F173787820}" type="parTrans" cxnId="{96C53231-0779-F74A-BC47-660DE6669BB4}">
      <dgm:prSet/>
      <dgm:spPr/>
      <dgm:t>
        <a:bodyPr/>
        <a:lstStyle/>
        <a:p>
          <a:endParaRPr lang="en-US"/>
        </a:p>
      </dgm:t>
    </dgm:pt>
    <dgm:pt modelId="{77F221B0-669B-6B46-A1C4-76C560B11511}" type="sibTrans" cxnId="{96C53231-0779-F74A-BC47-660DE6669BB4}">
      <dgm:prSet/>
      <dgm:spPr/>
      <dgm:t>
        <a:bodyPr/>
        <a:lstStyle/>
        <a:p>
          <a:endParaRPr lang="en-US"/>
        </a:p>
      </dgm:t>
    </dgm:pt>
    <dgm:pt modelId="{349EDD18-EB86-834C-B7B3-3D50C7342D3A}">
      <dgm:prSet/>
      <dgm:spPr/>
      <dgm:t>
        <a:bodyPr/>
        <a:lstStyle/>
        <a:p>
          <a:pPr rtl="0"/>
          <a:r>
            <a:rPr lang="en-US" b="0" i="0" smtClean="0"/>
            <a:t>Publication</a:t>
          </a:r>
          <a:endParaRPr lang="en-US"/>
        </a:p>
      </dgm:t>
    </dgm:pt>
    <dgm:pt modelId="{6786FF75-227E-6645-BC59-9794FBE1253E}" type="parTrans" cxnId="{7242BF13-561B-464D-BC9B-6C7DE73A6765}">
      <dgm:prSet/>
      <dgm:spPr/>
      <dgm:t>
        <a:bodyPr/>
        <a:lstStyle/>
        <a:p>
          <a:endParaRPr lang="en-US"/>
        </a:p>
      </dgm:t>
    </dgm:pt>
    <dgm:pt modelId="{A7743E2C-26A9-EB44-8CFD-6A4D2898967D}" type="sibTrans" cxnId="{7242BF13-561B-464D-BC9B-6C7DE73A6765}">
      <dgm:prSet/>
      <dgm:spPr/>
      <dgm:t>
        <a:bodyPr/>
        <a:lstStyle/>
        <a:p>
          <a:endParaRPr lang="en-US"/>
        </a:p>
      </dgm:t>
    </dgm:pt>
    <dgm:pt modelId="{0E74556E-1063-7647-8E86-8A8999A7A27E}">
      <dgm:prSet custT="1"/>
      <dgm:spPr/>
      <dgm:t>
        <a:bodyPr/>
        <a:lstStyle/>
        <a:p>
          <a:pPr rtl="0"/>
          <a:r>
            <a:rPr lang="en-US" sz="1200" dirty="0" smtClean="0"/>
            <a:t>Tasks</a:t>
          </a:r>
          <a:endParaRPr lang="en-US" sz="1200" dirty="0"/>
        </a:p>
      </dgm:t>
    </dgm:pt>
    <dgm:pt modelId="{F02D4DB5-7D28-9B42-8D65-DCC7CCC8D238}" type="parTrans" cxnId="{85BDAD72-A207-AB44-AE6A-9858DB2DD37D}">
      <dgm:prSet/>
      <dgm:spPr/>
      <dgm:t>
        <a:bodyPr/>
        <a:lstStyle/>
        <a:p>
          <a:endParaRPr lang="en-US"/>
        </a:p>
      </dgm:t>
    </dgm:pt>
    <dgm:pt modelId="{8DF866AC-8A12-AD43-83E7-9414C96BAAD2}" type="sibTrans" cxnId="{85BDAD72-A207-AB44-AE6A-9858DB2DD37D}">
      <dgm:prSet/>
      <dgm:spPr/>
      <dgm:t>
        <a:bodyPr/>
        <a:lstStyle/>
        <a:p>
          <a:endParaRPr lang="en-US"/>
        </a:p>
      </dgm:t>
    </dgm:pt>
    <dgm:pt modelId="{625A7C91-D3AA-4442-8D79-1805FCA1C6DC}">
      <dgm:prSet custT="1"/>
      <dgm:spPr/>
      <dgm:t>
        <a:bodyPr/>
        <a:lstStyle/>
        <a:p>
          <a:pPr rtl="0"/>
          <a:r>
            <a:rPr lang="en-US" sz="1200" dirty="0" smtClean="0"/>
            <a:t>Post-questionnaire</a:t>
          </a:r>
          <a:endParaRPr lang="en-US" sz="1200" dirty="0"/>
        </a:p>
      </dgm:t>
    </dgm:pt>
    <dgm:pt modelId="{8107C8F2-C2BE-E940-A541-F8CEF6F0271F}" type="parTrans" cxnId="{6D1F1A69-BF79-1F47-BBBA-5017B3A02634}">
      <dgm:prSet/>
      <dgm:spPr/>
      <dgm:t>
        <a:bodyPr/>
        <a:lstStyle/>
        <a:p>
          <a:endParaRPr lang="en-US"/>
        </a:p>
      </dgm:t>
    </dgm:pt>
    <dgm:pt modelId="{61EF7EFD-4FC3-AE4F-BCCF-F7ACAB117ED3}" type="sibTrans" cxnId="{6D1F1A69-BF79-1F47-BBBA-5017B3A02634}">
      <dgm:prSet/>
      <dgm:spPr/>
      <dgm:t>
        <a:bodyPr/>
        <a:lstStyle/>
        <a:p>
          <a:endParaRPr lang="en-US"/>
        </a:p>
      </dgm:t>
    </dgm:pt>
    <dgm:pt modelId="{8511ADE8-16C4-F34C-8CFD-9BF7DA7C54D3}">
      <dgm:prSet/>
      <dgm:spPr/>
      <dgm:t>
        <a:bodyPr/>
        <a:lstStyle/>
        <a:p>
          <a:pPr rtl="0"/>
          <a:r>
            <a:rPr lang="en-US" b="0" i="0" dirty="0" smtClean="0"/>
            <a:t>Evaluation</a:t>
          </a:r>
          <a:endParaRPr lang="en-US" dirty="0"/>
        </a:p>
      </dgm:t>
    </dgm:pt>
    <dgm:pt modelId="{7BE48AF8-F24B-F848-9A2D-0459AF5C65F3}" type="parTrans" cxnId="{21D14C3D-600D-A440-85F3-301C19CB462F}">
      <dgm:prSet/>
      <dgm:spPr/>
      <dgm:t>
        <a:bodyPr/>
        <a:lstStyle/>
        <a:p>
          <a:endParaRPr lang="en-US"/>
        </a:p>
      </dgm:t>
    </dgm:pt>
    <dgm:pt modelId="{CB66758D-94D4-A14A-A050-2A27D5ECF322}" type="sibTrans" cxnId="{21D14C3D-600D-A440-85F3-301C19CB462F}">
      <dgm:prSet/>
      <dgm:spPr/>
      <dgm:t>
        <a:bodyPr/>
        <a:lstStyle/>
        <a:p>
          <a:endParaRPr lang="en-US"/>
        </a:p>
      </dgm:t>
    </dgm:pt>
    <dgm:pt modelId="{A79A7161-7812-0349-A796-B07A739821F3}" type="pres">
      <dgm:prSet presAssocID="{FDF65974-5DD5-BA41-860C-6A4C3EA36D0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84CECD-CA4A-7246-89A6-43C6A92181FE}" type="pres">
      <dgm:prSet presAssocID="{1178C1C3-D533-AF45-9A8D-693D8335C3F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E1EFE-1C1F-EE4A-A607-2D6535DDB5CB}" type="pres">
      <dgm:prSet presAssocID="{3672F109-6689-7B45-B7C8-5DEAB4A66E1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4E0561E-ED61-2240-B68D-38FC6A178907}" type="pres">
      <dgm:prSet presAssocID="{3672F109-6689-7B45-B7C8-5DEAB4A66E1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BB10BF-B4B8-884F-92DC-1F61D88D383A}" type="pres">
      <dgm:prSet presAssocID="{61E1E6A8-95FB-9C4D-8EA8-1FE2035039B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17D26-DB53-A74D-B46C-1C0629AFA256}" type="pres">
      <dgm:prSet presAssocID="{24291EEF-EC2D-D543-A8F4-0A924E590B2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FC166A0-5EED-A041-A1F6-A595D9241BB5}" type="pres">
      <dgm:prSet presAssocID="{24291EEF-EC2D-D543-A8F4-0A924E590B2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E31D930D-C000-6940-9121-83B2654804FC}" type="pres">
      <dgm:prSet presAssocID="{8511ADE8-16C4-F34C-8CFD-9BF7DA7C54D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AE23-C781-F94C-8598-5C65FDE3187A}" type="pres">
      <dgm:prSet presAssocID="{CB66758D-94D4-A14A-A050-2A27D5ECF32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BA89A2-4E81-6B44-9137-0D3874007CB7}" type="pres">
      <dgm:prSet presAssocID="{CB66758D-94D4-A14A-A050-2A27D5ECF32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B929CD74-8138-184C-86A2-E141B127C861}" type="pres">
      <dgm:prSet presAssocID="{349EDD18-EB86-834C-B7B3-3D50C7342D3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C51D08-BB42-124D-9FAF-9D3093FFCFBA}" type="presOf" srcId="{8511ADE8-16C4-F34C-8CFD-9BF7DA7C54D3}" destId="{E31D930D-C000-6940-9121-83B2654804FC}" srcOrd="0" destOrd="0" presId="urn:microsoft.com/office/officeart/2005/8/layout/process1"/>
    <dgm:cxn modelId="{857EE426-CA8A-894F-AFB4-C095EF77BFFB}" type="presOf" srcId="{3672F109-6689-7B45-B7C8-5DEAB4A66E12}" destId="{F4E0561E-ED61-2240-B68D-38FC6A178907}" srcOrd="1" destOrd="0" presId="urn:microsoft.com/office/officeart/2005/8/layout/process1"/>
    <dgm:cxn modelId="{34544A21-C7B6-2047-8483-74DBBE5907A0}" type="presOf" srcId="{CB66758D-94D4-A14A-A050-2A27D5ECF322}" destId="{FFBA89A2-4E81-6B44-9137-0D3874007CB7}" srcOrd="1" destOrd="0" presId="urn:microsoft.com/office/officeart/2005/8/layout/process1"/>
    <dgm:cxn modelId="{31690F43-C409-8D41-B2A7-C07E0D1C689F}" type="presOf" srcId="{349EDD18-EB86-834C-B7B3-3D50C7342D3A}" destId="{B929CD74-8138-184C-86A2-E141B127C861}" srcOrd="0" destOrd="0" presId="urn:microsoft.com/office/officeart/2005/8/layout/process1"/>
    <dgm:cxn modelId="{A676E3C4-CC48-F349-8DB2-051C7AC019BC}" type="presOf" srcId="{3672F109-6689-7B45-B7C8-5DEAB4A66E12}" destId="{BDBE1EFE-1C1F-EE4A-A607-2D6535DDB5CB}" srcOrd="0" destOrd="0" presId="urn:microsoft.com/office/officeart/2005/8/layout/process1"/>
    <dgm:cxn modelId="{111A8CA4-2D2D-F04A-B157-71003A982D3B}" type="presOf" srcId="{FDF65974-5DD5-BA41-860C-6A4C3EA36D04}" destId="{A79A7161-7812-0349-A796-B07A739821F3}" srcOrd="0" destOrd="0" presId="urn:microsoft.com/office/officeart/2005/8/layout/process1"/>
    <dgm:cxn modelId="{85BDAD72-A207-AB44-AE6A-9858DB2DD37D}" srcId="{61E1E6A8-95FB-9C4D-8EA8-1FE2035039B0}" destId="{0E74556E-1063-7647-8E86-8A8999A7A27E}" srcOrd="1" destOrd="0" parTransId="{F02D4DB5-7D28-9B42-8D65-DCC7CCC8D238}" sibTransId="{8DF866AC-8A12-AD43-83E7-9414C96BAAD2}"/>
    <dgm:cxn modelId="{1D036FEA-AD25-9445-A3BE-366CEA6E9934}" type="presOf" srcId="{45F891F1-A43C-F843-8A75-49501202232E}" destId="{86BB10BF-B4B8-884F-92DC-1F61D88D383A}" srcOrd="0" destOrd="1" presId="urn:microsoft.com/office/officeart/2005/8/layout/process1"/>
    <dgm:cxn modelId="{85973D41-D42F-3844-B9F8-C0AE6A3A8749}" type="presOf" srcId="{0E74556E-1063-7647-8E86-8A8999A7A27E}" destId="{86BB10BF-B4B8-884F-92DC-1F61D88D383A}" srcOrd="0" destOrd="2" presId="urn:microsoft.com/office/officeart/2005/8/layout/process1"/>
    <dgm:cxn modelId="{96C53231-0779-F74A-BC47-660DE6669BB4}" srcId="{61E1E6A8-95FB-9C4D-8EA8-1FE2035039B0}" destId="{45F891F1-A43C-F843-8A75-49501202232E}" srcOrd="0" destOrd="0" parTransId="{BB2790EE-FF41-F742-AACB-47F173787820}" sibTransId="{77F221B0-669B-6B46-A1C4-76C560B11511}"/>
    <dgm:cxn modelId="{88CBFC57-3201-EF4F-BF03-061101F629E1}" type="presOf" srcId="{24291EEF-EC2D-D543-A8F4-0A924E590B29}" destId="{BFC166A0-5EED-A041-A1F6-A595D9241BB5}" srcOrd="1" destOrd="0" presId="urn:microsoft.com/office/officeart/2005/8/layout/process1"/>
    <dgm:cxn modelId="{15B347CE-3A98-B544-B89C-07637C4D3DA9}" type="presOf" srcId="{61E1E6A8-95FB-9C4D-8EA8-1FE2035039B0}" destId="{86BB10BF-B4B8-884F-92DC-1F61D88D383A}" srcOrd="0" destOrd="0" presId="urn:microsoft.com/office/officeart/2005/8/layout/process1"/>
    <dgm:cxn modelId="{CAC9E55B-8BF1-9F41-90D8-F14D84EAAC56}" srcId="{FDF65974-5DD5-BA41-860C-6A4C3EA36D04}" destId="{1178C1C3-D533-AF45-9A8D-693D8335C3F8}" srcOrd="0" destOrd="0" parTransId="{91534673-B66D-6848-BF64-8C948CF27B45}" sibTransId="{3672F109-6689-7B45-B7C8-5DEAB4A66E12}"/>
    <dgm:cxn modelId="{3926AEA6-797D-604B-9F77-6FEFA07DA081}" type="presOf" srcId="{1178C1C3-D533-AF45-9A8D-693D8335C3F8}" destId="{6F84CECD-CA4A-7246-89A6-43C6A92181FE}" srcOrd="0" destOrd="0" presId="urn:microsoft.com/office/officeart/2005/8/layout/process1"/>
    <dgm:cxn modelId="{6D1F1A69-BF79-1F47-BBBA-5017B3A02634}" srcId="{61E1E6A8-95FB-9C4D-8EA8-1FE2035039B0}" destId="{625A7C91-D3AA-4442-8D79-1805FCA1C6DC}" srcOrd="2" destOrd="0" parTransId="{8107C8F2-C2BE-E940-A541-F8CEF6F0271F}" sibTransId="{61EF7EFD-4FC3-AE4F-BCCF-F7ACAB117ED3}"/>
    <dgm:cxn modelId="{6D54C889-15B6-5E42-A51E-3D67411DE9BF}" srcId="{FDF65974-5DD5-BA41-860C-6A4C3EA36D04}" destId="{61E1E6A8-95FB-9C4D-8EA8-1FE2035039B0}" srcOrd="1" destOrd="0" parTransId="{31BEB2FF-D229-4B48-88F1-20DAD8734B84}" sibTransId="{24291EEF-EC2D-D543-A8F4-0A924E590B29}"/>
    <dgm:cxn modelId="{7242BF13-561B-464D-BC9B-6C7DE73A6765}" srcId="{FDF65974-5DD5-BA41-860C-6A4C3EA36D04}" destId="{349EDD18-EB86-834C-B7B3-3D50C7342D3A}" srcOrd="3" destOrd="0" parTransId="{6786FF75-227E-6645-BC59-9794FBE1253E}" sibTransId="{A7743E2C-26A9-EB44-8CFD-6A4D2898967D}"/>
    <dgm:cxn modelId="{21D14C3D-600D-A440-85F3-301C19CB462F}" srcId="{FDF65974-5DD5-BA41-860C-6A4C3EA36D04}" destId="{8511ADE8-16C4-F34C-8CFD-9BF7DA7C54D3}" srcOrd="2" destOrd="0" parTransId="{7BE48AF8-F24B-F848-9A2D-0459AF5C65F3}" sibTransId="{CB66758D-94D4-A14A-A050-2A27D5ECF322}"/>
    <dgm:cxn modelId="{05025FFC-1533-ED40-B3DC-C0E01DB025C6}" type="presOf" srcId="{CB66758D-94D4-A14A-A050-2A27D5ECF322}" destId="{F5CFAE23-C781-F94C-8598-5C65FDE3187A}" srcOrd="0" destOrd="0" presId="urn:microsoft.com/office/officeart/2005/8/layout/process1"/>
    <dgm:cxn modelId="{F547CF85-3388-574A-89AF-022C4F916823}" type="presOf" srcId="{625A7C91-D3AA-4442-8D79-1805FCA1C6DC}" destId="{86BB10BF-B4B8-884F-92DC-1F61D88D383A}" srcOrd="0" destOrd="3" presId="urn:microsoft.com/office/officeart/2005/8/layout/process1"/>
    <dgm:cxn modelId="{4E1F33A5-1F4C-B04C-A7CA-E750AB37036E}" type="presOf" srcId="{24291EEF-EC2D-D543-A8F4-0A924E590B29}" destId="{A9C17D26-DB53-A74D-B46C-1C0629AFA256}" srcOrd="0" destOrd="0" presId="urn:microsoft.com/office/officeart/2005/8/layout/process1"/>
    <dgm:cxn modelId="{17A683FA-1B7C-754D-A6C8-678EC8CFC15F}" type="presParOf" srcId="{A79A7161-7812-0349-A796-B07A739821F3}" destId="{6F84CECD-CA4A-7246-89A6-43C6A92181FE}" srcOrd="0" destOrd="0" presId="urn:microsoft.com/office/officeart/2005/8/layout/process1"/>
    <dgm:cxn modelId="{4D8DEA49-ADE2-2148-8636-51AA5916CBFF}" type="presParOf" srcId="{A79A7161-7812-0349-A796-B07A739821F3}" destId="{BDBE1EFE-1C1F-EE4A-A607-2D6535DDB5CB}" srcOrd="1" destOrd="0" presId="urn:microsoft.com/office/officeart/2005/8/layout/process1"/>
    <dgm:cxn modelId="{97070CFE-AE45-EB44-AF3B-29AF0B1EBABD}" type="presParOf" srcId="{BDBE1EFE-1C1F-EE4A-A607-2D6535DDB5CB}" destId="{F4E0561E-ED61-2240-B68D-38FC6A178907}" srcOrd="0" destOrd="0" presId="urn:microsoft.com/office/officeart/2005/8/layout/process1"/>
    <dgm:cxn modelId="{08F70B6E-A6A8-674F-A2E8-F10A494A3E36}" type="presParOf" srcId="{A79A7161-7812-0349-A796-B07A739821F3}" destId="{86BB10BF-B4B8-884F-92DC-1F61D88D383A}" srcOrd="2" destOrd="0" presId="urn:microsoft.com/office/officeart/2005/8/layout/process1"/>
    <dgm:cxn modelId="{FA62F3D7-2A9F-8E4A-9D4A-C2B8C6853B4B}" type="presParOf" srcId="{A79A7161-7812-0349-A796-B07A739821F3}" destId="{A9C17D26-DB53-A74D-B46C-1C0629AFA256}" srcOrd="3" destOrd="0" presId="urn:microsoft.com/office/officeart/2005/8/layout/process1"/>
    <dgm:cxn modelId="{9D3C8A08-F6A1-0645-8A36-CF5BD38CD099}" type="presParOf" srcId="{A9C17D26-DB53-A74D-B46C-1C0629AFA256}" destId="{BFC166A0-5EED-A041-A1F6-A595D9241BB5}" srcOrd="0" destOrd="0" presId="urn:microsoft.com/office/officeart/2005/8/layout/process1"/>
    <dgm:cxn modelId="{15183191-2554-6440-B33E-4EF383CECC41}" type="presParOf" srcId="{A79A7161-7812-0349-A796-B07A739821F3}" destId="{E31D930D-C000-6940-9121-83B2654804FC}" srcOrd="4" destOrd="0" presId="urn:microsoft.com/office/officeart/2005/8/layout/process1"/>
    <dgm:cxn modelId="{169A9606-14E1-E742-BD79-D68FADBC86A9}" type="presParOf" srcId="{A79A7161-7812-0349-A796-B07A739821F3}" destId="{F5CFAE23-C781-F94C-8598-5C65FDE3187A}" srcOrd="5" destOrd="0" presId="urn:microsoft.com/office/officeart/2005/8/layout/process1"/>
    <dgm:cxn modelId="{7BC009C9-FEB2-EC42-B329-B3283DA8E37A}" type="presParOf" srcId="{F5CFAE23-C781-F94C-8598-5C65FDE3187A}" destId="{FFBA89A2-4E81-6B44-9137-0D3874007CB7}" srcOrd="0" destOrd="0" presId="urn:microsoft.com/office/officeart/2005/8/layout/process1"/>
    <dgm:cxn modelId="{52B9E204-3F9E-AD48-997D-BA273E178A66}" type="presParOf" srcId="{A79A7161-7812-0349-A796-B07A739821F3}" destId="{B929CD74-8138-184C-86A2-E141B127C86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5EF2D-F38C-DC44-84C5-A44DAAE350B7}">
      <dsp:nvSpPr>
        <dsp:cNvPr id="0" name=""/>
        <dsp:cNvSpPr/>
      </dsp:nvSpPr>
      <dsp:spPr>
        <a:xfrm>
          <a:off x="291901" y="2503437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 Template</a:t>
          </a:r>
          <a:endParaRPr lang="en-US" sz="1500" kern="1200" dirty="0"/>
        </a:p>
      </dsp:txBody>
      <dsp:txXfrm>
        <a:off x="313144" y="2524680"/>
        <a:ext cx="1408092" cy="682803"/>
      </dsp:txXfrm>
    </dsp:sp>
    <dsp:sp modelId="{A0E7F447-C634-A744-82F3-2ED8589AC6EC}">
      <dsp:nvSpPr>
        <dsp:cNvPr id="0" name=""/>
        <dsp:cNvSpPr/>
      </dsp:nvSpPr>
      <dsp:spPr>
        <a:xfrm rot="18289469">
          <a:off x="1524569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7194" y="2423639"/>
        <a:ext cx="50802" cy="50802"/>
      </dsp:txXfrm>
    </dsp:sp>
    <dsp:sp modelId="{A18EB879-2888-5F4A-9A82-DF207AEC601A}">
      <dsp:nvSpPr>
        <dsp:cNvPr id="0" name=""/>
        <dsp:cNvSpPr/>
      </dsp:nvSpPr>
      <dsp:spPr>
        <a:xfrm>
          <a:off x="2322710" y="1669355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Execution1</a:t>
          </a:r>
          <a:endParaRPr lang="en-US" sz="1500" kern="1200" dirty="0"/>
        </a:p>
      </dsp:txBody>
      <dsp:txXfrm>
        <a:off x="2343953" y="1690598"/>
        <a:ext cx="1408092" cy="682803"/>
      </dsp:txXfrm>
    </dsp:sp>
    <dsp:sp modelId="{1DC2ED53-7FCE-DD4E-8C7D-291FED6562E4}">
      <dsp:nvSpPr>
        <dsp:cNvPr id="0" name=""/>
        <dsp:cNvSpPr/>
      </dsp:nvSpPr>
      <dsp:spPr>
        <a:xfrm rot="17350740">
          <a:off x="3180307" y="1181855"/>
          <a:ext cx="1766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6194" y="16062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19249" y="1153762"/>
        <a:ext cx="88309" cy="88309"/>
      </dsp:txXfrm>
    </dsp:sp>
    <dsp:sp modelId="{6747959C-A2FA-8741-83FB-F1B329D27F4D}">
      <dsp:nvSpPr>
        <dsp:cNvPr id="0" name=""/>
        <dsp:cNvSpPr/>
      </dsp:nvSpPr>
      <dsp:spPr>
        <a:xfrm>
          <a:off x="4353520" y="1190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log file</a:t>
          </a:r>
          <a:endParaRPr lang="en-US" sz="1500" kern="1200" dirty="0"/>
        </a:p>
      </dsp:txBody>
      <dsp:txXfrm>
        <a:off x="4374763" y="22433"/>
        <a:ext cx="1408092" cy="682803"/>
      </dsp:txXfrm>
    </dsp:sp>
    <dsp:sp modelId="{5B558E5D-342B-AA45-8106-4A82A25370F7}">
      <dsp:nvSpPr>
        <dsp:cNvPr id="0" name=""/>
        <dsp:cNvSpPr/>
      </dsp:nvSpPr>
      <dsp:spPr>
        <a:xfrm rot="18289469">
          <a:off x="3555378" y="1598896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8003" y="1589557"/>
        <a:ext cx="50802" cy="50802"/>
      </dsp:txXfrm>
    </dsp:sp>
    <dsp:sp modelId="{389BDD3E-7CF1-9646-B886-492F66B1A693}">
      <dsp:nvSpPr>
        <dsp:cNvPr id="0" name=""/>
        <dsp:cNvSpPr/>
      </dsp:nvSpPr>
      <dsp:spPr>
        <a:xfrm>
          <a:off x="4353520" y="835273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start / end time</a:t>
          </a:r>
          <a:endParaRPr lang="en-US" sz="1500" kern="1200" dirty="0"/>
        </a:p>
      </dsp:txBody>
      <dsp:txXfrm>
        <a:off x="4374763" y="856516"/>
        <a:ext cx="1408092" cy="682803"/>
      </dsp:txXfrm>
    </dsp:sp>
    <dsp:sp modelId="{A2D4361D-A7A4-7A42-9DE5-3042904F834C}">
      <dsp:nvSpPr>
        <dsp:cNvPr id="0" name=""/>
        <dsp:cNvSpPr/>
      </dsp:nvSpPr>
      <dsp:spPr>
        <a:xfrm>
          <a:off x="3773289" y="2015937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8898" y="2017494"/>
        <a:ext cx="29011" cy="29011"/>
      </dsp:txXfrm>
    </dsp:sp>
    <dsp:sp modelId="{F51DADF6-89EC-6746-A4CA-83058C34466D}">
      <dsp:nvSpPr>
        <dsp:cNvPr id="0" name=""/>
        <dsp:cNvSpPr/>
      </dsp:nvSpPr>
      <dsp:spPr>
        <a:xfrm>
          <a:off x="4353520" y="1669355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status</a:t>
          </a:r>
          <a:endParaRPr lang="en-US" sz="1500" kern="1200" dirty="0"/>
        </a:p>
      </dsp:txBody>
      <dsp:txXfrm>
        <a:off x="4374763" y="1690598"/>
        <a:ext cx="1408092" cy="682803"/>
      </dsp:txXfrm>
    </dsp:sp>
    <dsp:sp modelId="{90A91ACB-D985-0842-8512-CA57D47B44E0}">
      <dsp:nvSpPr>
        <dsp:cNvPr id="0" name=""/>
        <dsp:cNvSpPr/>
      </dsp:nvSpPr>
      <dsp:spPr>
        <a:xfrm rot="3310531">
          <a:off x="3555378" y="2432979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38003" y="2423639"/>
        <a:ext cx="50802" cy="50802"/>
      </dsp:txXfrm>
    </dsp:sp>
    <dsp:sp modelId="{472FDD1F-4AC7-6B4F-9905-FB9542E24372}">
      <dsp:nvSpPr>
        <dsp:cNvPr id="0" name=""/>
        <dsp:cNvSpPr/>
      </dsp:nvSpPr>
      <dsp:spPr>
        <a:xfrm>
          <a:off x="4353520" y="2503437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rights</a:t>
          </a:r>
          <a:endParaRPr lang="en-US" sz="1500" kern="1200" dirty="0"/>
        </a:p>
      </dsp:txBody>
      <dsp:txXfrm>
        <a:off x="4374763" y="2524680"/>
        <a:ext cx="1408092" cy="682803"/>
      </dsp:txXfrm>
    </dsp:sp>
    <dsp:sp modelId="{59E43619-9479-CB46-A684-DAD2E2E39310}">
      <dsp:nvSpPr>
        <dsp:cNvPr id="0" name=""/>
        <dsp:cNvSpPr/>
      </dsp:nvSpPr>
      <dsp:spPr>
        <a:xfrm rot="4249260">
          <a:off x="3180307" y="2850020"/>
          <a:ext cx="176619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66194" y="16062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019249" y="2821927"/>
        <a:ext cx="88309" cy="88309"/>
      </dsp:txXfrm>
    </dsp:sp>
    <dsp:sp modelId="{E94A3591-040B-6544-9732-A61B1CD210C9}">
      <dsp:nvSpPr>
        <dsp:cNvPr id="0" name=""/>
        <dsp:cNvSpPr/>
      </dsp:nvSpPr>
      <dsp:spPr>
        <a:xfrm>
          <a:off x="4353520" y="3337520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agent (user/software)</a:t>
          </a:r>
          <a:endParaRPr lang="en-US" sz="1500" kern="1200" dirty="0"/>
        </a:p>
      </dsp:txBody>
      <dsp:txXfrm>
        <a:off x="4374763" y="3358763"/>
        <a:ext cx="1408092" cy="682803"/>
      </dsp:txXfrm>
    </dsp:sp>
    <dsp:sp modelId="{BB9A89FB-71F7-004E-8E64-E5287701DFD0}">
      <dsp:nvSpPr>
        <dsp:cNvPr id="0" name=""/>
        <dsp:cNvSpPr/>
      </dsp:nvSpPr>
      <dsp:spPr>
        <a:xfrm>
          <a:off x="1742479" y="2850020"/>
          <a:ext cx="58023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0231" y="16062"/>
              </a:lnTo>
            </a:path>
          </a:pathLst>
        </a:custGeom>
        <a:noFill/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8089" y="2851576"/>
        <a:ext cx="29011" cy="29011"/>
      </dsp:txXfrm>
    </dsp:sp>
    <dsp:sp modelId="{EA5565BA-D28C-AD48-AA1D-1D24CAACF630}">
      <dsp:nvSpPr>
        <dsp:cNvPr id="0" name=""/>
        <dsp:cNvSpPr/>
      </dsp:nvSpPr>
      <dsp:spPr>
        <a:xfrm>
          <a:off x="2322710" y="2503437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n>
                <a:noFill/>
              </a:ln>
              <a:effectLst/>
            </a:rPr>
            <a:t>.</a:t>
          </a:r>
          <a:br>
            <a:rPr lang="en-US" sz="1500" kern="1200" dirty="0" smtClean="0">
              <a:ln>
                <a:noFill/>
              </a:ln>
              <a:effectLst/>
            </a:rPr>
          </a:br>
          <a:r>
            <a:rPr lang="en-US" sz="1500" kern="1200" dirty="0" smtClean="0">
              <a:ln>
                <a:noFill/>
              </a:ln>
              <a:effectLst/>
            </a:rPr>
            <a:t>.</a:t>
          </a:r>
          <a:br>
            <a:rPr lang="en-US" sz="1500" kern="1200" dirty="0" smtClean="0">
              <a:ln>
                <a:noFill/>
              </a:ln>
              <a:effectLst/>
            </a:rPr>
          </a:br>
          <a:r>
            <a:rPr lang="en-US" sz="1500" kern="1200" dirty="0" smtClean="0">
              <a:ln>
                <a:noFill/>
              </a:ln>
              <a:effectLst/>
            </a:rPr>
            <a:t>.</a:t>
          </a:r>
          <a:endParaRPr lang="en-US" sz="1500" kern="1200" dirty="0">
            <a:ln>
              <a:noFill/>
            </a:ln>
            <a:effectLst/>
          </a:endParaRPr>
        </a:p>
      </dsp:txBody>
      <dsp:txXfrm>
        <a:off x="2343953" y="2524680"/>
        <a:ext cx="1408092" cy="682803"/>
      </dsp:txXfrm>
    </dsp:sp>
    <dsp:sp modelId="{D864FCCB-6A7C-1448-B09D-4435356634A6}">
      <dsp:nvSpPr>
        <dsp:cNvPr id="0" name=""/>
        <dsp:cNvSpPr/>
      </dsp:nvSpPr>
      <dsp:spPr>
        <a:xfrm rot="3310531">
          <a:off x="1524569" y="3267061"/>
          <a:ext cx="10160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16052" y="16062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7194" y="3257722"/>
        <a:ext cx="50802" cy="50802"/>
      </dsp:txXfrm>
    </dsp:sp>
    <dsp:sp modelId="{7913F4A4-B2D8-9043-8705-0B6912A60A0A}">
      <dsp:nvSpPr>
        <dsp:cNvPr id="0" name=""/>
        <dsp:cNvSpPr/>
      </dsp:nvSpPr>
      <dsp:spPr>
        <a:xfrm>
          <a:off x="2322710" y="3337520"/>
          <a:ext cx="1450578" cy="725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Execution(n)</a:t>
          </a:r>
          <a:endParaRPr lang="en-US" sz="1500" kern="1200" dirty="0"/>
        </a:p>
      </dsp:txBody>
      <dsp:txXfrm>
        <a:off x="2343953" y="3358763"/>
        <a:ext cx="1408092" cy="68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4CECD-CA4A-7246-89A6-43C6A92181FE}">
      <dsp:nvSpPr>
        <dsp:cNvPr id="0" name=""/>
        <dsp:cNvSpPr/>
      </dsp:nvSpPr>
      <dsp:spPr>
        <a:xfrm>
          <a:off x="3744" y="1137186"/>
          <a:ext cx="1637136" cy="1028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25400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Ethics Application Clearance</a:t>
          </a:r>
          <a:endParaRPr lang="en-US" sz="1900" kern="1200" dirty="0"/>
        </a:p>
      </dsp:txBody>
      <dsp:txXfrm>
        <a:off x="33863" y="1167305"/>
        <a:ext cx="1576898" cy="968088"/>
      </dsp:txXfrm>
    </dsp:sp>
    <dsp:sp modelId="{BDBE1EFE-1C1F-EE4A-A607-2D6535DDB5CB}">
      <dsp:nvSpPr>
        <dsp:cNvPr id="0" name=""/>
        <dsp:cNvSpPr/>
      </dsp:nvSpPr>
      <dsp:spPr>
        <a:xfrm>
          <a:off x="1804594" y="1448345"/>
          <a:ext cx="347072" cy="4060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804594" y="1529547"/>
        <a:ext cx="242950" cy="243605"/>
      </dsp:txXfrm>
    </dsp:sp>
    <dsp:sp modelId="{86BB10BF-B4B8-884F-92DC-1F61D88D383A}">
      <dsp:nvSpPr>
        <dsp:cNvPr id="0" name=""/>
        <dsp:cNvSpPr/>
      </dsp:nvSpPr>
      <dsp:spPr>
        <a:xfrm>
          <a:off x="2295735" y="1137186"/>
          <a:ext cx="1637136" cy="1028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Experiment</a:t>
          </a:r>
          <a:endParaRPr lang="en-US" sz="18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Pre-questionnaire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Tasks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Post-questionnaire</a:t>
          </a:r>
          <a:endParaRPr lang="en-US" sz="1200" kern="1200" dirty="0"/>
        </a:p>
      </dsp:txBody>
      <dsp:txXfrm>
        <a:off x="2325854" y="1167305"/>
        <a:ext cx="1576898" cy="968088"/>
      </dsp:txXfrm>
    </dsp:sp>
    <dsp:sp modelId="{A9C17D26-DB53-A74D-B46C-1C0629AFA256}">
      <dsp:nvSpPr>
        <dsp:cNvPr id="0" name=""/>
        <dsp:cNvSpPr/>
      </dsp:nvSpPr>
      <dsp:spPr>
        <a:xfrm>
          <a:off x="4096586" y="1448345"/>
          <a:ext cx="347072" cy="4060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096586" y="1529547"/>
        <a:ext cx="242950" cy="243605"/>
      </dsp:txXfrm>
    </dsp:sp>
    <dsp:sp modelId="{E31D930D-C000-6940-9121-83B2654804FC}">
      <dsp:nvSpPr>
        <dsp:cNvPr id="0" name=""/>
        <dsp:cNvSpPr/>
      </dsp:nvSpPr>
      <dsp:spPr>
        <a:xfrm>
          <a:off x="4587727" y="1137186"/>
          <a:ext cx="1637136" cy="1028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dirty="0" smtClean="0"/>
            <a:t>Evaluation</a:t>
          </a:r>
          <a:endParaRPr lang="en-US" sz="1900" kern="1200" dirty="0"/>
        </a:p>
      </dsp:txBody>
      <dsp:txXfrm>
        <a:off x="4617846" y="1167305"/>
        <a:ext cx="1576898" cy="968088"/>
      </dsp:txXfrm>
    </dsp:sp>
    <dsp:sp modelId="{F5CFAE23-C781-F94C-8598-5C65FDE3187A}">
      <dsp:nvSpPr>
        <dsp:cNvPr id="0" name=""/>
        <dsp:cNvSpPr/>
      </dsp:nvSpPr>
      <dsp:spPr>
        <a:xfrm>
          <a:off x="6388577" y="1448345"/>
          <a:ext cx="347072" cy="4060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388577" y="1529547"/>
        <a:ext cx="242950" cy="243605"/>
      </dsp:txXfrm>
    </dsp:sp>
    <dsp:sp modelId="{B929CD74-8138-184C-86A2-E141B127C861}">
      <dsp:nvSpPr>
        <dsp:cNvPr id="0" name=""/>
        <dsp:cNvSpPr/>
      </dsp:nvSpPr>
      <dsp:spPr>
        <a:xfrm>
          <a:off x="6879718" y="1137186"/>
          <a:ext cx="1637136" cy="1028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kern="1200" smtClean="0"/>
            <a:t>Publication</a:t>
          </a:r>
          <a:endParaRPr lang="en-US" sz="1900" kern="1200"/>
        </a:p>
      </dsp:txBody>
      <dsp:txXfrm>
        <a:off x="6909837" y="1167305"/>
        <a:ext cx="1576898" cy="968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1580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927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037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17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52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35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68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91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10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5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07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447150" y="1218450"/>
            <a:ext cx="8249700" cy="156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400" dirty="0">
                <a:latin typeface="Georgia"/>
                <a:ea typeface="Georgia"/>
                <a:cs typeface="Georgia"/>
                <a:sym typeface="Georgia"/>
              </a:rPr>
              <a:t>Evaluation of workflows for repeatability and sharing of experimental templates, execution records, and data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6750" y="2839289"/>
            <a:ext cx="4870500" cy="44740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latin typeface="Georgia"/>
                <a:ea typeface="Georgia"/>
                <a:cs typeface="Georgia"/>
                <a:sym typeface="Georgia"/>
              </a:rPr>
              <a:t>Harshvardhan</a:t>
            </a: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 J. Pandit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Supervised </a:t>
            </a:r>
            <a:r>
              <a:rPr lang="en" sz="1200" dirty="0" smtClean="0">
                <a:latin typeface="Georgia"/>
                <a:ea typeface="Georgia"/>
                <a:cs typeface="Georgia"/>
                <a:sym typeface="Georgia"/>
              </a:rPr>
              <a:t>by</a:t>
            </a: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200" dirty="0" smtClean="0">
                <a:latin typeface="Georgia"/>
                <a:ea typeface="Georgia"/>
                <a:cs typeface="Georgia"/>
                <a:sym typeface="Georgia"/>
              </a:rPr>
              <a:t>David 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Lewis &amp; Declan O’Sullivan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Theme E, </a:t>
            </a:r>
            <a:r>
              <a:rPr lang="en" sz="1200" dirty="0" smtClean="0">
                <a:latin typeface="Georgia"/>
                <a:ea typeface="Georgia"/>
                <a:cs typeface="Georgia"/>
                <a:sym typeface="Georgia"/>
              </a:rPr>
              <a:t>ADAPT</a:t>
            </a:r>
            <a:r>
              <a:rPr lang="en-US" sz="1200" dirty="0" smtClean="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sz="1200" dirty="0" smtClean="0">
                <a:latin typeface="Georgia"/>
                <a:ea typeface="Georgia"/>
                <a:cs typeface="Georgia"/>
                <a:sym typeface="Georgia"/>
              </a:rPr>
              <a:t>Trinity </a:t>
            </a:r>
            <a:r>
              <a:rPr lang="en" sz="1200" dirty="0">
                <a:latin typeface="Georgia"/>
                <a:ea typeface="Georgia"/>
                <a:cs typeface="Georgia"/>
                <a:sym typeface="Georgia"/>
              </a:rPr>
              <a:t>College Dublin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rowser based tool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Premise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May not know about linked open data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May not know about semantic web and ontologies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Search for related research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Search for related data sets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/>
              <a:t>Application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Browser based tool, GUI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Abstract ontology into simpler terms and forms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Introduce them to linked open data and experimental workflows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Provide motivation to publish experiments using linked open data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305642" y="1152425"/>
            <a:ext cx="0" cy="38007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Browser based </a:t>
            </a:r>
            <a:r>
              <a:rPr lang="en-US" dirty="0" smtClean="0"/>
              <a:t>tool</a:t>
            </a:r>
            <a:endParaRPr lang="e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69552"/>
            <a:ext cx="4286526" cy="35130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74" y="1469551"/>
            <a:ext cx="4286526" cy="3513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did I implement this?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Front end - HTML/CSS/JS (the usual suspects</a:t>
            </a:r>
            <a:r>
              <a:rPr lang="en" dirty="0" smtClean="0"/>
              <a:t>)</a:t>
            </a:r>
            <a:endParaRPr lang="en" dirty="0"/>
          </a:p>
          <a:p>
            <a:pPr marL="457200" lvl="0" indent="-228600">
              <a:buChar char="●"/>
            </a:pPr>
            <a:r>
              <a:rPr lang="en" dirty="0"/>
              <a:t>Drawing graphs </a:t>
            </a:r>
            <a:r>
              <a:rPr lang="en" dirty="0" smtClean="0"/>
              <a:t>– </a:t>
            </a:r>
            <a:r>
              <a:rPr lang="en" dirty="0" err="1" smtClean="0"/>
              <a:t>JointJS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u="sng" dirty="0" smtClean="0">
                <a:solidFill>
                  <a:srgbClr val="0070C0"/>
                </a:solidFill>
              </a:rPr>
              <a:t>http://</a:t>
            </a:r>
            <a:r>
              <a:rPr lang="en-US" u="sng" dirty="0" err="1" smtClean="0">
                <a:solidFill>
                  <a:srgbClr val="0070C0"/>
                </a:solidFill>
              </a:rPr>
              <a:t>jointjs.com</a:t>
            </a:r>
            <a:r>
              <a:rPr lang="en-US" dirty="0" smtClean="0"/>
              <a:t>)</a:t>
            </a:r>
            <a:endParaRPr lang="en" dirty="0"/>
          </a:p>
          <a:p>
            <a:pPr marL="457200" lvl="0" indent="-228600">
              <a:buChar char="●"/>
            </a:pPr>
            <a:r>
              <a:rPr lang="en" dirty="0"/>
              <a:t>Backend - </a:t>
            </a:r>
            <a:r>
              <a:rPr lang="en" dirty="0" smtClean="0"/>
              <a:t>flask/python</a:t>
            </a:r>
            <a:r>
              <a:rPr lang="en-US" dirty="0"/>
              <a:t> (</a:t>
            </a:r>
            <a:r>
              <a:rPr lang="en-US" u="sng" dirty="0">
                <a:solidFill>
                  <a:srgbClr val="0070C0"/>
                </a:solidFill>
              </a:rPr>
              <a:t>http://</a:t>
            </a:r>
            <a:r>
              <a:rPr lang="en-US" u="sng" dirty="0" err="1">
                <a:solidFill>
                  <a:srgbClr val="0070C0"/>
                </a:solidFill>
              </a:rPr>
              <a:t>flask.pocoo.org</a:t>
            </a:r>
            <a:r>
              <a:rPr lang="en-US" u="sng" dirty="0" smtClean="0">
                <a:solidFill>
                  <a:srgbClr val="0070C0"/>
                </a:solidFill>
              </a:rPr>
              <a:t>/</a:t>
            </a:r>
            <a:r>
              <a:rPr lang="en-US" dirty="0" smtClean="0"/>
              <a:t>)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Triple store </a:t>
            </a:r>
            <a:r>
              <a:rPr lang="en" dirty="0" smtClean="0"/>
              <a:t>– SQLite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14272151"/>
              </p:ext>
            </p:extLst>
          </p:nvPr>
        </p:nvGraphicFramePr>
        <p:xfrm>
          <a:off x="311700" y="1266325"/>
          <a:ext cx="8520600" cy="330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What’s Next?</a:t>
            </a:r>
          </a:p>
        </p:txBody>
      </p:sp>
      <p:cxnSp>
        <p:nvCxnSpPr>
          <p:cNvPr id="4" name="Curved Connector 3"/>
          <p:cNvCxnSpPr/>
          <p:nvPr/>
        </p:nvCxnSpPr>
        <p:spPr>
          <a:xfrm>
            <a:off x="1115736" y="3431097"/>
            <a:ext cx="973123" cy="687897"/>
          </a:xfrm>
          <a:prstGeom prst="curvedConnector3">
            <a:avLst>
              <a:gd name="adj1" fmla="val -5948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8859" y="3857384"/>
            <a:ext cx="199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Currently waiting for ethical clearance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Study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Design</a:t>
            </a:r>
            <a:r>
              <a:rPr lang="en-US" dirty="0"/>
              <a:t>, execution and analysis of web application usability study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Linked </a:t>
            </a:r>
            <a:r>
              <a:rPr lang="en-US" dirty="0"/>
              <a:t>open data publish-consume </a:t>
            </a:r>
            <a:r>
              <a:rPr lang="en-US" dirty="0" smtClean="0"/>
              <a:t>lifecycle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ocumentation </a:t>
            </a:r>
            <a:r>
              <a:rPr lang="en-US" dirty="0"/>
              <a:t>requirements for repeatability of NLP experiments and </a:t>
            </a:r>
            <a:r>
              <a:rPr lang="en-US" dirty="0" smtClean="0"/>
              <a:t>language </a:t>
            </a:r>
            <a:r>
              <a:rPr lang="en-US" dirty="0"/>
              <a:t>resource </a:t>
            </a:r>
            <a:r>
              <a:rPr lang="en-US" dirty="0" smtClean="0"/>
              <a:t>reuse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SPARQL </a:t>
            </a:r>
            <a:r>
              <a:rPr lang="en-US" dirty="0"/>
              <a:t>to query linked data stores</a:t>
            </a:r>
          </a:p>
        </p:txBody>
      </p:sp>
    </p:spTree>
    <p:extLst>
      <p:ext uri="{BB962C8B-B14F-4D97-AF65-F5344CB8AC3E}">
        <p14:creationId xmlns:p14="http://schemas.microsoft.com/office/powerpoint/2010/main" val="161099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I learnt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How semantic web ontologies and linked open data are used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How to write (or adapt) an ontology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The idea of working with triple stores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Where semantic web ontologies lack and how to deal with it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The (</a:t>
            </a:r>
            <a:r>
              <a:rPr lang="en" dirty="0">
                <a:solidFill>
                  <a:srgbClr val="FF0000"/>
                </a:solidFill>
              </a:rPr>
              <a:t>IMPORTANT</a:t>
            </a:r>
            <a:r>
              <a:rPr lang="en" dirty="0"/>
              <a:t>) difference between “engineering” and “research”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Be wise, learn from my shortcomings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Don’t look for a ‘software’ solution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Never lose sight of the aim - better yet, write it and stick it on your desk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Always ask someone else rather than be confused or stuck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Read, read, read, then revise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Make the most minimal working example you can, then work on specific questions you want answered</a:t>
            </a:r>
          </a:p>
          <a:p>
            <a:pPr marL="514350" lvl="0" indent="-285750" rtl="0">
              <a:spcBef>
                <a:spcPts val="0"/>
              </a:spcBef>
              <a:buFont typeface="Arial" charset="0"/>
              <a:buChar char="•"/>
            </a:pPr>
            <a:r>
              <a:rPr lang="en" dirty="0"/>
              <a:t>‘Learning’ never stops - if you think you’re free, you’re not learning enough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that’s all for today</a:t>
            </a:r>
          </a:p>
        </p:txBody>
      </p:sp>
      <p:sp>
        <p:nvSpPr>
          <p:cNvPr id="3" name="Shape 146"/>
          <p:cNvSpPr txBox="1">
            <a:spLocks/>
          </p:cNvSpPr>
          <p:nvPr/>
        </p:nvSpPr>
        <p:spPr>
          <a:xfrm>
            <a:off x="311700" y="338079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Questions?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Suggestions?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Tips &amp; Tricks?</a:t>
            </a:r>
            <a:endParaRPr lang="e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Problem domain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Georgia"/>
              <a:buChar char="●"/>
            </a:pP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Researchers in areas </a:t>
            </a:r>
            <a:r>
              <a:rPr lang="en-US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related to </a:t>
            </a:r>
            <a:r>
              <a:rPr lang="en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NLP </a:t>
            </a: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do a lot of experiments that are similar and </a:t>
            </a:r>
            <a:r>
              <a:rPr lang="en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use the </a:t>
            </a: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same or similar data sets.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●"/>
            </a:pPr>
            <a:r>
              <a:rPr lang="en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Most experiments </a:t>
            </a: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are a variation of some common template or previous research.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●"/>
            </a:pP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Using linked open data, </a:t>
            </a:r>
            <a:r>
              <a:rPr lang="en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experiments </a:t>
            </a: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and data sets can be ‘linked’ together.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●"/>
            </a:pP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There have been some approaches for </a:t>
            </a:r>
            <a:r>
              <a:rPr lang="en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formalizing </a:t>
            </a: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NLP related experimental metadata by the community - </a:t>
            </a:r>
            <a:r>
              <a:rPr lang="en" dirty="0" err="1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OpenA</a:t>
            </a:r>
            <a:r>
              <a:rPr lang="en-US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IRE</a:t>
            </a:r>
            <a:r>
              <a:rPr lang="en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" dirty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LAPPS Grid / </a:t>
            </a:r>
            <a:r>
              <a:rPr lang="en" dirty="0" smtClean="0">
                <a:solidFill>
                  <a:srgbClr val="695D46"/>
                </a:solidFill>
                <a:latin typeface="Georgia"/>
                <a:ea typeface="Georgia"/>
                <a:cs typeface="Georgia"/>
                <a:sym typeface="Georgia"/>
              </a:rPr>
              <a:t>Galaxy</a:t>
            </a:r>
            <a:endParaRPr lang="en" dirty="0">
              <a:solidFill>
                <a:srgbClr val="695D4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 &amp; Semantic Web Ontologies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Linked Data is interlinking of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Semantic Web is the extension of current web </a:t>
            </a:r>
            <a:br>
              <a:rPr lang="en-US" dirty="0" smtClean="0"/>
            </a:br>
            <a:r>
              <a:rPr lang="en-US" dirty="0" smtClean="0"/>
              <a:t>where information is linked by context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Ontologies are used to describe the nature </a:t>
            </a:r>
            <a:br>
              <a:rPr lang="en-US" dirty="0" smtClean="0"/>
            </a:br>
            <a:r>
              <a:rPr lang="en-US" dirty="0" smtClean="0"/>
              <a:t>of information and its relation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1613823"/>
            <a:ext cx="3338484" cy="33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90" y="1769268"/>
            <a:ext cx="5413918" cy="30504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695D46"/>
                </a:solidFill>
              </a:rPr>
              <a:t>Ontology to record and share Provenance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695D46"/>
                </a:solidFill>
              </a:rPr>
              <a:t>Origin, history, ownership, relation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695D46"/>
                </a:solidFill>
              </a:rPr>
              <a:t>W3C recommendation (April 2013)</a:t>
            </a:r>
            <a:endParaRPr lang="en-US" dirty="0">
              <a:solidFill>
                <a:srgbClr val="695D4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1700" y="4569025"/>
            <a:ext cx="33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</a:rPr>
              <a:t>http://www.w3.org/TR/</a:t>
            </a:r>
            <a:r>
              <a:rPr lang="en-US" dirty="0" err="1">
                <a:solidFill>
                  <a:srgbClr val="695D46"/>
                </a:solidFill>
              </a:rPr>
              <a:t>prov</a:t>
            </a:r>
            <a:r>
              <a:rPr lang="en-US" dirty="0">
                <a:solidFill>
                  <a:srgbClr val="695D46"/>
                </a:solidFill>
              </a:rPr>
              <a:t>-o/</a:t>
            </a:r>
          </a:p>
        </p:txBody>
      </p:sp>
    </p:spTree>
    <p:extLst>
      <p:ext uri="{BB962C8B-B14F-4D97-AF65-F5344CB8AC3E}">
        <p14:creationId xmlns:p14="http://schemas.microsoft.com/office/powerpoint/2010/main" val="23646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695D46"/>
                </a:solidFill>
              </a:rPr>
              <a:t>Extension to PROV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695D46"/>
                </a:solidFill>
              </a:rPr>
              <a:t>Represents plans the guide execution of processes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695D46"/>
                </a:solidFill>
              </a:rPr>
              <a:t>Describes how plans are composed and their </a:t>
            </a:r>
            <a:br>
              <a:rPr lang="en-US" dirty="0" smtClean="0">
                <a:solidFill>
                  <a:srgbClr val="695D46"/>
                </a:solidFill>
              </a:rPr>
            </a:br>
            <a:r>
              <a:rPr lang="en-US" dirty="0" smtClean="0">
                <a:solidFill>
                  <a:srgbClr val="695D46"/>
                </a:solidFill>
              </a:rPr>
              <a:t>correspondence to provenance records that describe</a:t>
            </a:r>
            <a:br>
              <a:rPr lang="en-US" dirty="0" smtClean="0">
                <a:solidFill>
                  <a:srgbClr val="695D46"/>
                </a:solidFill>
              </a:rPr>
            </a:br>
            <a:r>
              <a:rPr lang="en-US" dirty="0" smtClean="0">
                <a:solidFill>
                  <a:srgbClr val="695D46"/>
                </a:solidFill>
              </a:rPr>
              <a:t>the execution of the plan</a:t>
            </a: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rgbClr val="695D4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2096343"/>
            <a:ext cx="3807229" cy="2780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700" y="4569025"/>
            <a:ext cx="33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</a:rPr>
              <a:t>http://</a:t>
            </a:r>
            <a:r>
              <a:rPr lang="en-US" dirty="0" err="1">
                <a:solidFill>
                  <a:srgbClr val="695D46"/>
                </a:solidFill>
              </a:rPr>
              <a:t>purl.org</a:t>
            </a:r>
            <a:r>
              <a:rPr lang="en-US" dirty="0">
                <a:solidFill>
                  <a:srgbClr val="695D46"/>
                </a:solidFill>
              </a:rPr>
              <a:t>/net/p-plan#</a:t>
            </a:r>
          </a:p>
        </p:txBody>
      </p:sp>
    </p:spTree>
    <p:extLst>
      <p:ext uri="{BB962C8B-B14F-4D97-AF65-F5344CB8AC3E}">
        <p14:creationId xmlns:p14="http://schemas.microsoft.com/office/powerpoint/2010/main" val="14869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Open Provenance Model for Workflows (OPMW)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Georgia"/>
              <a:buChar char="●"/>
            </a:pPr>
            <a:r>
              <a:rPr lang="en" dirty="0" smtClean="0">
                <a:latin typeface="Georgia"/>
                <a:ea typeface="Georgia"/>
                <a:cs typeface="Georgia"/>
                <a:sym typeface="Georgia"/>
              </a:rPr>
              <a:t>Based </a:t>
            </a:r>
            <a:r>
              <a:rPr lang="en" dirty="0">
                <a:latin typeface="Georgia"/>
                <a:ea typeface="Georgia"/>
                <a:cs typeface="Georgia"/>
                <a:sym typeface="Georgia"/>
              </a:rPr>
              <a:t>on P-Plan, which extends </a:t>
            </a:r>
            <a:r>
              <a:rPr lang="en" dirty="0" smtClean="0">
                <a:latin typeface="Georgia"/>
                <a:ea typeface="Georgia"/>
                <a:cs typeface="Georgia"/>
                <a:sym typeface="Georgia"/>
              </a:rPr>
              <a:t>PROV-O</a:t>
            </a:r>
            <a:endParaRPr lang="en-US" dirty="0" smtClean="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228600" rtl="0">
              <a:spcBef>
                <a:spcPts val="0"/>
              </a:spcBef>
              <a:buFont typeface="Georgia"/>
              <a:buChar char="●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Describes workflows for scientific </a:t>
            </a:r>
            <a:br>
              <a:rPr lang="en-US" dirty="0" smtClean="0">
                <a:latin typeface="Georgia"/>
                <a:ea typeface="Georgia"/>
                <a:cs typeface="Georgia"/>
                <a:sym typeface="Georgia"/>
              </a:rPr>
            </a:b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articles and their results</a:t>
            </a:r>
          </a:p>
          <a:p>
            <a:pPr marL="457200" lvl="0" indent="-228600" rtl="0">
              <a:spcBef>
                <a:spcPts val="0"/>
              </a:spcBef>
              <a:buFont typeface="Georgia"/>
              <a:buChar char="●"/>
            </a:pP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Suitable for publication of </a:t>
            </a:r>
            <a:br>
              <a:rPr lang="en-US" dirty="0" smtClean="0">
                <a:latin typeface="Georgia"/>
                <a:ea typeface="Georgia"/>
                <a:cs typeface="Georgia"/>
                <a:sym typeface="Georgia"/>
              </a:rPr>
            </a:br>
            <a:r>
              <a:rPr lang="en-US" dirty="0" smtClean="0">
                <a:latin typeface="Georgia"/>
                <a:ea typeface="Georgia"/>
                <a:cs typeface="Georgia"/>
                <a:sym typeface="Georgia"/>
              </a:rPr>
              <a:t>experimental workflows</a:t>
            </a:r>
            <a:endParaRPr lang="en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00" y="4569025"/>
            <a:ext cx="3358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95D46"/>
                </a:solidFill>
              </a:rPr>
              <a:t>http://</a:t>
            </a:r>
            <a:r>
              <a:rPr lang="en-US" dirty="0" err="1">
                <a:solidFill>
                  <a:srgbClr val="695D46"/>
                </a:solidFill>
              </a:rPr>
              <a:t>www.opmw.org</a:t>
            </a:r>
            <a:r>
              <a:rPr lang="en-US" dirty="0">
                <a:solidFill>
                  <a:srgbClr val="695D46"/>
                </a:solidFill>
              </a:rPr>
              <a:t>/model/OPMW/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32" y="2372624"/>
            <a:ext cx="5587068" cy="2504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OPMW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Experiment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145" y="0"/>
            <a:ext cx="17396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Left Brace 2"/>
          <p:cNvSpPr/>
          <p:nvPr/>
        </p:nvSpPr>
        <p:spPr>
          <a:xfrm>
            <a:off x="2815358" y="369869"/>
            <a:ext cx="801702" cy="4508390"/>
          </a:xfrm>
          <a:prstGeom prst="leftBrace">
            <a:avLst>
              <a:gd name="adj1" fmla="val 8333"/>
              <a:gd name="adj2" fmla="val 6868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570" y="3313410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Experiment Template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54835" y="265814"/>
            <a:ext cx="120545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69228" y="1651380"/>
            <a:ext cx="1205453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40443" y="2098158"/>
            <a:ext cx="120545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54835" y="2571750"/>
            <a:ext cx="120545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4681" y="12455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Dataset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4885" y="148602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Step / Process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54835" y="1165122"/>
            <a:ext cx="120545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72863" y="1011233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Parameter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60288" y="1930372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Dataset (generated)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0288" y="2417861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Step / Process (intermediate)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OPMW</a:t>
            </a:r>
            <a:br>
              <a:rPr lang="en-US" dirty="0" smtClean="0"/>
            </a:br>
            <a:r>
              <a:rPr lang="en-US" dirty="0" smtClean="0"/>
              <a:t>Experiment</a:t>
            </a:r>
            <a:br>
              <a:rPr lang="en-US" dirty="0" smtClean="0"/>
            </a:br>
            <a:r>
              <a:rPr lang="en-US" dirty="0" smtClean="0"/>
              <a:t>Execution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3323829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25"/>
            <a:ext cx="8520600" cy="363297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Using workflows &amp; tools for documentation of experiments using OPMW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1700" y="1800266"/>
            <a:ext cx="8520600" cy="941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 smtClean="0"/>
              <a:t>Project Deliverables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11700" y="2503474"/>
            <a:ext cx="8520600" cy="36329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 smtClean="0"/>
              <a:t>Browser based tool for creating / interacting with experimental workflows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Declaration of workflows using the OPMW ontology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User study on evaluation of tasks – search for related components, create execution, fork an experiment</a:t>
            </a:r>
          </a:p>
        </p:txBody>
      </p:sp>
    </p:spTree>
    <p:extLst>
      <p:ext uri="{BB962C8B-B14F-4D97-AF65-F5344CB8AC3E}">
        <p14:creationId xmlns:p14="http://schemas.microsoft.com/office/powerpoint/2010/main" val="1140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587</Words>
  <Application>Microsoft Macintosh PowerPoint</Application>
  <PresentationFormat>On-screen Show (16:9)</PresentationFormat>
  <Paragraphs>99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Georgia</vt:lpstr>
      <vt:lpstr>Open Sans</vt:lpstr>
      <vt:lpstr>PT Sans Narrow</vt:lpstr>
      <vt:lpstr>Arial</vt:lpstr>
      <vt:lpstr>tropic</vt:lpstr>
      <vt:lpstr>Evaluation of workflows for repeatability and sharing of experimental templates, execution records, and data</vt:lpstr>
      <vt:lpstr>Problem domain</vt:lpstr>
      <vt:lpstr>Linked Data &amp; Semantic Web Ontologies</vt:lpstr>
      <vt:lpstr>PROV</vt:lpstr>
      <vt:lpstr>P-Plan</vt:lpstr>
      <vt:lpstr>Open Provenance Model for Workflows (OPMW)</vt:lpstr>
      <vt:lpstr>OPMW Experiment Template</vt:lpstr>
      <vt:lpstr>OPMW Experiment Execution</vt:lpstr>
      <vt:lpstr>Project Objectives</vt:lpstr>
      <vt:lpstr>Browser based tool</vt:lpstr>
      <vt:lpstr>Browser based tool</vt:lpstr>
      <vt:lpstr>How did I implement this?</vt:lpstr>
      <vt:lpstr>What’s Next?</vt:lpstr>
      <vt:lpstr>Directed Study Objectives</vt:lpstr>
      <vt:lpstr>Things I learnt</vt:lpstr>
      <vt:lpstr>Be wise, learn from my shortcomings</vt:lpstr>
      <vt:lpstr>that’s all for today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workflows for repeatability and sharing of experimental templates, execution records, and data</dc:title>
  <cp:lastModifiedBy>Harshvardhan Pandit</cp:lastModifiedBy>
  <cp:revision>20</cp:revision>
  <dcterms:modified xsi:type="dcterms:W3CDTF">2016-11-07T15:53:07Z</dcterms:modified>
</cp:coreProperties>
</file>