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403897b3_0_2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403897b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9403897b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5940389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9403897b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9403897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d204fe65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d204fe6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d204fe657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d204fe6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204fe657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204fe65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204fe657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204fe6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204fe657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204fe65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403897b3_0_2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9403897b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jpg"/><Relationship Id="rId4" Type="http://schemas.openxmlformats.org/officeDocument/2006/relationships/hyperlink" Target="mailto:pandith@tcd.ie" TargetMode="External"/><Relationship Id="rId5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apt_PowerPointTitleSlide_Background.pdf"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4456" y="-62999"/>
            <a:ext cx="9252900" cy="69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14408" y="2202497"/>
            <a:ext cx="8395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4408" y="3095401"/>
            <a:ext cx="6400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Adapt_Logo_RGB.jpg" id="13" name="Google Shape;13;p2"/>
          <p:cNvPicPr preferRelativeResize="0"/>
          <p:nvPr/>
        </p:nvPicPr>
        <p:blipFill rotWithShape="1">
          <a:blip r:embed="rId3">
            <a:alphaModFix/>
          </a:blip>
          <a:srcRect b="13402" l="13402" r="13402" t="13402"/>
          <a:stretch/>
        </p:blipFill>
        <p:spPr>
          <a:xfrm>
            <a:off x="264160" y="102078"/>
            <a:ext cx="1442700" cy="14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apt_PowerPoint_SlideHeading_Background.pdf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6000" y="-228371"/>
            <a:ext cx="9396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3088" y="1498689"/>
            <a:ext cx="8229600" cy="3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9114" y="6116689"/>
            <a:ext cx="928500" cy="5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7584282" y="311736"/>
            <a:ext cx="1467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www.adaptcentre.ie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1276100" y="6120125"/>
            <a:ext cx="5660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Harshvardhan J. Pandit “Persisting through a Ph.D.”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ADAPT Centre, 2019  email: </a:t>
            </a:r>
            <a:r>
              <a:rPr lang="en-US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pandith@tcd.ie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2063" y="6323079"/>
            <a:ext cx="811200" cy="2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43701" y="42561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3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43701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andith@tcd.ie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514408" y="2202497"/>
            <a:ext cx="8395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Persisting through a </a:t>
            </a:r>
            <a:r>
              <a:rPr lang="en-US"/>
              <a:t>Ph.D.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514408" y="3095401"/>
            <a:ext cx="64008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Harshvardhan J. Pandit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500"/>
              <a:t>email: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pandith@tcd.ie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253064" y="6568741"/>
            <a:ext cx="8212666" cy="680116"/>
          </a:xfrm>
          <a:prstGeom prst="rect">
            <a:avLst/>
          </a:prstGeom>
          <a:noFill/>
          <a:ln>
            <a:noFill/>
          </a:ln>
        </p:spPr>
        <p:txBody>
          <a:bodyPr anchorCtr="0" anchor="t" bIns="63500" lIns="63500" spcFirstLastPara="1" rIns="129350" wrap="square" tIns="63500">
            <a:noAutofit/>
          </a:bodyPr>
          <a:lstStyle/>
          <a:p>
            <a:pPr indent="-1588" lvl="0" marL="15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ADAPT Centre is funded under the SFI Research Centres Programme (Grant 13/RC/2106) and is co-funded under the European Regional Development Fund.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F Logos_w.eps"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1171" y="6278627"/>
            <a:ext cx="2597362" cy="27456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1925" y="69026"/>
            <a:ext cx="1107675" cy="3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you do a PhD?</a:t>
            </a:r>
            <a:endParaRPr/>
          </a:p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-20632" y="1832250"/>
            <a:ext cx="3325800" cy="31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It’s a very very personal choice - only you can answer that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Would you really like to do ‘research’?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We also have ‘industry’ PhDs which are more hands-on</a:t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Talk with as many people as you can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Try to understand what work you find interesting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Check the people you want to work with</a:t>
            </a:r>
            <a:endParaRPr sz="1400"/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038410"/>
            <a:ext cx="5858550" cy="45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243100" y="788925"/>
            <a:ext cx="44811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Bachelor of Engineering (Computers)</a:t>
            </a:r>
            <a:endParaRPr/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First exposure and interest in ‘research’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Develop a semantic virtual file system</a:t>
            </a:r>
            <a:endParaRPr sz="15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MSc by Research</a:t>
            </a:r>
            <a:endParaRPr/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almost like a mini-PhD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topic: enable sharing ‘knowledge’ in smartphone apps to create smart assistants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Testing whether I really want to do ‘research’</a:t>
            </a:r>
            <a:endParaRPr sz="1500"/>
          </a:p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243075" y="3661925"/>
            <a:ext cx="4192200" cy="18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How I ended up at ADAPT?</a:t>
            </a:r>
            <a:endParaRPr sz="1400"/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They had funding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Interesting area, Good reputation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Large research group → More opportunities </a:t>
            </a:r>
            <a:endParaRPr sz="1400"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675" y="1905513"/>
            <a:ext cx="4062624" cy="30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PhD Goals</a:t>
            </a:r>
            <a:endParaRPr/>
          </a:p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243088" y="812889"/>
            <a:ext cx="8229600" cy="31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PhD Researcher in Theme 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Focus areas: Data Protection and Privacy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Specific focus on: </a:t>
            </a:r>
            <a:r>
              <a:rPr b="1" lang="en-US"/>
              <a:t>General Data Protection Regulation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</a:rPr>
              <a:t>But what specific area to research on?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375" y="2322400"/>
            <a:ext cx="1913050" cy="10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2675" y="3908864"/>
            <a:ext cx="2870454" cy="18610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GDPR ???</a:t>
            </a:r>
            <a:endParaRPr/>
          </a:p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493850" y="741000"/>
            <a:ext cx="8611500" cy="6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New regulation, replaces previous Data Protection Regulation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In effect from 25th May 2018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Fines up to 20 million euros or 4% of global turnover, whichever is HIGHER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Requires ‘informed’ and ‘explicit’ consent that specifies -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What data is going to be collected?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For what purposes?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For how long?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Shared with whom and why?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Research Goals</a:t>
            </a:r>
            <a:endParaRPr/>
          </a:p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335550" y="1035950"/>
            <a:ext cx="84729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40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Express Privacy laws and Regulations using Linked Open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Create Ontologies to capture and express compliance information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Formulate a method to automate the testing of compliance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yber-2120014_1280.png" id="66" name="Google Shape;6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350" y="2832149"/>
            <a:ext cx="3768150" cy="290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Buzzwords - am I going to use that?</a:t>
            </a:r>
            <a:endParaRPr/>
          </a:p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243088" y="1498689"/>
            <a:ext cx="8229600" cy="31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200"/>
              <a:t>AI</a:t>
            </a:r>
            <a:endParaRPr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200"/>
              <a:t>Machine Learning</a:t>
            </a:r>
            <a:endParaRPr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200"/>
              <a:t>NLP</a:t>
            </a:r>
            <a:endParaRPr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200"/>
              <a:t>Blockchain</a:t>
            </a:r>
            <a:endParaRPr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200"/>
              <a:t>Cloud</a:t>
            </a:r>
            <a:endParaRPr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200"/>
              <a:t>Big Data</a:t>
            </a:r>
            <a:endParaRPr sz="3200"/>
          </a:p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Impact of work</a:t>
            </a:r>
            <a:endParaRPr/>
          </a:p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etwork-cables-494648_1280.jpg" id="80" name="Google Shape;8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500" y="3089375"/>
            <a:ext cx="4373402" cy="29144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243075" y="1129133"/>
            <a:ext cx="85206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40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Define privacy terms and conditions using LOD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Machine readable - so it can be reasoned over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Track provenance for processes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happens when services change?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 withdraws consent?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Effect on services?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to visualise changes to the user?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Driving Points</a:t>
            </a:r>
            <a:endParaRPr/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432350" y="1206433"/>
            <a:ext cx="2469300" cy="8103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432350" y="1402034"/>
            <a:ext cx="22572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432350" y="2227367"/>
            <a:ext cx="24717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/>
              <a:t>User data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/>
              <a:t>Generated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/>
              <a:t>Archived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/>
              <a:t>Anonymity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/>
              <a:t>Metadata</a:t>
            </a:r>
            <a:endParaRPr sz="1600"/>
          </a:p>
        </p:txBody>
      </p:sp>
      <p:sp>
        <p:nvSpPr>
          <p:cNvPr id="91" name="Google Shape;91;p11"/>
          <p:cNvSpPr/>
          <p:nvPr/>
        </p:nvSpPr>
        <p:spPr>
          <a:xfrm>
            <a:off x="3044777" y="1206433"/>
            <a:ext cx="2760600" cy="810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3336150" y="1402034"/>
            <a:ext cx="22572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Permissions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3336146" y="2227367"/>
            <a:ext cx="24717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/>
              <a:t>Granular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/>
              <a:t>Specificity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/>
              <a:t>Broad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/>
              <a:t>Abstract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/>
              <a:t>Third-party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4" name="Google Shape;94;p11"/>
          <p:cNvSpPr/>
          <p:nvPr/>
        </p:nvSpPr>
        <p:spPr>
          <a:xfrm>
            <a:off x="5948502" y="1206433"/>
            <a:ext cx="2760600" cy="8103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 txBox="1"/>
          <p:nvPr>
            <p:ph idx="1" type="body"/>
          </p:nvPr>
        </p:nvSpPr>
        <p:spPr>
          <a:xfrm>
            <a:off x="6254233" y="1402034"/>
            <a:ext cx="22572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Services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254226" y="2227367"/>
            <a:ext cx="24717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600"/>
              <a:t>Advertising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/>
              <a:t>Third-party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/>
              <a:t>Product betterment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/>
              <a:t>Tracking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/>
              <a:t>Profiling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PhD so far</a:t>
            </a: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700" y="3858289"/>
            <a:ext cx="4294641" cy="18610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243075" y="907608"/>
            <a:ext cx="85206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40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-US"/>
              <a:t>Finding my own strengths and weaknesses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Experiment with what kind of work I ‘like’ to do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Confidence &amp; Independence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Research skills - asking the right questions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Discipline</a:t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