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/>
    <p:restoredTop sz="94613"/>
  </p:normalViewPr>
  <p:slideViewPr>
    <p:cSldViewPr snapToGrid="0" snapToObjects="1">
      <p:cViewPr varScale="1">
        <p:scale>
          <a:sx n="68" d="100"/>
          <a:sy n="68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D87EE0-E0B1-144A-8225-5860F93D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42AB85D-0B87-294B-A86F-4D35D425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3D8E33-D4F2-4940-98E0-BE3CEED5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43FE9A-6128-8545-B0A8-772CC32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D1B7D8-D666-C74C-8A6E-74D124E5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286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A046F5-2BCF-E34A-91DD-1C491B4F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CE7D5C-21E2-244F-8797-5AE2EF5E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33F8F0-4F16-0E4B-83B8-22C91A22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122ED8-C3CB-ED44-8265-E4E34E1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AE0D7E-373E-E144-9B90-D17090C2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3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D2B1507-E380-B040-8FBD-79E349A9F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5C70D93-5848-5249-BFB2-40540993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D31C66-5482-764D-88BC-F5806B9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086ACC-979A-994E-8825-28ABB079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C4194C-A20D-6D4E-9C47-4B518F5F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46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4CBEAE-FF36-4342-8028-C2DEDFD0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EA06CD-7081-8F49-A15E-A7B41EB1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A570D8-6EAA-8F44-9EB3-CF090285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117A5A-9BBD-6B49-A82B-845DFE10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65BA2A-61EC-C14C-A8B0-7584C2BC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8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AE13-9DE7-F043-9081-0542FACF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B165EE6-2729-2B42-B9A2-DD85E821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3F226F-B805-6740-AEFF-413C26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9EB455-3155-454A-9C10-7C05AAB1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1966BC-82C4-1F4F-926D-95A7BB7E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58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AAD483-14E0-6440-9F92-45708A9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875E5B-D3DB-9143-8C6B-BFD9C73C9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0E00C07-2EDE-CC44-97FB-AE36EADF7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F8DDE3-36DE-0D4A-878B-031E6CD7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AF7327-F19B-4541-8231-11F2E7D1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B020FE4-BF95-7C46-8A4C-4E49195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7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1787E0-9ADA-E44B-8320-933B55F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AB8B5D9-E142-EF42-B442-9FEE7228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8D5F15C-B345-BC45-9AEF-2E844DF8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F14ABCE-D77D-1940-863E-38B1CB57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6DCB24-ED00-744C-A6B1-080BAD32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2F4B663-7143-FC4C-9AB5-8E328E4B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9BC12A4-367A-3045-A5D1-D25ED6A5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6653081-ECB0-A44E-A1D8-7846B655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8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0C28AE-B0EE-274D-A5F3-B412B590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CB79409-4D56-0143-91F9-CAFF7970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2B7943F-9C65-DF48-B06F-28AF2888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593ADE1-4252-924D-8C74-078AE486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4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A829054-F082-4048-A05C-3A2A956B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769B9E8-64FF-9744-A343-C1967C28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66894B-EDB9-3040-894F-F8C4E6B0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4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E79B34-6485-954F-8FF1-937E194B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A2197C-12A8-544E-A3A1-8741421A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6B7875-9735-7B49-8712-2BB1A1860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879ECDB-29FE-B94F-AA6E-66D21CE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3F2E19-A724-194C-83CB-D65E10F0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F729DC5-82AF-0244-80CB-CDD69E63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70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37C150-66E9-3447-A8B2-B689898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3DD673B-DD05-4346-B8A5-69FB58A46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ADEF91-37BE-2741-B0DF-ABE3DEEC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E2BFB9-D42B-7F47-966C-AA0318B6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53372F-3329-C646-A592-A53AFF94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83109-D325-BF41-B520-0619806E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16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064BC6C-6E96-6B44-B652-E21AFF56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24959BD-EA6A-804C-B164-B6C0D9DE4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A4B0C6-07F0-2D4E-8C8E-B03E29F4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92C8-2BCE-5F49-B528-2595D2FC40C9}" type="datetimeFigureOut">
              <a:rPr kumimoji="1" lang="ko-KR" altLang="en-US" smtClean="0"/>
              <a:t>2018-08-06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BE2514-4529-2D41-9EF6-D507E3B2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171A248-5728-CE4F-AF45-C94DD414A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A7E2-E1B8-8247-9690-19DEBD67E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7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AE0531-1AFA-8949-939E-439791AD4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20180806 </a:t>
            </a:r>
            <a:r>
              <a:rPr kumimoji="1" lang="ko-KR" altLang="en-US" dirty="0" err="1" smtClean="0"/>
              <a:t>랩미팅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D56854-F243-0446-ACB5-17B576C08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김현지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6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xmlns="" id="{B74F9D70-BBE2-C147-A290-8D8C3AD49E76}"/>
              </a:ext>
            </a:extLst>
          </p:cNvPr>
          <p:cNvSpPr txBox="1"/>
          <p:nvPr/>
        </p:nvSpPr>
        <p:spPr>
          <a:xfrm>
            <a:off x="3492708" y="1240031"/>
            <a:ext cx="558140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RNN for</a:t>
            </a:r>
          </a:p>
          <a:p>
            <a:r>
              <a:rPr kumimoji="1" lang="en-US" altLang="ko-KR" sz="2400" b="1" dirty="0" smtClean="0"/>
              <a:t>Customer Visiting Journey Modeling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smtClean="0"/>
              <a:t>Input:</a:t>
            </a:r>
          </a:p>
          <a:p>
            <a:r>
              <a:rPr kumimoji="1" lang="en-US" altLang="ko-KR" dirty="0" smtClean="0"/>
              <a:t>Feature vector extracted from CNN layer</a:t>
            </a:r>
            <a:endParaRPr kumimoji="1" lang="en-US" altLang="ko-KR" dirty="0"/>
          </a:p>
          <a:p>
            <a:endParaRPr kumimoji="1" lang="en-US" altLang="ko-KR" b="1" dirty="0" smtClean="0"/>
          </a:p>
          <a:p>
            <a:r>
              <a:rPr kumimoji="1" lang="en-US" altLang="ko-KR" b="1" dirty="0" smtClean="0"/>
              <a:t>Output:</a:t>
            </a:r>
          </a:p>
          <a:p>
            <a:r>
              <a:rPr kumimoji="1" lang="en-US" altLang="ko-KR" dirty="0" smtClean="0"/>
              <a:t>One-hot encoded page name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smtClean="0"/>
              <a:t>Loss Function:</a:t>
            </a:r>
            <a:endParaRPr kumimoji="1" lang="en-US" altLang="ko-KR" b="1" dirty="0"/>
          </a:p>
          <a:p>
            <a:r>
              <a:rPr kumimoji="1" lang="en-US" altLang="ko-KR" dirty="0"/>
              <a:t>Computed as sum of cross-entropy </a:t>
            </a:r>
          </a:p>
          <a:p>
            <a:r>
              <a:rPr kumimoji="1" lang="en-US" altLang="ko-KR" dirty="0"/>
              <a:t>between the prediction at each step t </a:t>
            </a:r>
          </a:p>
          <a:p>
            <a:r>
              <a:rPr kumimoji="1" lang="en-US" altLang="ko-KR" dirty="0"/>
              <a:t>And the true visited page at step </a:t>
            </a:r>
            <a:r>
              <a:rPr kumimoji="1" lang="en-US" altLang="ko-KR" dirty="0" smtClean="0"/>
              <a:t>t+1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94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94" y="529735"/>
            <a:ext cx="8350223" cy="549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13674" y="2138289"/>
            <a:ext cx="309489" cy="3756074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3976" y="6020971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Dropout technique applied</a:t>
            </a:r>
          </a:p>
        </p:txBody>
      </p:sp>
    </p:spTree>
    <p:extLst>
      <p:ext uri="{BB962C8B-B14F-4D97-AF65-F5344CB8AC3E}">
        <p14:creationId xmlns:p14="http://schemas.microsoft.com/office/powerpoint/2010/main" val="61282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19B4E6D-E1D3-3B46-8171-042B0A40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0" y="2677789"/>
            <a:ext cx="11547423" cy="2909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4817" y="5601023"/>
            <a:ext cx="525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Null Page:</a:t>
            </a:r>
          </a:p>
          <a:p>
            <a:pPr algn="r"/>
            <a:r>
              <a:rPr lang="en-US" altLang="ko-KR" sz="1400" dirty="0" smtClean="0"/>
              <a:t>Indicates that the customer finished the visit and quit the site</a:t>
            </a:r>
            <a:endParaRPr lang="ko-KR" altLang="en-US" sz="1400" dirty="0"/>
          </a:p>
        </p:txBody>
      </p:sp>
      <p:sp>
        <p:nvSpPr>
          <p:cNvPr id="4" name="텍스트상자 1">
            <a:extLst>
              <a:ext uri="{FF2B5EF4-FFF2-40B4-BE49-F238E27FC236}">
                <a16:creationId xmlns:a16="http://schemas.microsoft.com/office/drawing/2014/main" xmlns="" id="{AB8DA436-2871-7D45-AAEF-C3A6DBB894F4}"/>
              </a:ext>
            </a:extLst>
          </p:cNvPr>
          <p:cNvSpPr txBox="1"/>
          <p:nvPr/>
        </p:nvSpPr>
        <p:spPr>
          <a:xfrm>
            <a:off x="464239" y="607157"/>
            <a:ext cx="69168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Monte Carlo</a:t>
            </a:r>
          </a:p>
          <a:p>
            <a:endParaRPr kumimoji="1" lang="en-US" altLang="ko-KR" sz="1600" dirty="0"/>
          </a:p>
          <a:p>
            <a:r>
              <a:rPr lang="en-US" altLang="ko-KR" sz="1600" b="1" dirty="0"/>
              <a:t>Objective:</a:t>
            </a:r>
          </a:p>
          <a:p>
            <a:r>
              <a:rPr lang="en-US" altLang="ko-KR" sz="1600" dirty="0"/>
              <a:t>To estimate the customer conversion rates knowing their visited pages. </a:t>
            </a:r>
            <a:endParaRPr lang="en-US" altLang="ko-KR" sz="1600" dirty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Importance Sampling:</a:t>
            </a:r>
          </a:p>
          <a:p>
            <a:r>
              <a:rPr lang="en-US" altLang="ko-KR" sz="1600" dirty="0" smtClean="0"/>
              <a:t>Example of </a:t>
            </a:r>
            <a:r>
              <a:rPr lang="ko-KR" altLang="en-US" sz="1600" dirty="0" err="1" smtClean="0"/>
              <a:t>난쟁이족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키다리족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58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3948" y="295420"/>
            <a:ext cx="575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LSTM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CNN + LSTM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CNN + LSTM (5 parallel identical architectures)</a:t>
            </a:r>
          </a:p>
        </p:txBody>
      </p:sp>
      <p:pic>
        <p:nvPicPr>
          <p:cNvPr id="2050" name="Picture 2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75" y="1482501"/>
            <a:ext cx="4417260" cy="45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9" y="2527066"/>
            <a:ext cx="3093723" cy="249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0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99</Words>
  <Application>Microsoft Office PowerPoint</Application>
  <PresentationFormat>사용자 지정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20180806 랩미팅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김준하</dc:creator>
  <cp:lastModifiedBy>Registered User</cp:lastModifiedBy>
  <cp:revision>12</cp:revision>
  <dcterms:created xsi:type="dcterms:W3CDTF">2018-08-05T03:47:31Z</dcterms:created>
  <dcterms:modified xsi:type="dcterms:W3CDTF">2018-08-06T04:01:37Z</dcterms:modified>
</cp:coreProperties>
</file>