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3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1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9958-B3A1-4733-A667-823750E1068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030C-9B0C-4985-B7EE-FAAFAA04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 Neural Representation of Sketch Drawings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김현진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32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Sketch-RNN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327"/>
            <a:ext cx="10515600" cy="40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Unconditional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679"/>
            <a:ext cx="10425964" cy="3188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578" y="1825625"/>
            <a:ext cx="53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490" y="4087546"/>
            <a:ext cx="53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25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0" y="1825625"/>
            <a:ext cx="11178599" cy="33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690688"/>
            <a:ext cx="96583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14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 Neural Representation of Sketch Drawings</vt:lpstr>
      <vt:lpstr>Sketch-RNN</vt:lpstr>
      <vt:lpstr>Unconditional generation</vt:lpstr>
      <vt:lpstr>Conditional generation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Neural Representation of Sketch Drawings</dc:title>
  <dc:creator>Registered User</dc:creator>
  <cp:lastModifiedBy>Registered User</cp:lastModifiedBy>
  <cp:revision>5</cp:revision>
  <dcterms:created xsi:type="dcterms:W3CDTF">2018-07-26T16:31:59Z</dcterms:created>
  <dcterms:modified xsi:type="dcterms:W3CDTF">2018-07-27T04:27:16Z</dcterms:modified>
</cp:coreProperties>
</file>