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7" r:id="rId3"/>
    <p:sldId id="266" r:id="rId4"/>
    <p:sldId id="259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20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131B4F-57DE-E642-81AC-3E6C7F344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2362200"/>
            <a:ext cx="8356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8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173" y="1878227"/>
            <a:ext cx="6977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As you can see, these smoothing techniques come in a host of flavors: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Sides. One-sided or two-sided.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Exponent. Exponential or linear.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Weights. Weighted or unweighted.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Bin-width. Fixed or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Observations. Fixed or variable.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28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1458" y="2968496"/>
            <a:ext cx="3980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Smoothing Algorithms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0859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3425" y="675001"/>
            <a:ext cx="392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Raw data (before smoothing)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BBD875-1158-204D-BA09-6A4F600C2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56" y="1632235"/>
            <a:ext cx="5802547" cy="421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8141" y="1118629"/>
            <a:ext cx="37533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</a:t>
            </a:r>
            <a:r>
              <a:rPr lang="en-US" altLang="ko-KR" b="1" dirty="0"/>
              <a:t>Bin Smoothing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dirty="0"/>
              <a:t>A bin smoother cuts your domain into discrete bins of a </a:t>
            </a:r>
            <a:r>
              <a:rPr lang="en-US" altLang="ko-KR" b="1" dirty="0"/>
              <a:t>fixed-width</a:t>
            </a:r>
            <a:r>
              <a:rPr lang="en-US" altLang="ko-KR" dirty="0"/>
              <a:t> over which an average is computed, which results in equally weighted estimations of Y across its domain.</a:t>
            </a:r>
          </a:p>
          <a:p>
            <a:endParaRPr lang="en-US" altLang="ko-KR" b="1" dirty="0"/>
          </a:p>
          <a:p>
            <a:r>
              <a:rPr lang="en-US" altLang="ko-KR" dirty="0"/>
              <a:t>Limitations: Sometimes it’s inappropriate to weight Y equally across its domain.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3F5FD8-F53C-144C-903E-C7060CB7F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727" y="1224071"/>
            <a:ext cx="5891207" cy="414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8141" y="1118629"/>
            <a:ext cx="38133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</a:t>
            </a:r>
            <a:r>
              <a:rPr lang="en-US" altLang="ko-KR" b="1" dirty="0"/>
              <a:t>Simple Moving Average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Arguably the simplest and most common smoother is the trusted simple moving average, which is similar to bin smoothing, except the mean value is computed over a </a:t>
            </a:r>
            <a:r>
              <a:rPr lang="en-US" altLang="ko-KR" b="1" dirty="0"/>
              <a:t>variable bin-width</a:t>
            </a:r>
            <a:r>
              <a:rPr lang="en-US" altLang="ko-KR" dirty="0"/>
              <a:t> with a </a:t>
            </a:r>
            <a:r>
              <a:rPr lang="en-US" altLang="ko-KR" b="1" dirty="0"/>
              <a:t>fixed number of observations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en-US" altLang="ko-KR" dirty="0"/>
              <a:t>Limitations: Inflexible, reductive near the complexity</a:t>
            </a:r>
          </a:p>
          <a:p>
            <a:br>
              <a:rPr lang="en-US" altLang="ko-KR" dirty="0"/>
            </a:b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48F45E-82D7-5148-8E45-1301811D6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871" y="1364105"/>
            <a:ext cx="5513027" cy="400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9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8141" y="1118629"/>
            <a:ext cx="36783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Running Line – local or global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Running line smoothers create a smooth that is more flexible and reliable than the simple moving average </a:t>
            </a:r>
            <a:r>
              <a:rPr lang="en-US" altLang="ko-KR" b="1" dirty="0"/>
              <a:t>because it fits a line to Y over the fixed-width</a:t>
            </a:r>
            <a:r>
              <a:rPr lang="en-US" altLang="ko-KR" dirty="0"/>
              <a:t> rather than a simple average.</a:t>
            </a:r>
          </a:p>
          <a:p>
            <a:endParaRPr lang="en-US" altLang="ko-KR" b="1" dirty="0"/>
          </a:p>
          <a:p>
            <a:r>
              <a:rPr lang="en-US" altLang="ko-KR" dirty="0"/>
              <a:t>Limitations: Inflexible, reductive near complexity.</a:t>
            </a:r>
          </a:p>
          <a:p>
            <a:br>
              <a:rPr lang="en-US" altLang="ko-KR" dirty="0"/>
            </a:b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FE1EE1-EA8F-4D4B-B799-D8BA38248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784" y="1118629"/>
            <a:ext cx="5445273" cy="3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8141" y="1118629"/>
            <a:ext cx="9290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Kernel Density</a:t>
            </a:r>
          </a:p>
          <a:p>
            <a:endParaRPr lang="en-US" altLang="ko-KR" b="1" dirty="0"/>
          </a:p>
          <a:p>
            <a:r>
              <a:rPr lang="en-US" altLang="ko-KR" dirty="0"/>
              <a:t>Like the running line smoothers, kernel density is similar to a moving average, except </a:t>
            </a:r>
            <a:r>
              <a:rPr lang="en-US" altLang="ko-KR" b="1" dirty="0"/>
              <a:t>its average is weighted and has a fixed bin-width.</a:t>
            </a:r>
          </a:p>
          <a:p>
            <a:br>
              <a:rPr lang="en-US" altLang="ko-KR" dirty="0"/>
            </a:br>
            <a:r>
              <a:rPr lang="en-US" altLang="ko-KR" dirty="0"/>
              <a:t>Limitations: Slow.</a:t>
            </a:r>
          </a:p>
          <a:p>
            <a:br>
              <a:rPr lang="en-US" altLang="ko-KR" dirty="0"/>
            </a:b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773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8141" y="1118629"/>
            <a:ext cx="3783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LOESS – Locally Estimated Scatterplot Smoother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Loess is the conceptual product of running line and kernel density smoothers. That is, Loess extends the idea of fitting a line over </a:t>
            </a:r>
            <a:r>
              <a:rPr lang="en-US" altLang="ko-KR" b="1" dirty="0"/>
              <a:t>variable bin-widths</a:t>
            </a:r>
            <a:r>
              <a:rPr lang="en-US" altLang="ko-KR" dirty="0"/>
              <a:t> but it’s a </a:t>
            </a:r>
            <a:r>
              <a:rPr lang="en-US" altLang="ko-KR" b="1" dirty="0"/>
              <a:t>weighted</a:t>
            </a:r>
            <a:r>
              <a:rPr lang="en-US" altLang="ko-KR" dirty="0"/>
              <a:t> regression line.</a:t>
            </a:r>
          </a:p>
          <a:p>
            <a:endParaRPr lang="en-US" altLang="ko-KR" dirty="0"/>
          </a:p>
          <a:p>
            <a:r>
              <a:rPr lang="en-US" altLang="ko-KR" dirty="0"/>
              <a:t>Limitations: computationally expensive, but this is an outmoded concern on modern machines, except in rare applications.</a:t>
            </a:r>
          </a:p>
          <a:p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97D026-4A2B-0E44-A542-31CA338D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664" y="774492"/>
            <a:ext cx="5540239" cy="41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5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8143" y="1118629"/>
            <a:ext cx="33036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6. Smoothing Splines</a:t>
            </a:r>
          </a:p>
          <a:p>
            <a:endParaRPr lang="en-US" altLang="ko-KR" b="1" dirty="0"/>
          </a:p>
          <a:p>
            <a:r>
              <a:rPr lang="en-US" altLang="ko-KR" dirty="0"/>
              <a:t>The intuition behind smoothing splines is to cut Y’s domain into partitions over which the algorithm computes a spline, which are joined at intersections called knots. These splines are piecewise polynomials that are typically restricted to being smooth at these knots such that the “knotty-ness” is unobservable to the human eye (but need not be).</a:t>
            </a:r>
          </a:p>
          <a:p>
            <a:endParaRPr lang="en-US" altLang="ko-KR" b="1" dirty="0"/>
          </a:p>
          <a:p>
            <a:r>
              <a:rPr lang="en-US" altLang="ko-KR" dirty="0"/>
              <a:t>Limitations: Untenably rough in large samples.</a:t>
            </a:r>
          </a:p>
          <a:p>
            <a:br>
              <a:rPr lang="en-US" altLang="ko-KR" dirty="0"/>
            </a:b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0C7F9A-B424-A447-B2BB-DCEEB626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580" y="884420"/>
            <a:ext cx="6047580" cy="41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443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131</TotalTime>
  <Words>270</Words>
  <Application>Microsoft Macintosh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돋움</vt:lpstr>
      <vt:lpstr>Arial</vt:lpstr>
      <vt:lpstr>Franklin Gothic Book</vt:lpstr>
      <vt:lpstr>Crop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20181002 랩미팅</dc:title>
  <dc:creator>Windows 사용자</dc:creator>
  <cp:lastModifiedBy>김준하</cp:lastModifiedBy>
  <cp:revision>8</cp:revision>
  <dcterms:created xsi:type="dcterms:W3CDTF">2018-10-01T23:46:22Z</dcterms:created>
  <dcterms:modified xsi:type="dcterms:W3CDTF">2018-10-02T02:00:06Z</dcterms:modified>
</cp:coreProperties>
</file>