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8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4AD"/>
    <a:srgbClr val="2F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DB01-8784-4A8C-A1BD-03E3817AEA22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7EB3-4AC0-4FDF-B316-58C649306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0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4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5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1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4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4F6E-0B75-48F7-924F-D82536D796C5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082" y="1859340"/>
            <a:ext cx="6305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the features from </a:t>
            </a: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infoGAN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for discriminative works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90" y="4071257"/>
            <a:ext cx="233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2018.08.03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신동진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516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8944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8484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69358"/>
            <a:ext cx="9144000" cy="188642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438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infoGANs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2446" y="1489166"/>
                <a:ext cx="776526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In </a:t>
                </a:r>
                <a:r>
                  <a:rPr lang="en-US" altLang="ko-KR" dirty="0" err="1" smtClean="0"/>
                  <a:t>infoGANs</a:t>
                </a:r>
                <a:r>
                  <a:rPr lang="en-US" altLang="ko-KR" dirty="0" smtClean="0"/>
                  <a:t>, the mutual information term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maximized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means random noise(not critical) and latent code(critical) </a:t>
                </a:r>
                <a:r>
                  <a:rPr lang="en-US" altLang="ko-KR" dirty="0" err="1" smtClean="0"/>
                  <a:t>repectively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The term is hard to maximize directly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 can obtain a lower bound of it by defining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to approximate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6" y="1489166"/>
                <a:ext cx="7765267" cy="1477328"/>
              </a:xfrm>
              <a:prstGeom prst="rect">
                <a:avLst/>
              </a:prstGeom>
              <a:blipFill>
                <a:blip r:embed="rId3"/>
                <a:stretch>
                  <a:fillRect l="-471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3594151"/>
            <a:ext cx="7296150" cy="1657350"/>
          </a:xfrm>
          <a:prstGeom prst="rect">
            <a:avLst/>
          </a:prstGeom>
        </p:spPr>
      </p:pic>
      <p:grpSp>
        <p:nvGrpSpPr>
          <p:cNvPr id="9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10" name="양쪽 모서리가 둥근 사각형 9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66716" y="279792"/>
              <a:ext cx="6681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infoGANs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438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infoGANs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76831" y="1550120"/>
            <a:ext cx="5421072" cy="3039295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844" y="2521477"/>
            <a:ext cx="4745100" cy="206793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모서리가 둥근 직사각형 10"/>
              <p:cNvSpPr/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모서리가 둥근 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모서리가 둥근 직사각형 11"/>
              <p:cNvSpPr/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모서리가 둥근 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blipFill>
                <a:blip r:embed="rId4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모서리가 둥근 직사각형 13"/>
              <p:cNvSpPr/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모서리가 둥근 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>
            <a:off x="6998276" y="2524047"/>
            <a:ext cx="377010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560549">
            <a:off x="4910573" y="2208044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모서리가 둥근 직사각형 17"/>
              <p:cNvSpPr/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blipFill>
                <a:blip r:embed="rId6"/>
                <a:stretch>
                  <a:fillRect l="-2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모서리가 둥근 직사각형 18"/>
              <p:cNvSpPr/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3027815" y="302618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761360">
            <a:off x="4918358" y="2830712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468342" y="3033407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/>
              <p:cNvSpPr/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873808" y="2366503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GENERATOR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1975" y="1667410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DISCRIMINATOR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모서리가 둥근 직사각형 27"/>
              <p:cNvSpPr/>
              <p:nvPr/>
            </p:nvSpPr>
            <p:spPr>
              <a:xfrm>
                <a:off x="342218" y="3620880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8" y="3620880"/>
                <a:ext cx="1080509" cy="83748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오른쪽 화살표 28"/>
          <p:cNvSpPr/>
          <p:nvPr/>
        </p:nvSpPr>
        <p:spPr>
          <a:xfrm rot="18761360">
            <a:off x="1390372" y="3676166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모서리가 둥근 직사각형 30"/>
              <p:cNvSpPr/>
              <p:nvPr/>
            </p:nvSpPr>
            <p:spPr>
              <a:xfrm>
                <a:off x="7426132" y="3171461"/>
                <a:ext cx="1310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1" name="모서리가 둥근 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32" y="3171461"/>
                <a:ext cx="1310963" cy="83748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오른쪽 화살표 31"/>
          <p:cNvSpPr/>
          <p:nvPr/>
        </p:nvSpPr>
        <p:spPr>
          <a:xfrm rot="2560549">
            <a:off x="6871789" y="3204133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28" idx="2"/>
          </p:cNvCxnSpPr>
          <p:nvPr/>
        </p:nvCxnSpPr>
        <p:spPr>
          <a:xfrm rot="10800000" flipV="1">
            <a:off x="882473" y="4008946"/>
            <a:ext cx="7199140" cy="449420"/>
          </a:xfrm>
          <a:prstGeom prst="bentConnector4">
            <a:avLst>
              <a:gd name="adj1" fmla="val -82"/>
              <a:gd name="adj2" fmla="val 3446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6716" y="279792"/>
              <a:ext cx="6681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infoGANs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44601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</a:t>
            </a:r>
            <a:b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learned features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762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 learned features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23448"/>
            <a:ext cx="1781978" cy="215444"/>
            <a:chOff x="3779912" y="30671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4905" y="306718"/>
              <a:ext cx="1442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Comparison of learned features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4717032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7089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27" y="1722195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227" y="2708761"/>
            <a:ext cx="157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infoGAN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3227" y="3695327"/>
            <a:ext cx="3762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Comparison of learned features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Discriminative models(CNN)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Generative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models(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infoGAN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1633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2" y="289851"/>
            <a:ext cx="1781978" cy="253916"/>
            <a:chOff x="3779912" y="279792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5539" y="279792"/>
              <a:ext cx="4505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GANs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2446" y="1489166"/>
                <a:ext cx="7775398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Generative adversarial networks(GANs)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Generative network models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 is the prior such that Gaussian dist., Uniform dist., etc.</a:t>
                </a:r>
              </a:p>
              <a:p>
                <a:pPr lvl="1"/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There is two networks in GANs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One is a ‘discriminator’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 d</a:t>
                </a:r>
                <a:r>
                  <a:rPr lang="en-US" altLang="ko-KR" dirty="0" smtClean="0"/>
                  <a:t>iscriminator detects generated samples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Other is a ‘generator’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 generator deceives a discriminator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 generator compete with discriminator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Eventually, we want to get a well-deceiving generator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There are some researches on using discriminator for classification works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6" y="1489166"/>
                <a:ext cx="7775398" cy="3970318"/>
              </a:xfrm>
              <a:prstGeom prst="rect">
                <a:avLst/>
              </a:prstGeom>
              <a:blipFill>
                <a:blip r:embed="rId3"/>
                <a:stretch>
                  <a:fillRect l="-470" t="-767" b="-1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385540" y="2708366"/>
            <a:ext cx="5421072" cy="2264228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9553" y="3679723"/>
            <a:ext cx="4745100" cy="122320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05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179512" y="323665"/>
            <a:ext cx="1781978" cy="1862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모서리가 둥근 직사각형 7"/>
              <p:cNvSpPr/>
              <p:nvPr/>
            </p:nvSpPr>
            <p:spPr>
              <a:xfrm>
                <a:off x="3464118" y="2811560"/>
                <a:ext cx="1452785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모서리가 둥근 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18" y="2811560"/>
                <a:ext cx="1452785" cy="8374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모서리가 둥근 직사각형 8"/>
              <p:cNvSpPr/>
              <p:nvPr/>
            </p:nvSpPr>
            <p:spPr>
              <a:xfrm>
                <a:off x="5503354" y="3408829"/>
                <a:ext cx="1452785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54" y="3408829"/>
                <a:ext cx="1452785" cy="837486"/>
              </a:xfrm>
              <a:prstGeom prst="roundRect">
                <a:avLst/>
              </a:prstGeom>
              <a:blipFill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모서리가 둥근 직사각형 9"/>
              <p:cNvSpPr/>
              <p:nvPr/>
            </p:nvSpPr>
            <p:spPr>
              <a:xfrm>
                <a:off x="7434841" y="3408829"/>
                <a:ext cx="1298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41" y="3408829"/>
                <a:ext cx="1298963" cy="83748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화살표 10"/>
          <p:cNvSpPr/>
          <p:nvPr/>
        </p:nvSpPr>
        <p:spPr>
          <a:xfrm>
            <a:off x="7006985" y="3682292"/>
            <a:ext cx="377010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560549">
            <a:off x="4919282" y="3366289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모서리가 둥근 직사각형 13"/>
              <p:cNvSpPr/>
              <p:nvPr/>
            </p:nvSpPr>
            <p:spPr>
              <a:xfrm>
                <a:off x="1904907" y="3910963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모서리가 둥근 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07" y="3910963"/>
                <a:ext cx="1080509" cy="837486"/>
              </a:xfrm>
              <a:prstGeom prst="round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모서리가 둥근 직사각형 15"/>
              <p:cNvSpPr/>
              <p:nvPr/>
            </p:nvSpPr>
            <p:spPr>
              <a:xfrm>
                <a:off x="3464118" y="3910965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모서리가 둥근 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18" y="3910965"/>
                <a:ext cx="1452785" cy="83748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>
            <a:off x="3036524" y="4184428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761360">
            <a:off x="4927067" y="3988957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1477051" y="4191652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모서리가 둥근 직사각형 19"/>
              <p:cNvSpPr/>
              <p:nvPr/>
            </p:nvSpPr>
            <p:spPr>
              <a:xfrm>
                <a:off x="342263" y="3910963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0" name="모서리가 둥근 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3" y="3910963"/>
                <a:ext cx="1080509" cy="8374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모서리가 둥근 직사각형 21"/>
          <p:cNvSpPr/>
          <p:nvPr/>
        </p:nvSpPr>
        <p:spPr>
          <a:xfrm>
            <a:off x="882517" y="3524748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GENERATOR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30684" y="2825655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DISCRIMINATOR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3572" y="2898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GANs</a:t>
            </a:r>
            <a:endParaRPr lang="ko-KR" altLang="en-US" sz="105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05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179512" y="323665"/>
            <a:ext cx="1781978" cy="1862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257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Pseudo codes of GANs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6" y="2352053"/>
            <a:ext cx="7637336" cy="38949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31963" y="3451299"/>
            <a:ext cx="2597922" cy="247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26335" y="4947577"/>
            <a:ext cx="2701895" cy="247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3572" y="2898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GANs</a:t>
            </a:r>
            <a:endParaRPr lang="ko-KR" altLang="en-US" sz="105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05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179512" y="323665"/>
            <a:ext cx="1781978" cy="1862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2446" y="1489166"/>
                <a:ext cx="7570534" cy="464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Workflow</a:t>
                </a:r>
                <a:r>
                  <a:rPr lang="en-US" altLang="ko-KR" dirty="0" smtClean="0"/>
                  <a:t> of GANs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 can split the objective function into two terms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Objective function for discriminator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 want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</m:oMath>
                </a14:m>
                <a:r>
                  <a:rPr lang="en-US" altLang="ko-KR" dirty="0" smtClean="0"/>
                  <a:t>(or minimize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For efficient convergence, we can apply least square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𝐿𝑆𝑜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</a:t>
                </a:r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LS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𝑑𝑖𝑠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Objective function for generator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 want to </a:t>
                </a:r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(or 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6" y="1489166"/>
                <a:ext cx="7570534" cy="4642296"/>
              </a:xfrm>
              <a:prstGeom prst="rect">
                <a:avLst/>
              </a:prstGeom>
              <a:blipFill>
                <a:blip r:embed="rId3"/>
                <a:stretch>
                  <a:fillRect l="-483" t="-656" b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63572" y="289851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GANs</a:t>
            </a:r>
            <a:endParaRPr lang="ko-KR" altLang="en-US" sz="105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2694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</a:t>
            </a:r>
            <a:r>
              <a:rPr lang="en-US" altLang="ko-KR" sz="4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GANs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5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67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infoGANs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2446" y="1489166"/>
                <a:ext cx="7134069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One of problems of GANs(vanilla GANs) is that we cannot interpret and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control the noise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That means we can generate some random samples only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 want to generate sample from specific class or attributes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Conditional GANs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Previously, we solve that problem by adding conditional layers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But it is an supervised way, so has lots of biases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Mutual information inducing latent codes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It means amount of information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Also, It is the reduction of uncertainty in X when C is observed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Given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to have small entropy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Random noise have few information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(Do we know attributes or class when given a generated sample?)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6" y="1489166"/>
                <a:ext cx="7134069" cy="4801314"/>
              </a:xfrm>
              <a:prstGeom prst="rect">
                <a:avLst/>
              </a:prstGeom>
              <a:blipFill>
                <a:blip r:embed="rId3"/>
                <a:stretch>
                  <a:fillRect l="-512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6716" y="279792"/>
              <a:ext cx="6681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infoGANs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2135</TotalTime>
  <Words>158</Words>
  <Application>Microsoft Office PowerPoint</Application>
  <PresentationFormat>화면 슬라이드 쇼(4:3)</PresentationFormat>
  <Paragraphs>103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HY헤드라인M</vt:lpstr>
      <vt:lpstr>맑은 고딕</vt:lpstr>
      <vt:lpstr>서울남산체 B</vt:lpstr>
      <vt:lpstr>서울남산체 EB</vt:lpstr>
      <vt:lpstr>서울남산체 L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34</cp:revision>
  <dcterms:created xsi:type="dcterms:W3CDTF">2018-07-26T06:45:34Z</dcterms:created>
  <dcterms:modified xsi:type="dcterms:W3CDTF">2018-08-03T04:26:05Z</dcterms:modified>
</cp:coreProperties>
</file>